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3" r:id="rId3"/>
    <p:sldMasterId id="2147483685" r:id="rId4"/>
    <p:sldMasterId id="2147483710" r:id="rId5"/>
    <p:sldMasterId id="2147483990" r:id="rId6"/>
  </p:sldMasterIdLst>
  <p:notesMasterIdLst>
    <p:notesMasterId r:id="rId10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367" r:id="rId19"/>
    <p:sldId id="368" r:id="rId20"/>
    <p:sldId id="369" r:id="rId21"/>
    <p:sldId id="370" r:id="rId22"/>
    <p:sldId id="371" r:id="rId23"/>
    <p:sldId id="372" r:id="rId24"/>
    <p:sldId id="373" r:id="rId25"/>
    <p:sldId id="374" r:id="rId26"/>
    <p:sldId id="375" r:id="rId27"/>
    <p:sldId id="377" r:id="rId28"/>
    <p:sldId id="353" r:id="rId29"/>
    <p:sldId id="354" r:id="rId30"/>
    <p:sldId id="355" r:id="rId31"/>
    <p:sldId id="356" r:id="rId32"/>
    <p:sldId id="357" r:id="rId33"/>
    <p:sldId id="358"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61" r:id="rId48"/>
    <p:sldId id="362" r:id="rId49"/>
    <p:sldId id="363" r:id="rId50"/>
    <p:sldId id="364" r:id="rId51"/>
    <p:sldId id="365" r:id="rId52"/>
    <p:sldId id="366"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78" r:id="rId85"/>
    <p:sldId id="335" r:id="rId86"/>
    <p:sldId id="336" r:id="rId87"/>
    <p:sldId id="337" r:id="rId88"/>
    <p:sldId id="338" r:id="rId89"/>
    <p:sldId id="339" r:id="rId90"/>
    <p:sldId id="360" r:id="rId91"/>
    <p:sldId id="342" r:id="rId92"/>
    <p:sldId id="359" r:id="rId93"/>
    <p:sldId id="343" r:id="rId94"/>
    <p:sldId id="344" r:id="rId95"/>
    <p:sldId id="345" r:id="rId96"/>
    <p:sldId id="346" r:id="rId97"/>
    <p:sldId id="347" r:id="rId98"/>
    <p:sldId id="348" r:id="rId99"/>
    <p:sldId id="349" r:id="rId100"/>
    <p:sldId id="350" r:id="rId101"/>
    <p:sldId id="351" r:id="rId102"/>
    <p:sldId id="352" r:id="rId103"/>
    <p:sldId id="379" r:id="rId104"/>
  </p:sldIdLst>
  <p:sldSz cx="10058400" cy="7772400"/>
  <p:notesSz cx="6858000" cy="9144000"/>
  <p:defaultTextStyle>
    <a:defPPr>
      <a:defRPr lang="en-GB"/>
    </a:defPPr>
    <a:lvl1pPr algn="l" defTabSz="450850"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0"/>
        <a:cs typeface="ＭＳ Ｐゴシック" charset="0"/>
      </a:defRPr>
    </a:lvl1pPr>
    <a:lvl2pPr marL="450850" indent="1588" algn="l" defTabSz="450850"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0"/>
        <a:cs typeface="ＭＳ Ｐゴシック" charset="0"/>
      </a:defRPr>
    </a:lvl2pPr>
    <a:lvl3pPr marL="908050" indent="1588" algn="l" defTabSz="450850"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0"/>
        <a:cs typeface="ＭＳ Ｐゴシック" charset="0"/>
      </a:defRPr>
    </a:lvl3pPr>
    <a:lvl4pPr marL="1363663" indent="1588" algn="l" defTabSz="450850"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0"/>
        <a:cs typeface="ＭＳ Ｐゴシック" charset="0"/>
      </a:defRPr>
    </a:lvl4pPr>
    <a:lvl5pPr marL="1820863" indent="1588" algn="l" defTabSz="450850"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5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5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5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500" kern="1200">
        <a:solidFill>
          <a:schemeClr val="bg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00"/>
    <a:srgbClr val="00FF00"/>
    <a:srgbClr val="FF0000"/>
    <a:srgbClr val="2C01E1"/>
    <a:srgbClr val="FEE658"/>
    <a:srgbClr val="0066FF"/>
    <a:srgbClr val="0F02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9" d="100"/>
          <a:sy n="59" d="100"/>
        </p:scale>
        <p:origin x="-2224" y="-776"/>
      </p:cViewPr>
      <p:guideLst>
        <p:guide orient="horz" pos="2160"/>
        <p:guide pos="2880"/>
      </p:guideLst>
    </p:cSldViewPr>
  </p:slideViewPr>
  <p:outlineViewPr>
    <p:cViewPr varScale="1">
      <p:scale>
        <a:sx n="170" d="200"/>
        <a:sy n="170" d="200"/>
      </p:scale>
      <p:origin x="0" y="4272"/>
    </p:cViewPr>
  </p:outlineViewPr>
  <p:notesTextViewPr>
    <p:cViewPr>
      <p:scale>
        <a:sx n="150" d="100"/>
        <a:sy n="150" d="100"/>
      </p:scale>
      <p:origin x="0" y="0"/>
    </p:cViewPr>
  </p:notesTextViewPr>
  <p:sorterViewPr>
    <p:cViewPr>
      <p:scale>
        <a:sx n="171" d="100"/>
        <a:sy n="171" d="100"/>
      </p:scale>
      <p:origin x="0" y="75056"/>
    </p:cViewPr>
  </p:sorterViewPr>
  <p:notesViewPr>
    <p:cSldViewPr>
      <p:cViewPr>
        <p:scale>
          <a:sx n="75" d="100"/>
          <a:sy n="75" d="100"/>
        </p:scale>
        <p:origin x="-1404" y="2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notesMaster" Target="notesMasters/notes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110" Type="http://schemas.openxmlformats.org/officeDocument/2006/relationships/tableStyles" Target="tableStyles.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00" Type="http://schemas.openxmlformats.org/officeDocument/2006/relationships/slide" Target="slides/slide94.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Rectangle 2"/>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360" tIns="44280" rIns="90360" bIns="44280" numCol="1" anchor="t" anchorCtr="0" compatLnSpc="1">
            <a:prstTxWarp prst="textNoShape">
              <a:avLst/>
            </a:prstTxWarp>
          </a:bodyPr>
          <a:lstStyle/>
          <a:p>
            <a:pPr lvl="0"/>
            <a:endParaRPr lang="en-US" noProof="0" dirty="0"/>
          </a:p>
        </p:txBody>
      </p:sp>
      <p:sp>
        <p:nvSpPr>
          <p:cNvPr id="6148" name="Rectangle 3"/>
          <p:cNvSpPr>
            <a:spLocks noGrp="1" noChangeArrowheads="1"/>
          </p:cNvSpPr>
          <p:nvPr>
            <p:ph type="sldImg"/>
          </p:nvPr>
        </p:nvSpPr>
        <p:spPr bwMode="auto">
          <a:xfrm>
            <a:off x="914400" y="457200"/>
            <a:ext cx="5027613" cy="38846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3835865178"/>
      </p:ext>
    </p:extLst>
  </p:cSld>
  <p:clrMap bg1="lt1" tx1="dk1" bg2="lt2" tx2="dk2" accent1="accent1" accent2="accent2" accent3="accent3" accent4="accent4" accent5="accent5" accent6="accent6" hlink="hlink" folHlink="folHlink"/>
  <p:notesStyle>
    <a:lvl1pPr algn="l" defTabSz="45085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pitchFamily="-108" charset="-128"/>
        <a:cs typeface="ＭＳ Ｐゴシック" pitchFamily="-108" charset="-128"/>
      </a:defRPr>
    </a:lvl1pPr>
    <a:lvl2pPr marL="742950" indent="-285750" algn="l" defTabSz="45085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pitchFamily="-108" charset="-128"/>
        <a:cs typeface="+mn-cs"/>
      </a:defRPr>
    </a:lvl2pPr>
    <a:lvl3pPr marL="1143000" indent="-228600" algn="l" defTabSz="45085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charset="0"/>
        <a:cs typeface="Geneva" charset="0"/>
      </a:defRPr>
    </a:lvl3pPr>
    <a:lvl4pPr marL="1600200" indent="-228600" algn="l" defTabSz="45085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Geneva" charset="-128"/>
        <a:cs typeface="Geneva" charset="0"/>
      </a:defRPr>
    </a:lvl4pPr>
    <a:lvl5pPr marL="2057400" indent="-228600" algn="l" defTabSz="45085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Geneva" charset="-128"/>
        <a:cs typeface="Geneva" charset="0"/>
      </a:defRPr>
    </a:lvl5pPr>
    <a:lvl6pPr marL="2281195" algn="l" defTabSz="456238" rtl="0" eaLnBrk="1" latinLnBrk="0" hangingPunct="1">
      <a:defRPr sz="1200" kern="1200">
        <a:solidFill>
          <a:schemeClr val="tx1"/>
        </a:solidFill>
        <a:latin typeface="+mn-lt"/>
        <a:ea typeface="+mn-ea"/>
        <a:cs typeface="+mn-cs"/>
      </a:defRPr>
    </a:lvl6pPr>
    <a:lvl7pPr marL="2737433" algn="l" defTabSz="456238" rtl="0" eaLnBrk="1" latinLnBrk="0" hangingPunct="1">
      <a:defRPr sz="1200" kern="1200">
        <a:solidFill>
          <a:schemeClr val="tx1"/>
        </a:solidFill>
        <a:latin typeface="+mn-lt"/>
        <a:ea typeface="+mn-ea"/>
        <a:cs typeface="+mn-cs"/>
      </a:defRPr>
    </a:lvl7pPr>
    <a:lvl8pPr marL="3193670" algn="l" defTabSz="456238" rtl="0" eaLnBrk="1" latinLnBrk="0" hangingPunct="1">
      <a:defRPr sz="1200" kern="1200">
        <a:solidFill>
          <a:schemeClr val="tx1"/>
        </a:solidFill>
        <a:latin typeface="+mn-lt"/>
        <a:ea typeface="+mn-ea"/>
        <a:cs typeface="+mn-cs"/>
      </a:defRPr>
    </a:lvl8pPr>
    <a:lvl9pPr marL="3649909" algn="l" defTabSz="4562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819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a:latin typeface="Times New Roman" charset="0"/>
                <a:ea typeface="ＭＳ Ｐゴシック" charset="0"/>
                <a:cs typeface="ＭＳ Ｐゴシック" charset="0"/>
              </a:rPr>
              <a:t>किताबों को व्यवस्थित करना</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662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150000"/>
              </a:lnSpc>
              <a:spcBef>
                <a:spcPts val="1200"/>
              </a:spcBef>
            </a:pPr>
            <a:r>
              <a:rPr lang="hi-in" b="1">
                <a:latin typeface="Times" charset="0"/>
                <a:ea typeface="ＭＳ Ｐゴシック" charset="0"/>
                <a:cs typeface="ＭＳ Ｐゴシック" charset="0"/>
              </a:rPr>
              <a:t>इस कहानी को पुनः दोहरायें.....................1500 वर्ष पूर्व 39 पुस्तकें लिखी गई...............किंतु रोचक बात यह है कि..............</a:t>
            </a:r>
          </a:p>
          <a:p>
            <a:pPr>
              <a:lnSpc>
                <a:spcPct val="150000"/>
              </a:lnSpc>
              <a:spcBef>
                <a:spcPts val="1200"/>
              </a:spcBef>
            </a:pPr>
            <a:endParaRPr lang="en-US" b="1">
              <a:latin typeface="Times" charset="0"/>
              <a:ea typeface="ＭＳ Ｐゴシック" charset="0"/>
              <a:cs typeface="ＭＳ Ｐゴシック" charset="0"/>
            </a:endParaRPr>
          </a:p>
          <a:p>
            <a:pPr>
              <a:lnSpc>
                <a:spcPct val="150000"/>
              </a:lnSpc>
              <a:spcBef>
                <a:spcPts val="12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नया नियम मात्र केवल 100 वर्षों में सिमट गया है वास्तविक लेखन 27 पुस्तकों में है। 29 पुस्तकों को लिखने में 40-50 वर्ष लगे। </a:t>
            </a:r>
          </a:p>
          <a:p>
            <a:pPr>
              <a:lnSpc>
                <a:spcPct val="150000"/>
              </a:lnSpc>
              <a:spcBef>
                <a:spcPts val="1200"/>
              </a:spcBef>
            </a:pPr>
            <a:endParaRPr lang="en-US" b="1">
              <a:latin typeface="Times" charset="0"/>
              <a:ea typeface="ＭＳ Ｐゴシック" charset="0"/>
              <a:cs typeface="ＭＳ Ｐゴシック" charset="0"/>
            </a:endParaRPr>
          </a:p>
          <a:p>
            <a:pPr>
              <a:lnSpc>
                <a:spcPct val="150000"/>
              </a:lnSpc>
              <a:spcBef>
                <a:spcPts val="1200"/>
              </a:spcBef>
            </a:pPr>
            <a:r>
              <a:rPr lang="hi-in" b="1">
                <a:latin typeface="Times" charset="0"/>
                <a:ea typeface="ＭＳ Ｐゴシック" charset="0"/>
                <a:cs typeface="ＭＳ Ｐゴシック" charset="0"/>
              </a:rPr>
              <a:t>एक बार पुनः इन पुस्तकों का अर्थ समझेंगे और इसका प्रयोग।</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867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चार सांकेतिक पारंपरिक भाग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दि बाईबल बेसिकली है जहां नये नियम काल की तथ्यात्मक और धर्मविज्ञानी बातें निहित हैं। कोष्ठक में हम चार पुस्तकें देखते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प्रेरितों के कार्य...............यह चर्च का इतिहास और उसकी नींव है। और कैसे सुसमाचार प्राचीन मध्यपूर्वी भागों में फैला और कैसे इसका प्रवेष यूरोप व एषिया में हुआ। ध्यान दीजिये कि केवल एक पुस्तक प्रेरितों के कार्य से भरी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तीसरा, पत्रियां...............जैसा हमने कहा, ये पत्र कभी कभी अलग अलग व्यक्तियों को लिखे पत्र हैं, और कभी महान व गूढ़ धर्मविज्ञान से भरे हुये विस्तारपूर्वक वर्णन हैं। ये नया नियम का एक पर्याप्त भाग बनाते हैं। इस समय कलीसिया एक नई संस्था थी...............एक नया अंग जो इस पृथ्वी पर नया नया बना था। पौलुस इसे रहस्य कहता है। इक्कीस पत्रियां जो अलग अलग दर्षकों को लिखी गई।</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चौथा, प्रकाषित वाक्य..............ये षाष्वत भविष्य का दर्षन है जो संपूर्ण जगत के इतिहास का षीर्ष बिंदु होगा, जो परमेष्वर द्वारा मनुष्य मनुष्य के अंतिम छुटकारे की योजना को प्रकाषित करेगा, यह प्राचीन इजरायल में मसीहा के आगमन से लेकर अंत के क्लेषपूर्ण दिनों तक उसके पुनरागमन तक का विवरण है। यह पूर्ण भविष्यवाणी है। केवल एक पुस्तक: यह बहुत विषेष है क्योंकि पुराने नियम की दो दर्जन भविष्यवाणीयों की पुस्तक से हम इसकी तुलना करते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सभी पुस्तकें 40 से 90 ए.डी. के बीच कहीं लिखी गई थी।</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3072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600"/>
              </a:spcBef>
            </a:pPr>
            <a:r>
              <a:rPr lang="hi-in" b="1">
                <a:latin typeface="Times" charset="0"/>
                <a:ea typeface="ＭＳ Ｐゴシック" charset="0"/>
                <a:cs typeface="ＭＳ Ｐゴシック" charset="0"/>
              </a:rPr>
              <a:t>नया नियम का पहला भाग: सुसमाचार..............तथ्य और धर्मविज्ञान, जो चार पुस्तकों में निहित है, जो षेष नये नियम का ढांचा तैयार करता है...............</a:t>
            </a:r>
          </a:p>
          <a:p>
            <a:pPr>
              <a:spcBef>
                <a:spcPts val="600"/>
              </a:spcBef>
            </a:pPr>
            <a:r>
              <a:rPr lang="hi-in" b="1">
                <a:latin typeface="Times" charset="0"/>
                <a:ea typeface="ＭＳ Ｐゴシック" charset="0"/>
                <a:cs typeface="ＭＳ Ｐゴシック" charset="0"/>
              </a:rPr>
              <a:t> कलीसिया व मसीहत का भविष्य हमेषा के लिये तैयार करता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चार पुस्तकें है: मत्ती, मरकूस, लूका और यूहन्ना। ये सुसमाचार है प्रभु यीषु मसीह की सेवकाई का षुभ संदेष।</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तीन सुसमाचार-मत्ती, मरकूस और लूका................प्रत्येक के नाम के आगे तारे का चिन्ह है।</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इनको एक संग्रह के रूप में एकत्रित किया गया है..............इनमें यीषु मसीह की सेवकाई को एक विषेष दृष्टिकोण से देखा गया है जो यूहन्ना के सुसमाचार से भिन्न 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spcBef>
                <a:spcPts val="600"/>
              </a:spcBef>
            </a:pPr>
            <a:r>
              <a:rPr lang="hi-in" b="1">
                <a:latin typeface="Times" charset="0"/>
                <a:ea typeface="ＭＳ Ｐゴシック" charset="0"/>
                <a:cs typeface="ＭＳ Ｐゴシック" charset="0"/>
              </a:rPr>
              <a:t>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21 की सहायता से, हम एक चित्र दर्षाने वाला प्रस्तुतिकरण देंगे</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प्रभु यीषु मसीह का संपूर्ण चित्रण परन्तु</a:t>
            </a:r>
          </a:p>
          <a:p>
            <a:pPr>
              <a:spcBef>
                <a:spcPts val="600"/>
              </a:spcBef>
            </a:pPr>
            <a:endParaRPr lang="en-US" b="1">
              <a:latin typeface="Times" charset="0"/>
              <a:ea typeface="ＭＳ Ｐゴシック" charset="0"/>
              <a:cs typeface="ＭＳ Ｐゴシック" charset="0"/>
            </a:endParaRPr>
          </a:p>
          <a:p>
            <a:pPr>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हम इस चित्र को चार विभिन्न साहित्य के दृष्टिकोण से देखेंगे।</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प्रत्येक सुसमाचार लेखक द्वारा.................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...................उसके दर्षक कौन हैं ये खोजेंगे</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....................इन सुसमाचार द्वारा कौनसा मूलभूत उद्देष्य प्रसारित हो रहा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...................प्रत्येक लेखन का विद्वानों द्वारा समय काल का अनुमान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अब आप अपनी कल्पना में..............चार छोटे तस्वीरों के ढ़ांचे बड़ी तस्वीर में लगाइये। प्रत्येक ढ़ांचे में चार रेखा है। जब हम उन्हें भरेंगे तो हमें प्रत्येक सुसमाचार का विषेष उद्देष्य व संदेष समझ आयेगा। एक एक के लिये ढांचे तैयार किये गये हैं।</a:t>
            </a:r>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प्रत्येक ढांचे का एक नाम है............मत्ती प्रथम स्थान पर</a:t>
            </a:r>
          </a:p>
          <a:p>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मरकूस, द्वितीय स्थान पर...............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लूका तीसरे पर और अंततः चौथा............</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युहन्ना.............ये आधिकारिक लेखन व सुसमाचार का क्रम था।</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अब बाईबल के विद्वानों का दृष्टिकोण सामने आता है....................जो सुसमाचार के पाठकों से संबंधित है। उदाहरणतः मत्ती ने यहूदी दर्षकों के लिये लिखा। वह यीषु को मसीहा और चुने हुये लोगों का राजा के रूप में प्रस्तुत करता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मरकुस...................का सुसमाचार रोमियो को ध्यान में रखकर लिखा गया। मरकुस संक्षिप्त और स्पष्ट लिखा गया है। इसमें रोमन विचारधारा का अधिक प्रभाव दिखाई देता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लूका, जो वैद्य था, यूनानी उच्च विद्वान और पौलुस के साथ यात्राओं पर रहा करता था। लूका के लिये यूनानी पाठक या अन्य जाति लोग पाठक के रूप में उपस्थित थे। प्रेरितों के कार्य के लेखक के रूप में, लूका प्रारंभिक कलीसिया का विकास और सेवकाई के विस्तार पर जो उसने स्वयं देखा था, प्रकाष डालता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अंततः हम यूहन्ना के सुसमाचार पर आते हैं जिसके पाठक बिल्कुल भिन्न है। मत्ती, अविष्वासी यहूदियों को लिखता है जिन्हें वह सिखाता है कि मसीह ही मसीहा है................और यह भी सिखाता है किस प्रकार मसीह का कलीसिया के ऊपर आधिपत्य है।  मरकूस, रोम के मसीहियों को लिखता है............ताकि उन्हें दुख सहते हुये दास, यीषु के षिष्य बनने को उत्साहित कर सके। लूका, थियोफिलिस नामक विष्वासी के विष्वास को पक्का करने के लिये भी लिखा गया था।</a:t>
            </a: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p>
          <a:p>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यद्यपि, दूसरे सुसमाचारों की तुलना में, यूहन्ना स्पष्टतः अविष्वासीयों को लिखा गया था। वह मसीह के आष्चर्यकर्मो के लिये यूहन्ना 20</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31 में लिखता है, ‘‘परन्तु ये इसलिये लिखे गये हैं कि तुम विष्वास करो, कि यीषु ही परमेष्वर का पुत्र मसीह है: और विष्वास करके उसके नाम से जीवन पाओ।’’ यूहन्ना के सुसमाचार में चिंन्ह व आष्चर्य कर्म गैर मसीहियों को दिखाने के लिये थे ताकि वे उद्धार प्राप्त करें और षाष्वत जीवन पायें।</a:t>
            </a:r>
          </a:p>
          <a:p>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तो इस तरफ सुसमाचार के चार प्रकार के पाठकों का समूह था।</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अन्य प्रष्न: सुसमाचार किस प्रकार प्रभु को मनुष्य व इम्मानुएल, ‘‘परमेष्वर हमारे साथ’’ के रूप में प्रगट करता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मत्ती के अनुसार: मसीह, यहूदियों के राजा के रूप में देखा जाता है। बारंबार मत्ती वर्णन करता है कि किस प्रकार यीषु पुराने नियम की पूर्णता है। मत्ती राजसी वंषावली का भी विस्तारपूर्वक वर्णन करता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मरकुस के अनुसार.............वह दास के रूप में देखा गया..............कुछ कहते हैं दुख उठाने वाले दास के रूप में, और इस सुसमाचार के पाठक रोमी संसार के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लूका, मसीह को परमेष्वर के जन्म के रूप में देखता है.................सच्चा परमेष्वर और सच्चा मनुष्य।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अंततः यूहन्ना का सुसमाचार, मसीहा को स्वयं परमेष्वर प्रगट करता है। यूहन्ना मसीहा की समर्थ व रहस्य के ऊपर लिखता है। क्यों? क्योंकि यूहन्ना ने अपने स्वामी के प्रति एक विषेष आत्मीयता का अनुभव किया था जो अन्य चेलों की तुलना में अद्वितीय था। स्मरण रखें यही वह युहन्ना था जिसने अंत के दिनों का प्रकाषन देखा और कलमबद्ध करके प्रकाषितवाक्य की रचना की।</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अंतिम कुछ रोचक विचार इस प्रकार है, किसी अज्ञात विष्वासी को धन्यवाद के साथ जिसने इन विचारों को विकसित किया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‘‘किस प्रकार का संदेष’’ कहेंगे। प्रष्न: वह कौनसा एक षब्द है जिसे सुसमाचार का संदेष कहा गया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मत्ती .............इसमें प्रमुख है जो यीषु ने कहा।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मरकुस.............जो यीषु ने किया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लूका................मसीहा ने जो सोचा या महसूस किया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यूहन्ना.............बहुत स्पष्टतः बताता है, मसीहा का क्या अर्थ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जो उसने कहा, किया, सोचा और जो उसका अर्थ था! इन एक षब्दीय संदेषों ने चारों सुसमाचार के बीच का अर्थ स्पष्ट किया है। कई बाईबल पाठकों के लिये, ये अंतर अभी भी अनजानी जगह है, वे इसे नहीं जानते 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a:spLocks noChangeArrowheads="1" noTextEdit="1"/>
          </p:cNvSpPr>
          <p:nvPr>
            <p:ph type="sldImg"/>
          </p:nvPr>
        </p:nvSpPr>
        <p:spPr>
          <a:xfrm>
            <a:off x="914400" y="457200"/>
            <a:ext cx="5029200" cy="3886200"/>
          </a:xfrm>
          <a:solidFill>
            <a:srgbClr val="FFFFFF"/>
          </a:solidFill>
          <a:ln/>
        </p:spPr>
      </p:sp>
      <p:sp>
        <p:nvSpPr>
          <p:cNvPr id="10243" name="Text Box 2"/>
          <p:cNvSpPr>
            <a:spLocks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Ajay Normal" charset="0"/>
                <a:ea typeface="ＭＳ Ｐゴシック" charset="0"/>
                <a:cs typeface="ＭＳ Ｐゴシック" charset="0"/>
              </a:rPr>
              <a:t>बाईबल का कथानक मूल आधार है.................</a:t>
            </a:r>
          </a:p>
          <a:p>
            <a:r>
              <a:rPr lang="hi-in" b="1">
                <a:latin typeface="Ajay Normal" charset="0"/>
                <a:ea typeface="ＭＳ Ｐゴシック" charset="0"/>
                <a:cs typeface="ＭＳ Ｐゴシック" charset="0"/>
              </a:rPr>
              <a:t>अब हम किताबों को व्यवस्थित करना के द्वितीय भाग पर जायेंगे................जहां नया नियम साथ चलता है</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एक अन्य षब्द जो कईयों के लिये अजीब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संग्रह..............अर्थात</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‘‘एक साथ देखना’’ इसको अध्ययन के समय त्रिकोणाकार आकृति में रखकर देखो।</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यूनानी मूल से निकला षब्द है सारी बातों को एक साथ रखकर देखना...............एक ही दृष्टिकोण से। वही एक षब्द संपूर्ण ‘‘सुसमाचारों’’ को व्यवस्थित करने में सहायक 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eaLnBrk="1" hangingPunct="1"/>
            <a:r>
              <a:rPr lang="hi-in" b="1">
                <a:latin typeface="Times" charset="0"/>
                <a:ea typeface="ＭＳ Ｐゴシック" charset="0"/>
                <a:cs typeface="ＭＳ Ｐゴシック" charset="0"/>
              </a:rPr>
              <a:t>मत्ती, मरकूस, लूका को जोड़ने वाले तीरों को देखो। पुनः आप देखते हैं कि उसमें यूहन्ना नहीं है। ये तीन संग्रहित सुसमाचार कहलाते हैं............जैसा उन्हें एक समान रूप में देखा जाता है................इन सुसमाचारों में यीषु मसीह के पलिस्तिन में बिताये गये जीवनकाल और सेवकाई का वर्णन है। वह मनुष्य..............और लोगों के बीच उसका मिषन।</a:t>
            </a:r>
            <a:endParaRPr lang="en-US" b="1">
              <a:latin typeface="Times" charset="0"/>
              <a:ea typeface="ＭＳ Ｐゴシック" charset="0"/>
              <a:cs typeface="ＭＳ Ｐゴシック" charset="0"/>
            </a:endParaRPr>
          </a:p>
          <a:p>
            <a:pPr algn="just" eaLnBrk="1" hangingPunct="1"/>
            <a:endParaRPr lang="hi-in" b="1">
              <a:latin typeface="Times" charset="0"/>
              <a:ea typeface="ＭＳ Ｐゴシック" charset="0"/>
              <a:cs typeface="ＭＳ Ｐゴシック" charset="0"/>
            </a:endParaRPr>
          </a:p>
          <a:p>
            <a:pPr algn="just" eaLnBrk="1" hangingPunct="1"/>
            <a:r>
              <a:rPr lang="hi-in" b="1">
                <a:latin typeface="Times" charset="0"/>
                <a:ea typeface="ＭＳ Ｐゴシック" charset="0"/>
                <a:cs typeface="ＭＳ Ｐゴシック" charset="0"/>
              </a:rPr>
              <a:t>।।।। दूसरी ओर, यूहन्ना का सुसमाचार...............जिसमें गणित का परिचित सुमा चिन्ह लगा है..............बताता है कि यीषु का कहने का तात्पर्य क्या था............जो उसने प्रचार किया और प्रगट किया........लोगों के मध्य और व्यक्तिगत रूप से!</a:t>
            </a:r>
          </a:p>
          <a:p>
            <a:pPr algn="just" eaLnBrk="1" hangingPunct="1"/>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eaLnBrk="1" hangingPunct="1"/>
            <a:r>
              <a:rPr lang="hi-in" b="1">
                <a:latin typeface="Times" charset="0"/>
                <a:ea typeface="ＭＳ Ｐゴシック" charset="0"/>
                <a:cs typeface="ＭＳ Ｐゴシック" charset="0"/>
              </a:rPr>
              <a:t>यूहन्ना प्रभु को स्वयं परमेष्वर के रूप में देखता हुआ हमें आध्यात्मिक स्तर पर उठाता है जो ये अन्य तीन सुसमाचार नहीं करते।</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914400" eaLnBrk="1" hangingPunct="1">
              <a:lnSpc>
                <a:spcPct val="100000"/>
              </a:lnSpc>
              <a:buClrTx/>
              <a:buSzTx/>
              <a:buFontTx/>
              <a:buNone/>
            </a:pPr>
            <a:endParaRPr lang="en-US" sz="2400">
              <a:solidFill>
                <a:srgbClr val="000000"/>
              </a:solidFill>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तो संक्षेप में, जैसे यूहन्ना ने मसीह को स्वयं परमेष्वर के रूप में प्रगट हुये अविष्वासियों के लिये लिखा...............तो संक्षिप्त में; मसीह ने क्या प्रचार किया?</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5325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हम यूहन्ना के प्रथम अध्याय में वे कथन या उत्तर पाते हैं।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22 को देखिये। इसमें</a:t>
            </a:r>
          </a:p>
          <a:p>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छः बड़े सत्य हैं यीषु मसीह के जीवन के। यूहन्ना उन्हें लिखता है।</a:t>
            </a:r>
          </a:p>
          <a:p>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पद 1: वह अनादि से है, एक अलग व्यक्तित्व है, जो परमेष्वर था और है।</a:t>
            </a:r>
          </a:p>
          <a:p>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पद एक में लिखा है: ‘‘आदि में वचन था, वचन परमेष्वर के साथ था और वचन परमेष्वर था।’’</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5529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पद 2: वह षाष्वत रूप से सह-उपस्थित था </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‘‘वह परमेष्वर के साथ प्रारंभ से उपस्थित था’’</a:t>
            </a:r>
            <a:endParaRPr lang="en-US" b="1">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5734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पद 3: वह सृष्टिकर्ता था...................</a:t>
            </a:r>
          </a:p>
          <a:p>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‘‘सब कुछ उसी के द्वारा उत्पन्न हुआ था और जो कुछ उत्पन्न हुआ है, उस में से कोई भी वस्तु उसके बिना उत्पन्न न हुई।’’</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5939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hi-in" b="1">
                <a:latin typeface="Times" charset="0"/>
                <a:ea typeface="ＭＳ Ｐゴシック" charset="0"/>
                <a:cs typeface="ＭＳ Ｐゴシック" charset="0"/>
              </a:rPr>
              <a:t>और अंततः...............पद 4,5,6 और 9 ...............वह जीवन की ज्योति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 में जीवन था; और वह जीवन मनुष्यों की ज्योति थी। और ज्योति अंधकार में चमकती है; और अंधकार ने उसे ग्रहण न किया।’’ यह मूल ख्रिस्तीय धर्मविज्ञान है। जो इस प्रकार आरंभ होता हैः</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614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इन दस्तावेजों को लिखने की तारीखें या समय काल क्या था? और बांयी ओर हमें विद्वानों का अनुमान दिखाई देता है। इस पर हमेषा विवाद होता है। किंतु कुछ उत्तम अनुमान, दषकों के अध्ययन की खोज पर आधारित है...........</a:t>
            </a:r>
          </a:p>
          <a:p>
            <a:pPr algn="just"/>
            <a:r>
              <a:rPr lang="hi-in" b="1">
                <a:latin typeface="Times" charset="0"/>
                <a:ea typeface="ＭＳ Ｐゴシック" charset="0"/>
                <a:cs typeface="ＭＳ Ｐゴシック" charset="0"/>
              </a:rPr>
              <a:t>और इस क्रम में व्यवस्थित किये गये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मत्ती...............लगभग ए.डी. के चालीसवें वर्ष में लिखा गया</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लूका...............57 व 59 ए.डी. के मध्यकाल में लिखा गया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अंततः ...............यूहन्ना का सुसमाचार..............................69 ए.डी. के आसपास...............पर निष्चित जब सिनोप्टिक सुसमाचार लिखा जा चुका था। पुनः इन तारीखों पर आपको असहमति मिलेगी। यद्यपि ये तारीखें मसीही विद्वान व लेखकों की खोज का परिणाम 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endParaRPr>
          </a:p>
        </p:txBody>
      </p:sp>
      <p:sp>
        <p:nvSpPr>
          <p:cNvPr id="6349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r>
              <a:rPr lang="hi-in" b="1">
                <a:latin typeface="Times" charset="0"/>
                <a:ea typeface="ＭＳ Ｐゴシック" charset="0"/>
                <a:cs typeface="ＭＳ Ｐゴシック" charset="0"/>
              </a:rPr>
              <a:t>अब संपूर्ण चित्रण जो हमें दिया गया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मत्ती...........मरकुस.............लूका...............और यूहन्ना के द्वारा</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इसके द्वारा, हमें इस ग्रह को देखना है। आप षायद इससे सहमत होंगे कि मनुष्य ने इस ग्रह की हालत बिगाड़ डाली है। इसको देखते हुये हमें मसीह ने नये नियम में जिस संसार का वर्णन खींचा है उसको समझने में सहायता मिलेगी।</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नये नियम की अंतिम पुस्तक पर चलते हैं.............</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युहन्ना प्रेरित द्वारा यीषु मसीह का प्रकाषन। हम इसमें, मसीह को पुनरूत्थित रूप में देखते हैं, जो महिमा में उपस्थित है, और पुनः प्रगट होगा ताकि जो उसका है उसे पुनः प्राप्त करे।</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प्रकाषित वाक्य के प्रथम अध्याय में, यूहन्ना लिखता हैः और मैंने उसे जो मुझ से बोल रहा था; देखने के लिये अपना मुंह फेरा; और पीछे घूमकर मैंने सोने की सात दीवारें देखीं.................</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उन दीवारों के बीच में मनुष्य के पुत्र सरीखा एक पुरूष को देखा, जो पांवो तक का वस्त्र पहिने, और छाती पर सुनहला पटुका बांधे हुए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सिर और बाल ष्वेत ऊन वरन पाले के से उज्जवल थे; और उस की आंखे आग की ज्वाला की नाई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उसके पांव उत्तम पीतल के समान थे जो मानो भट्ठी में तपाये गए हो; और उसका षब्द बहुत जल के षब्द की नाई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वह अपने दाहिने हाथ में सात तारे लिए हुए था; और उसके मुख से ‘चोखी दोधारी तलवार निकलती थी। और उसका मुंह ऐसा प्रज्जवलित था, जैसा सूर्य कड़ी धूप के समय चमकता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जब मैं ने उसे देखा, तो उसके पैरों पर मुर्दा सा गिर पड़ा और उसने मुझ पर अपना दाहिना हाथ रखकर यह कहा, कि मत डर; मैं प्रथम और अंतिम और जीवता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 मर गया था, और अब देख; मैं युगानयुग जीवता हूं; और मृत्यु और अधोलोक की कुंजियां मेरे ही पास 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655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प्रभु यीषु मसीह के इस संपूर्ण चित्रण के साथ! अब हम चारों सुसमाचारों को जो नया नियम का प्रारंभिक दस्तावेज है- जिसके द्वारा समस्त ऐतिहासिक घटनाक्रम व नये नियम की धारा प्रवाहित होती है..............और हम पुनः अब्राहम की दी हुई प्रतिज्ञा..............उत्पत्ति 12</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3 में इसका विषाल महत्व देखते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परमेष्वर ने इस इब्रानी कुलपिता को यह प्रतिज्ञा दी थी,  ‘‘मैं उनको आषीष दूंगा जो तुझे आषीष देते हैं, और जो तुझे श्राप दे उसे मैं श्राप दूंगा...............और तेरे द्वारा पृथ्वी के समस्त कुल आषीषित होंगे। अब और आगे बढ़ते 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229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नये नियम की 27 पुस्तकें हैं................उस खुले बाईबल ग्राफिक को देखें जिस पर हमने पूर्व में कार्य किया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67587"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अब हम प्रारंभिक कलीसिया के एकमात्र विषेष दोहराव पर पहुंचते हैं..............और एकमात्र पुस्तक प्रेरितों के कार्य के मिषन कार्य की धारणा पर विचार करते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6963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जितने भी घटनाक्रम है उनके इतिहास के रूप में...........ये निष्चय है कि डा.लूका द्वारा ही प्रेरितो के कार्य लिखा गया। ये हमें उन लोगों के जीवन का वृहद विवरण देता है जिन्होंने प्रारंभिक इतिहास को जिया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................बड़े पात्रों के जीवनों द्वारा</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............पौलुस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तीयुथियुय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...........पतरस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फिलिप</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..........बरनबास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डा.लूका..........</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..........छोटा यूहन्ना मरकूस</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जो स्वयं लेखक है और इस कहानी के अन्य पात्र...............एक कार्य जो निस्संदेह 50 ए.डी. के आसपास लिखा गया है। विद्वान बताते हैं कि कई संयोगिक घटनाओं को सांसारिक स्त्रोतों से भी परीक्षण करके देखा गया तो पाया कि प्रेरितों के कार्य में वास्तव में सच्चाई भरी है। घटनायें जो वास्तव में घटी हैं। चरित्र जिन्होने वास्तव में जिया है। उनके जीवन को पढ़ना और उनकी मसीही जीवन में वृद्धि- विषेषकर मिषन कार्य में- यह उन्हें अविष्वसनीय आत्मीय मूल्य और उत्साह प्रदान करते हैं- उनकी कार्यात्मक प्रणाली बताने की आवष्यकता नहीं 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71683"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जैसे जैसे कलीसिया का विस्तार होता है यह कार्य भी आगे बढ़ता है।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23 प्रेरितों के कार्य के महान घटनाक्रमों की सूची दिखाता है। इसके 28 अध्याय इसकी स्पष्टतः प्रगति को प्रगट करते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अध्याय 1 से 7, यरूषलेम का वर्णन है, यह यीषु द्वारा सौंपी गयी महान आज्ञा के विस्तार व उसकी सेवकाई के प्रति गवाही है जिसमें कहा गया था, ‘‘तुम सारे यरूषलेम, यहूदा और सामरिया व पृथ्वी के छोर तक मेरे गवाह होंगे।’’</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अध्याय 8 से 12 में फिलिप, पौलुस और पतरस का वर्णन है। सताव आता है और कलीसिया आसपास के क्षेत्रों की ओर बढ़ना आरंभ करती है................पलीस्तिन और सीरिया!</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विष्व में फैल जाती है! षेष पुस्तक-अध्याय 13 से 28 तक ...........प्रारंभिक कलीसिया के मिषन कार्य का ऐजेंडा प्रगट करता है। पौलुस मुख्य पात्र है जो संपूर्ण मैडीटेरेनियन बेसिन में सुसमाचार फैलता है। वह उसके समय के कई अगुवे और विचारकों को प्रतिक्रिया व्यक्त करने के लिये प्रभावित करता है, उसकी अंतिम प्रचार यात्रा रोम में जाकर समाप्त होती है और इसके साथ ही उसकी साहसिक सेवकाई भी समाप्त होती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28 अध्यायों तक...........प्रेरितों के कार्य एक सनातन नाटक जो तीन भागों में बांटा जा सकता है, प्रगट करता है...............और उसके पष्चात् आपको और मुझे इस कार्य को आगे ले जाना है।</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 यह प्रष्न हमारे समक्ष रहता है: हम इस विषय में क्या कर रहे हैं? और कहानी आगे चलती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7373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इस नये अवयव, कलीसिया के समक्ष कई परेषानी पैदा करने वाले मुद्दे खड़े हो गये- कलीसिया के लोगों के बीच में और प्रभु की आराधना करने के तरीके को लेकर। इन सब कारणों से, छपाई के अभाव में, यह आवष्यक था कि चर्च प्रमुखों तक वे पत्र पहुंचाये जायें। वे ही पत्र आज पत्रियां करती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इन समस्याओं को एक ओर करके इस सेवकाई में प्रचार यात्रा की जोखिम उठाना बडा चुनौतीपूर्ण कार्य था - और पौलुस की दूर दराज तक की यात्राओं को आज भी पसंद किया जाता है। अधिकतर लोगों के लिये - पौलुस की यात्रायें सदैव - भौगोलिक रुप से उलझन पैदा करती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आपने बाईबल के पिछले भाग में नक्षा तो देखा होगा........जिसमें बिंदुवार रेखायें हैं......................आड़ी छोटी रेखायें..............सीधी रेखायें...............छोटे गोले वाली रेखायें..............अलग रंगों की रेखायें.............और अक्सर ये सब एक दूसरे के षीर्ष पर छपी होती हैं!</a:t>
            </a:r>
          </a:p>
        </p:txBody>
      </p:sp>
      <p:sp>
        <p:nvSpPr>
          <p:cNvPr id="7577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7782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इसे समझिये! पौलुस वास्तव में बहुत अधिक यात्रा करने वाला मिषनरी था! वह संपूर्ण मैडीटेरेनियन क्षेत्रों में घूमा............पलीस्तिन से लेकर प्राचीन पूर्वी भाग से इटली तक............और षायद स्पेन जितनी दूरी भी तय की।</a:t>
            </a:r>
            <a:endParaRPr lang="en-US" b="1">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और यह हमारे लिये क्यों महत्वपूर्ण हैं...............अभी इस समय? क्योंकि.............</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.............प्रेरितों के कार्य के नाटकीय पृष्ठों में...............हमें पूर्णतः विष्व में प्रचार व सेवकाई किया जाना चाहिये, यह सीख मिलती है!</a:t>
            </a:r>
          </a:p>
        </p:txBody>
      </p:sp>
      <p:sp>
        <p:nvSpPr>
          <p:cNvPr id="7987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इस बात को ध्यान में रखते हुये..............आप बताइये कि आप अपनी चार लंबी यात्रायें के लिये कैसी तैयारी करेंगे................और विष्व के उन भागों में जाने के लिये जहां के विषय में आपको जानकारी भी नहीं है। किस साधन से जायेंगे? षायद आप पैदल यात्रा करें..............षायद घोड़े की पीठ पर सवार होकर जायें...........षायद गधे की सवारी..............या विभिन्न प्रकार के रोमी जहाज से यात्रा, जो भी आपको उपलब्ध हो जाये, किंतु वह बढ़िया साधन हो! हम कैसे उन प्रारंभिक मिषनरियों की चुनौतियों को समझना चाहिये? यहां एक रास्ता है।</a:t>
            </a:r>
            <a:endParaRPr lang="en-US" b="1">
              <a:latin typeface="Times" charset="0"/>
              <a:ea typeface="ＭＳ Ｐゴシック" charset="0"/>
              <a:cs typeface="ＭＳ Ｐゴシック" charset="0"/>
            </a:endParaRPr>
          </a:p>
        </p:txBody>
      </p:sp>
      <p:sp>
        <p:nvSpPr>
          <p:cNvPr id="8192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उनकी यात्राओं के कार्यक्रम को देखिये! मैडीटेरेनियन वेसिन की चार यात्रायें थी..............यूरोप व एषिया दोनों में।...............यरूषलेम की एक यात्रा ने................ष्षीघ्र यात्रा ने............कलीसिया के अंदर सदैव के लिये धर्मविज्ञानी जड़ों को मजबूत कर दिया।</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उन षहरों, कस्बों और क्षेत्रों को देखिये जो पौलून की मंजिल थे। चौलुस और उसके साथ सहयात्री जहां जाते उस जगह के परिवेष में ढल जाते उस जगह के परिवेष में ढल जाते..........। वे सुसमाचार के विषय में प्रत्येक स्थान पर क्या बोलते होंगे? लोग उनका स्वागत करते थे या भगा देते थे? प्रथम यात्रा उनकी कैसी रही होगी? रोमी साम्राज्य के षासन काल में इतनी दूर दूर की यात्रायें करना और उस दौरान आयी कठिनाईयों का सामना करना बेहद साहसिक कार्य था। षहर के बाद षहर...........क्षेत्र के बाद क्षेत्र!</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अक्सर पौलुस की यात्राओं में सीरिया अंताकिया अवष्य छोटा था। यह यरूषलेम के उत्तर में 500 मील की दूरी पर था। भौगोलिक तथ्य बतलाते हैं कि पौलुस का रहना और यात्राओं की योजना बनाना यरूषलेम से दूर ही हुआ जो उसके नये विष्वास का जनक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कुछ विचार उसके यात्रा के मार्गों पर और जो ष्षारीरिक श्रम वह करता था और विष्व को हिलाने वाले परिश्रम उसके द्वारा दिये गये।</a:t>
            </a:r>
          </a:p>
        </p:txBody>
      </p:sp>
      <p:sp>
        <p:nvSpPr>
          <p:cNvPr id="8397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पौलुस की प्रत्येक यात्रा अद्भुत थी और पूर्ण हुई।</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प्रथम यात्रा मान लिया जाये जैसे प्रयोगषाला के समान थी................</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..............पहले यूरोप पर हमला</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..............तब एषिया पर</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..............फिर रोम को प्राप्त किया</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पहली यात्रा प्रयोगषाला के समान थी..........एक छोटी यात्रा, बाद की यात्राओं की तुलना में, जो आज के तुर्की कहलाये जाने वाले भाग में थी, जो बहुत परिवर्तन उत्पन्न कर रही थी। पौलुस और उसके सहयोगी इन यात्राओं से सीख रहे थे- क्या उन्हें करना चाहिये-क्या नहीं? मिषन क्षेत्र में कैसे सतर्क रहा जायें!</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तब यरूषलेम की महसभा का सामना............</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फिर यूरोप पर हमला........जो पौलुस की मुख्य गतिविधियों का केंद्र था। दार्षनिक षहर ऐथेन्स और समुद्री षहर कुरिंथ के आसपास पौलुस का मिषन कार्य चला।</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एषियन हमले में................पौलुस इफिसुस मे लंबे समय तक रहा...........इतने दषकों तक इन खोजी यात्राओं के उपरांत</a:t>
            </a:r>
          </a:p>
          <a:p>
            <a:pPr algn="just"/>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...........वह बंदी बना कर रोम ले जाया गया.............रोम उसका अंतिम स्थल था..........और वहां से वह सुसमाचार प्रचार का एक  ईमानदारी पूर्ण समर्पित जीवन जीने के पष्चात प्रभु के पास चला गया..............हम सबके सामने उसके साहसी मसीही व्यवहार का अनुपम नमूना है।</a:t>
            </a:r>
          </a:p>
        </p:txBody>
      </p:sp>
      <p:sp>
        <p:nvSpPr>
          <p:cNvPr id="8601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43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पुराने नियम का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 19 और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 34 हमने अभी समाप्त किया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आप देखेंगे कि नया नियम की अध्ययन सहायक पुस्तकें बिल्कुल अलग है। किंतु ये भी चार भागों मे बंटी है................खुली बाईबल के दांये हाथ की ओर ..............जैसे पुराने नियम का अध्ययन सहायक बांये हाथ की ओर से पूर्णतः मेल खाता है।</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8806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इन सबको व्यवस्थित करके........इजरायल के नक्षे की ओर देखो..............मैडीटेरेनियन के पूर्वी तरफ..............षांतिकाल का समय चल रहा था..............</a:t>
            </a:r>
            <a:endParaRPr lang="en-US" b="1">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9011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...................जो रोमी साम्राज्य की विराटता के विरूद्ध था!</a:t>
            </a:r>
            <a:endParaRPr lang="en-US" b="1">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921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spcBef>
                <a:spcPct val="0"/>
              </a:spcBef>
            </a:pPr>
            <a:r>
              <a:rPr lang="hi-in" b="1">
                <a:latin typeface="Times" charset="0"/>
                <a:ea typeface="ＭＳ Ｐゴシック" charset="0"/>
                <a:cs typeface="ＭＳ Ｐゴシック" charset="0"/>
              </a:rPr>
              <a:t>इन विचारों के साथ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24 के साथ.............पौलुस की यात्राओं पर एक नजर डालें।</a:t>
            </a:r>
          </a:p>
          <a:p>
            <a:pPr algn="just">
              <a:spcBef>
                <a:spcPct val="0"/>
              </a:spcBef>
            </a:pPr>
            <a:r>
              <a:rPr lang="hi-in" b="1">
                <a:latin typeface="Times" charset="0"/>
                <a:ea typeface="ＭＳ Ｐゴシック" charset="0"/>
                <a:cs typeface="ＭＳ Ｐゴシック" charset="0"/>
              </a:rPr>
              <a:t>प्रथम..............पौलुस और उसका छोटा झुंड सक्रिय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................यरूषलेम में...............</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सीरिया अंताकिया में...................</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पिसीदियन अंताकिया में...............(वहां कई प्राचीन अंतकिया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इफिसुस..............</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मकिदुनिया...............(याद रखे अब्राहम का जन्म स्थान?)</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ऐथेन्स...............</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संसार की राजधानी उस समय रोम मानी जाती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यात्रा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 इसे हुक कहकर बुलाते है.........या एक प्रयोगषाला </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प्रेरितों के कार्य 13 और 14 में पुनः दोहराया गया</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एक साइप्रीयन समुद्री किनारा है जहां से पौलुस और इसके सहयात्री आगे बढ़ते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आपके नक्षे पर उसका हुक के आकार का यात्रा मार्ग निकालों जो सीरियन अंकाकिया से होता हुआ साइप्रस द्वीप तक जाता है और मुख्य तुर्की देष में प्रवेषकर जाता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का महत्व: यह सीखने की प्रयोगषाला है। इस बीच लोग उन्हें परमेष्वर के जैसे मानने लगे...............क्योंकि लोगों ने ऐसा कभी देखा नहीं था कि अजनबी लोग आष्चर्य कर्म करते जा रहे थे। उनके भले कार्यों के उपरांत, पौलुस को पत्थरवाह किया गया और वह लगभग मर ही गया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 छोटे झुंड ने पहचान लिया कि मिषन कार्य करना कितना कठिन था। किंतु वे रास्ते में कितनी ही नई कलीसिया स्थापित करते चले। सब बातों में उन्होंने अपने विष्वास को भी परखा और उनकी आत्मा व बुद्धि का विकास हुआ। उनकी यात्रा सीरिया अंताकिया से प्रारंभ हुई थी...........उस हुक का अनुसरण करें.................जो आप मुख्य तुर्की में प्रवेष करेंगे..................</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...............फिर वे घूमकर उसी रास्ते से सीरिया अंताकिया पहुंचे तकि चर्च को अपनी यात्रा की जानकारी दे सके।</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का समयकाल: ष्षायद ए.डी. 40 के आसपास ढाई वर्ष।</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942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spcBef>
                <a:spcPct val="0"/>
              </a:spcBef>
            </a:pPr>
            <a:r>
              <a:rPr lang="hi-in" b="1">
                <a:latin typeface="Times" charset="0"/>
                <a:ea typeface="ＭＳ Ｐゴシック" charset="0"/>
                <a:cs typeface="ＭＳ Ｐゴシック" charset="0"/>
              </a:rPr>
              <a:t>पौलुस को विश्राम करने का थोड़ ही समय मिला </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49 ए.डी. में उसने बड़ी यात्राओं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 और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 के बीच वह विषेष छोटी यात्रा की जो..............प्रसिद्ध यरूषलेम महासभा के लिये थी।</a:t>
            </a:r>
          </a:p>
          <a:p>
            <a:pPr>
              <a:spcBef>
                <a:spcPct val="0"/>
              </a:spcBef>
            </a:pPr>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सीरिया अंताकिया से 500 मील की यात्रा थी जो दक्षिण की ओर यरूषलेम पहुंचाती थी।</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यहूदा यह था.............जैसा प्रेरितों के कार्य 15 में बताया गया था............एक साधरण सा प्रष्न: </a:t>
            </a:r>
          </a:p>
          <a:p>
            <a:pPr>
              <a:spcBef>
                <a:spcPct val="0"/>
              </a:spcBef>
            </a:pPr>
            <a:r>
              <a:rPr lang="en-US" b="1">
                <a:latin typeface="Times" charset="0"/>
                <a:ea typeface="ＭＳ Ｐゴシック" charset="0"/>
                <a:cs typeface="ＭＳ Ｐゴシック" charset="0"/>
              </a:rPr>
              <a:t>	</a:t>
            </a:r>
          </a:p>
          <a:p>
            <a:pPr>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 एक अन्यजाति को यहूदी हो जाना चाहिये, और उनकी व्यवस्था व उत्सवों को अपनाना चाहिये इसके पहले कि वह मसीहा बन जाये?’’ ‘‘ यह बड़ा विवादपूर्ण कथन था!</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अंततः यह मुद्दा स्थयी रूप से हल हो गया: एक मसीही अनुग्रह से मसीह बनता है...........न कि व्यवस्था से। यद्यपि, व्यवसथा का अनुसरण करना किसी के लिये ठीक है, तो यह अच्छा है। मसीह को प्रभु और मसीहा स्वीकार करना विष्वास औैर त्याग का प्रतीक है............यही आवष्यक है!</a:t>
            </a:r>
          </a:p>
          <a:p>
            <a:pPr>
              <a:spcBef>
                <a:spcPct val="0"/>
              </a:spcBef>
            </a:pPr>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अनुग्रह और केवल अनुग्रह!</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तब पौलुस और उसके साथ का झंुड उत्तर से सीरियन अंताकिया पहुंचे।.......आज के हमारे मूल विष्वास प्रेरितों के कार्य 15 में यरूषलेम की महासभा से पक्के होते हैं। कलीसियों के सुधारवादी अगुवों ने मसीही अधिकार का आरंभ ...............यरूषलेम की महासभा के आरंभ से माना है।</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962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spcBef>
                <a:spcPct val="0"/>
              </a:spcBef>
            </a:pPr>
            <a:r>
              <a:rPr lang="hi-in" b="1">
                <a:latin typeface="Times" charset="0"/>
                <a:ea typeface="ＭＳ Ｐゴシック" charset="0"/>
                <a:cs typeface="ＭＳ Ｐゴシック" charset="0"/>
              </a:rPr>
              <a:t>पौलुस तब अपनी अगली मिषनरी यात्राओं की तैयारी करने लगा</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यात्रा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2.............यूरोप पर हमला था............प्रेरितों के कार्य 15 से 18 तक यह प्रगट है।</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दूसरी यात्रा सीरिया अंताकिया से प्रारंभ हुई............यूनान होते हुये............तब समुद्री रास्ते से होते हुये यरूषलेम लौटे ताकि</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रास्ते में कलीसिया की स्थापना भी हुई। वे सब्त के दिन सिनेगॉग में मिला करते थे.............या तो यूनानी भाषा बोलते थे.......और सिकंदर महान को इसके लिये धन्यवाद...........या इब्रानी या लेटिन भाषा बोलते थे। पौलुस सभी भाषायें बोलता था। यह समय था जब पौलुस को मकिदुनिया से बुलावा आया। और तब उसने एक लंबा निवास कुरिंथ षहर में समुद्र के किनारे किया, जहां से एथेंस पास ही था।</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में वह ऐथेनियंस दार्षनिकों के साथ मार्स हिल पर वाद विवाद किया करता था, उसने उनकी मूर्ति को ‘‘अनजाने देवता’’ का नाम दिया। उसने इसके लिये एक संदेष भी लिखा!</a:t>
            </a:r>
          </a:p>
          <a:p>
            <a:pPr>
              <a:spcBef>
                <a:spcPct val="0"/>
              </a:spcBef>
            </a:pPr>
            <a:endParaRPr lang="en-US" b="1">
              <a:latin typeface="Times" charset="0"/>
              <a:ea typeface="ＭＳ Ｐゴシック" charset="0"/>
              <a:cs typeface="ＭＳ Ｐゴシック" charset="0"/>
            </a:endParaRPr>
          </a:p>
          <a:p>
            <a:pPr>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का समय: यह 50 ए.डी. से 52 ए.डी. के मध्य चार वर्षो का समय माना जाता 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983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spcBef>
                <a:spcPct val="0"/>
              </a:spcBef>
            </a:pPr>
            <a:r>
              <a:rPr lang="hi-in" b="1">
                <a:latin typeface="Times" charset="0"/>
                <a:ea typeface="ＭＳ Ｐゴシック" charset="0"/>
                <a:cs typeface="ＭＳ Ｐゴシック" charset="0"/>
              </a:rPr>
              <a:t>अब पौलुस ने एषिया की ओर कूच किया...........प्रेरितों के कार्य 18-21 में लिखा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पुनः यह यात्रा सीरिया अंताकिया से प्रारंभ हुई..............कई पूर्वी कलीसिया को मिलता हुआ पौलुस....................ऐजियन के आसपास घोड़े की नाल के आकार का मार्ग लेते हुये, पुनः यूनान में प्रवेष किया, और उसी मार्ग से लौटते हुये, इफिसुस रूका और तब समुद्री रास्ते से सीरिया अंताकिया आ गया।</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पौलुस ने इफिसुस की कलीसिया की देखभाल करते हूये एक लंबा समय व्यतीत किया। लूका बताता है कि पौलुस ने एक मृत जवान लड़के को त्रोआस में जीवित किया। कई महत्वपूर्ण पत्रियां इफिसुस से ही लिखी गई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इफिसुस की रंगषाला में भी कोई घटनाक्रम दर्ज है जहां उसका सामना षहर के षिल्पकारों से हुआ...........जिन्होंने डायना देवी की छोटी छोटी मूर्तियां बनाई थी। जिसका मंदिर इफिसुस में प्राचीन समय का सात आष्चर्यों में से एक माना जाता था।</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का समयः 53 ए.डी. और 57 ए.डी. के मध्य लगभग पांच वर्ष का समय</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1003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spcBef>
                <a:spcPct val="0"/>
              </a:spcBef>
            </a:pPr>
            <a:r>
              <a:rPr lang="hi-in" b="1">
                <a:latin typeface="Times" charset="0"/>
                <a:ea typeface="ＭＳ Ｐゴシック" charset="0"/>
                <a:cs typeface="ＭＳ Ｐゴシック" charset="0"/>
              </a:rPr>
              <a:t>अंततः ..............यात्रा 4 प्रेरितो के कार्य 21-28, ‘‘रोम जाना लाभप्रद’’ ...............यह यात्रा पौलुस की आखिरी यात्रा थी। याद करे कि पौलुस ने एक बार लिखा था कि उसके लिये जीना मसीह..........और मरना षाष्वत लाभ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में कैसरिया के रोमन कैदखाने से निकलकर...............इजरायल के किनारे पहुंचा...........रोम जाने वाले मालवाहक जहाज पर सवार हो गया, तब बीच बीच में रूकता हुआ, नेपल्स के पास एक छोटे ष्षहर में ठहरा और फिर पैदल ही अपने मित्रों के साथ रोम के कैदखाने में पहुंच गया।</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रोम के कैदी के रूप में उस पर मुकदमा चला। किंतु रोम में भी जब वह रूका (प्रेरितों के कार्य 20ः28-29) उसकी अति उत्साही मिषनरी लगन ने उसे वचन सुनाने के लिये प्रेरित किया और सीजर के घराने में भी उसने वचन सुनाया। कैदखाने में उसने चार पत्र लिखे। कुछ विद्वान मानते हैं कि उसने षायद स्पेन की भी यात्रा की थी। </a:t>
            </a:r>
          </a:p>
          <a:p>
            <a:pPr algn="just">
              <a:spcBef>
                <a:spcPct val="0"/>
              </a:spcBef>
            </a:pPr>
            <a:r>
              <a:rPr lang="en-US" b="1">
                <a:latin typeface="Times" charset="0"/>
                <a:ea typeface="ＭＳ Ｐゴシック" charset="0"/>
                <a:cs typeface="ＭＳ Ｐゴシック" charset="0"/>
              </a:rPr>
              <a:t>	</a:t>
            </a:r>
          </a:p>
          <a:p>
            <a:pPr algn="just">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रोम में दूसरी बार जेलखाने में डाले जाने पर उसने उसके अच्छे जीवन का संपूर्ण निचोड़ दिया, ‘‘ मैं एक अच्छी लड़ाई लड़ चुका हूं, मैंने विष्वास को थामे रखा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यात्रा का समय ..............वह रोम में मरते समय तक रूका................लगभग चार वर्षों का लेखन है...............ए.डी. 59-62 तक</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अध्ययन सहायक 36 के द्वारा पौलुस की समस्त यात्राओं को देखते 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a typeface="MS Gothic" charset="0"/>
              <a:cs typeface="MS Gothic" charset="0"/>
            </a:endParaRPr>
          </a:p>
        </p:txBody>
      </p:sp>
      <p:sp>
        <p:nvSpPr>
          <p:cNvPr id="1024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just">
              <a:spcBef>
                <a:spcPct val="0"/>
              </a:spcBef>
            </a:pPr>
            <a:r>
              <a:rPr lang="hi-in" b="1">
                <a:latin typeface="Times" charset="0"/>
                <a:ea typeface="ＭＳ Ｐゴシック" charset="0"/>
                <a:cs typeface="ＭＳ Ｐゴシック" charset="0"/>
              </a:rPr>
              <a:t>पौलुस की मिषनरी यात्राओं का संक्षिप्त वर्णन एक नजर उसकी यात्राओं पर</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यात्रा................हुक रूपी मार्ग.............प्रयोगषाला............उसका मिषन सीखने की चीज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यरूषलेम महासभा के समक्ष उपस्थित..............मसीही धर्मविज्ञान.............अनुग्रह के द्वारा बचाया जाना..............अब हम व्यवस्था के अधीन नहीं..........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द्वितीय यात्रा..............यूरोप में प्रवेष .............ऐथेंस के पास कुरिंथ में लंबा प्रवास...........</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तीसरी यात्रा.............एषिया में प्रवेष, इफिसुस में लंबे समय तक निवास, जो आज तुर्की में है..............</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अंततः...............चौथी व अंतिम यात्रा.........रोम और वहीं प्रभु मिलन.............लंबे समय कैद में रहने के उपरांत............कुछ मुख्य यादगार पत्र लिखे।</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भौगोलिक मंच तैयार है...............मैडीटेरेनियन बेसिन में नई कलीसिया विकसित हो रही है, फैल रही है पत्रियों के अध्ययन का समय.......................</a:t>
            </a:r>
          </a:p>
          <a:p>
            <a:pPr algn="just">
              <a:spcBef>
                <a:spcPct val="0"/>
              </a:spcBef>
            </a:pPr>
            <a:r>
              <a:rPr lang="hi-in" b="1">
                <a:latin typeface="Times" charset="0"/>
                <a:ea typeface="ＭＳ Ｐゴシック" charset="0"/>
                <a:cs typeface="ＭＳ Ｐゴシック" charset="0"/>
              </a:rPr>
              <a:t>  </a:t>
            </a:r>
            <a:endParaRPr lang="en-US" b="1">
              <a:latin typeface="Times" charset="0"/>
              <a:ea typeface="ＭＳ Ｐゴシック" charset="0"/>
              <a:cs typeface="ＭＳ Ｐゴシック" charset="0"/>
            </a:endParaRPr>
          </a:p>
          <a:p>
            <a:pPr algn="just">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हम नये नियम की आघ्यात्मिक संपदा में से खोजेंगे...........</a:t>
            </a:r>
          </a:p>
          <a:p>
            <a:pPr algn="just">
              <a:spcBef>
                <a:spcPct val="0"/>
              </a:spcBef>
            </a:pPr>
            <a:endParaRPr lang="en-US" b="1">
              <a:latin typeface="Times" charset="0"/>
              <a:ea typeface="ＭＳ Ｐゴシック" charset="0"/>
              <a:cs typeface="ＭＳ Ｐゴシック" charset="0"/>
            </a:endParaRPr>
          </a:p>
          <a:p>
            <a:pPr algn="just">
              <a:spcBef>
                <a:spcPct val="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पत्रियां...............पूर्वी कलीसिया को निर्देष।</a:t>
            </a:r>
          </a:p>
          <a:p>
            <a:pPr algn="just">
              <a:spcBef>
                <a:spcPct val="0"/>
              </a:spcBef>
            </a:pPr>
            <a:r>
              <a:rPr lang="en-US" b="1">
                <a:latin typeface="Times" charset="0"/>
                <a:ea typeface="ＭＳ Ｐゴシック" charset="0"/>
                <a:cs typeface="ＭＳ Ｐゴシック" charset="0"/>
              </a:rPr>
              <a:t>	</a:t>
            </a:r>
          </a:p>
          <a:p>
            <a:pPr algn="just">
              <a:spcBef>
                <a:spcPct val="0"/>
              </a:spcBef>
            </a:pP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 अद्वितीय लेखन ने मसीही विष्वास व आत्मा में जीवन बिताने संबंधी अतुलनीय षिक्षायें प्रदान की हैं।</a:t>
            </a:r>
            <a:endParaRPr lang="en-US" b="1">
              <a:latin typeface="Times"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0445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हमारे पास 21 व्यक्तिगत पत्र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 कलीसिया या चर्च को नेतृत्व देने में मुख्य रूप से निर्देष जारी किये गये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पत्र दो भागों में विभक्त हैं। प्रथम: पौलुस के द्वारा लिखित, अन्य चेलों द्वारा लिखित जिन्हें साधारण पत्रियां कहा जाता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पत्र लगभग 50 से 90 ए.डी. के मध्य पांच दषकों में लिखे गये।</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06499"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ये पत्र समस्त मैडीटेरेनियन बेसिन के चर्चेज को लिखे गये-पलीस्तिन से आज का इटली, यूनान, तुर्की और क्रेते। ये पत्र आज भी उपयोगी हैं-जो उस क्षेत्र के समस्त चर्चों के सदस्यों के लिये उपयोगी थी और आज भी उपयोगी हैं।</a:t>
            </a:r>
            <a:endParaRPr lang="en-US" b="1">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638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457200" indent="-457200">
              <a:spcBef>
                <a:spcPts val="600"/>
              </a:spcBef>
            </a:pPr>
            <a:r>
              <a:rPr lang="hi-in" b="1">
                <a:latin typeface="Times" charset="0"/>
                <a:ea typeface="ＭＳ Ｐゴシック" charset="0"/>
                <a:cs typeface="ＭＳ Ｐゴシック" charset="0"/>
              </a:rPr>
              <a:t>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20 को अपनी वर्कषीट बनाओ </a:t>
            </a:r>
          </a:p>
          <a:p>
            <a:pPr marL="457200" indent="-457200">
              <a:spcBef>
                <a:spcPts val="600"/>
              </a:spcBef>
            </a:pPr>
            <a:r>
              <a:rPr lang="hi-in" b="1">
                <a:latin typeface="Times" charset="0"/>
                <a:ea typeface="ＭＳ Ｐゴシック" charset="0"/>
                <a:cs typeface="ＭＳ Ｐゴシック" charset="0"/>
              </a:rPr>
              <a:t>‘‘नये नियम को एक साथ रखें’’</a:t>
            </a:r>
          </a:p>
          <a:p>
            <a:pPr marL="457200" indent="-457200">
              <a:spcBef>
                <a:spcPts val="600"/>
              </a:spcBef>
            </a:pPr>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हम बांयी ओर तथ्य व धर्मविज्ञानी जीवों से प्रारंभ करते हैं................ये सुसमाचार है। हम अध्ययन मार्ग-दर्षिका में रिक्त स्थान की पूर्ति करेंगे।</a:t>
            </a:r>
            <a:endParaRPr lang="en-US" b="1">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08547"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hi-in" b="1">
                <a:latin typeface="Times" charset="0"/>
                <a:ea typeface="ＭＳ Ｐゴシック" charset="0"/>
                <a:cs typeface="ＭＳ Ｐゴシック" charset="0"/>
              </a:rPr>
              <a:t>उन्होंने पूर्वी कलीसिया के कुछ मूल सिद्धांत सौंपे</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संगठन, क्रियान्वयन और विस्तार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चर्च में जीवन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परिवार में जीवन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कलीसिया के आदमी व महिलाओं में जीवन का संचार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व्यक्तिगत जीवन में आत्मा का विस्तार होवे।</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नये चर्च द्वारा यीषु की महान आज्ञा पूर्ण करने की दिषा में प्रयास आरंभ</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इन पत्रियों के संग्रह में समस्यायें: कई पत्रियों के षीर्षक अजीब से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और याद रखने में भी सहायक नहीं। इतने सब कार्यों को एक सही क्रम में कैसे रखेंगे? कई बाईबल पाठकों के लिये यह एक चुनौतीपूर्ण कार्य हैं। तो इस परिस्थिति में आपके लिये कुछ सुझाव हैं। अपनी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20 के अनुसार करें।</a:t>
            </a:r>
          </a:p>
        </p:txBody>
      </p:sp>
      <p:sp>
        <p:nvSpPr>
          <p:cNvPr id="11059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पौलुस के पत्रों से प्रारंभ करें................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................छोटा सा वाक्य ‘‘मोस्ट रोमन्स हेव टू कुरिंथ’’</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यह हमें क्रम सिखाता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रोमियों </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प्रथम कुरंथियों और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दूसरा कुरंथियों..............</a:t>
            </a:r>
          </a:p>
        </p:txBody>
      </p:sp>
      <p:sp>
        <p:nvSpPr>
          <p:cNvPr id="11264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अगला समूह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जेन्टाईल्स इट पोर्क चॉप्स इनके अंग्रेजी के प्रारंभिक षब्द पत्रियों का नाम दर्षाते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गलतियों .......................इफिसियों...................फिलिप्यिों ................और कुलुस्सियों’’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क्या समझ में आया? ये छोटे छोटे दिमागी औजार बाईबल को याद रखना सिखा रहे हैं...............और इनके द्वारा हम और प्रभावषाली बाईबल अध्ययन कर सकते हैं।</a:t>
            </a:r>
          </a:p>
        </p:txBody>
      </p:sp>
      <p:sp>
        <p:nvSpPr>
          <p:cNvPr id="11469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इनको याद रखिये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एक चर्च का खजांची सदैव दुखित होता रहता हैः कहता है‘‘दोज टिमिड टाइथर्स’’ इनका अंग्रेजी मे प्रथम अक्षर हमें याद दिलाता हैः टीएच-टीआई-टीआईटी.............यह रिज्ल्ट होता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प्रथम और दूसरा थिस्सलुनिकियों...............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प्रथम और दूसरा तीमुथियुय.....................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और तीतुस.........................</a:t>
            </a:r>
          </a:p>
        </p:txBody>
      </p:sp>
      <p:sp>
        <p:nvSpPr>
          <p:cNvPr id="11673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एक ओर पुस्तक पौलुस की ओर से</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हम पौलुस की फाईल के समाप्त होने की तरफ बढ रहे हैं............जैसा बाईबल फाईल में है..............यद्यपि हम इसे एफ के स्थान पर अगर पी एच लिखें तो यह पत्रियों का नाम फिलेमोन की पत्रियां बनेगा।</a:t>
            </a:r>
          </a:p>
        </p:txBody>
      </p:sp>
      <p:sp>
        <p:nvSpPr>
          <p:cNvPr id="11878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छोटे छोटे मानसिक औजारों के प्रयोग से ................हम पौलुस के पत्रों को याद कर सकते हैं..............रोमियो, प्रथम और दूसरा कुरंथियों, गलतियों, इफिसियों, फिलिप्पियों, कुलुस्तियों, प्रथम और दूसरा थिस्सलुनीकियों, प्रथम और दूसरा तीमुथियुस, तीतुस और फिलेमोन।</a:t>
            </a:r>
            <a:endParaRPr lang="en-US" b="1">
              <a:latin typeface="Times" charset="0"/>
              <a:ea typeface="ＭＳ Ｐゴシック" charset="0"/>
              <a:cs typeface="ＭＳ Ｐゴシック" charset="0"/>
            </a:endParaRPr>
          </a:p>
        </p:txBody>
      </p:sp>
      <p:sp>
        <p:nvSpPr>
          <p:cNvPr id="12083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हम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25 पर चलेंगे...............</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हम दो प्रमुख बिंदु बतायेंगे जिसमें उसके विचार, षिक्षण और लेखन सम्मिलित है। पौलुस द्वारा दिये गये दो प्रमुख धर्मविज्ञानी सत्य महत्वपूर्ण है क्योंकि वे मसीही विचार और अभ्यास की नींव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प्रथम..............न्यायी ठहराना............अर्थात पाप के बोध से छुटकारा दिलाना और धर्मी बनाना..............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धर्मी ठहराना...........एक बार घटित होने वाली घटना है.............।।।। ये धर्मी ठहराया जाना हमें अब्राहम के पास ले चलता है जहां उत्पत्ति 15ः16 में उसका व परमेष्वर का आमना सामना होता है। वचन कहता है कि ‘‘अब्राम ने परमेष्वर पर विष्वास किया और (परमेष्वर) ने उसे धार्मिकता 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तब.............षुद्धिकरण............‘‘किसी पवित्र उद्देष्य के लिये अलग करना।’’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न्ययी ठहराये जाने से अलग हटकर, षुद्धिकरण एक धीरे धीरे विकसित होने वाली प्रक्रिया है................प्रतिदिन बढ़ती हैं, सिद्ध होते जाती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1 कुरं 1ः2.........में पौलुस ने लिखा: परमेष्वर की उस कलीसिया के नाम जो कुरिंथुस में है, अर्थात इन के नाम जो मसीह यीषु में पवित्र किये गये; और पवित्र होने के लिये बुलाए गए हैं;</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पवित्रीकरण के अन्य संदर्भ 2 कुरंथियों 5ः17 व रोमियों 5ः1-4 में पाये जाते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न्यायी ठहराया जाना............एक समय की घटना..............षुद्धिकरण .................एक सिद्ध होती निरंतर चलने वाली प्रक्रिया!</a:t>
            </a:r>
          </a:p>
        </p:txBody>
      </p:sp>
      <p:sp>
        <p:nvSpPr>
          <p:cNvPr id="12288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समय है अन्यों द्वारा लिखित पत्रियों का अध्ययन करें........।।।। ये पत्र अन्यों द्वारा लिखे हुये है................जिन्हें साधारण पत्रियां कहा जाता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आपके लिये इन्हें याद रखने के लिये एक संकेत है.............यरूषलेम में हिब्रू टी.वी. न्यूज के चार लोग बड़े प्रसिद्ध हैं...........याकूब, पतरस, यूहन्ना और यहूदा। और इन्हीं के नाम से आपको ये पत्रियों के नाम याद रखने में सुविधा होगी............</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इब्रानियों, यकूब, पहला पतरस, दूसरा पतरस, पहला यूहन्ना, दूसरा यूहन्ना, तीसरा यूहन्ना और अंततः यहूदा।</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सब मानसिक बुद्धिमत्ता है जो नये नियम की पुस्तकें और पत्रियों को याद रखने में सहायक हैं।</a:t>
            </a:r>
          </a:p>
        </p:txBody>
      </p:sp>
      <p:sp>
        <p:nvSpPr>
          <p:cNvPr id="12493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समस्त लेखकों के पत्रों का संपूर्ण संग्रह...............समस्त दिमागी औजारों के संग्रह के साथ...............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रोमियो..............प्रथम और दूसरा कुरंथियों............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गलतियों............इफिसियों............फिलिप्पियों.............कुलुस्सियों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और दूसरा थिस्सलुनीकियों...........प्रथम और दूसरा तीमुथियुय, तीतुस.............</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इब्रानियों, याकूब, प्रथम और दूसरा पतरस, प्रथम, दूसरा और तीसरा यूहन्ना............और यहूदा</a:t>
            </a:r>
          </a:p>
        </p:txBody>
      </p:sp>
      <p:sp>
        <p:nvSpPr>
          <p:cNvPr id="12697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43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अगला कॉलम................चर्च का इतिहास है............ प्रेरितों के कार्य।</a:t>
            </a:r>
            <a:endParaRPr lang="en-US" b="1">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ये पत्र इतिहास की धारा में बहकर हम तक पहुंचे हैं। और भी पत्र अन्य लोगों द्वारा लिखित हो सकते हैं किंतु परमेष्वर ने इन्हें हमारे लिये सुरक्षित रखा है।</a:t>
            </a:r>
            <a:endParaRPr lang="en-US" b="1">
              <a:latin typeface="Times" charset="0"/>
              <a:ea typeface="ＭＳ Ｐゴシック" charset="0"/>
              <a:cs typeface="ＭＳ Ｐゴシック" charset="0"/>
            </a:endParaRPr>
          </a:p>
        </p:txBody>
      </p:sp>
      <p:sp>
        <p:nvSpPr>
          <p:cNvPr id="12902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इसके पहले कि पत्रियों के विषय में बात बंद करें, एक प्रष्न अक्सर बाईबल षिक्षकों से पूछा जाता है.............</a:t>
            </a:r>
          </a:p>
          <a:p>
            <a:pPr algn="just"/>
            <a:r>
              <a:rPr lang="hi-in" b="1">
                <a:latin typeface="Times" charset="0"/>
                <a:ea typeface="ＭＳ Ｐゴシック" charset="0"/>
                <a:cs typeface="ＭＳ Ｐゴシック" charset="0"/>
              </a:rPr>
              <a:t>इन पत्रों को लिखने के पीछे क्या विचार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क्यों लिखे गये?</a:t>
            </a:r>
          </a:p>
        </p:txBody>
      </p:sp>
      <p:sp>
        <p:nvSpPr>
          <p:cNvPr id="13107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अध्ययन सहायक 26 की सहायता से</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पत्रियां वास्तव में पत्र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 भागों में विभक्त है.........</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...................पौलुस की पत्रियां</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...................साधारण पत्र</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 पत्र जो पौलुस ने लिखे</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...................वे पत्र जो ‘‘अन्य चेलों ने लिखे’’</a:t>
            </a:r>
          </a:p>
        </p:txBody>
      </p:sp>
      <p:sp>
        <p:nvSpPr>
          <p:cNvPr id="13312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प्रथम.......पौलुस द्वारा लिखित पत्रियां...........उसक प्रत्येक पत्र से यह विचार निकलता है..............यद्यपि इसके पीछे और भी विचार है..........</a:t>
            </a:r>
          </a:p>
          <a:p>
            <a:pPr algn="just"/>
            <a:r>
              <a:rPr lang="hi-in" b="1">
                <a:latin typeface="Times" charset="0"/>
                <a:ea typeface="ＭＳ Ｐゴシック" charset="0"/>
                <a:cs typeface="ＭＳ Ｐゴシック" charset="0"/>
              </a:rPr>
              <a:t>उदाहरणतः</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रोमियो 1ः17..............विष्वास द्वारा न्यायी ठहराया जाना...........‘‘क्योंकि उस में परमेष्वर की धार्मिकता विष्वास से, और विष्वास के लिये प्रगट होती है, जैसा लिखा है कि विष्वास से धर्मी जन जीवित रहेगा।’’</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1 कुरंथियों 1ः2 मसीही आचरण कलीसिया में किस प्रकार का होना चाहिये..............</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 परमेष्वर की उस कलीसिया के नाम जो कुरिंथुस में है, अर्थात उन के नाम जो मसीह यीषु में पवित्र किये गये, और उन सबके नाम भी जो हर जगह हमारे और अपने प्रभु यीषु मसीह के नाम की प्रार्थना करते है।</a:t>
            </a:r>
          </a:p>
          <a:p>
            <a:pPr algn="just"/>
            <a:r>
              <a:rPr lang="en-US" b="1">
                <a:latin typeface="Times" charset="0"/>
                <a:ea typeface="ＭＳ Ｐゴシック" charset="0"/>
                <a:cs typeface="ＭＳ Ｐゴシック" charset="0"/>
              </a:rPr>
              <a:t>ˣˣˣˣˣˣˣˣˣˣˣˣˣˣˣˣˣˣˣˣˣˣˣˣˣˣˣˣˣˣˣˣˣˣˣˣˣˣˣˣˣˣˣˣˣˣˣˣˣˣˣˣˣˣ</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2 	</a:t>
            </a:r>
            <a:r>
              <a:rPr lang="hi-in" b="1">
                <a:latin typeface="Times" charset="0"/>
                <a:ea typeface="ＭＳ Ｐゴシック" charset="0"/>
                <a:cs typeface="ＭＳ Ｐゴシック" charset="0"/>
              </a:rPr>
              <a:t>कुरंथियों 12ः9...............पौलुस के प्ररेताई के अधिकार के विषय में ‘‘ और उसने मुझसे कहा, मेरा अनुग्रह तेरे लिये बहुत है, क्योंेिक मेरी सामर्थ निर्बलता में सिद्ध होती है; इसलिये मैं बड़े आनंद से अपनी निर्बलताओं पर घमड़ करूंगा कि मसीह की सामर्थ मुझ पर छाया करती रहे’’</a:t>
            </a:r>
          </a:p>
          <a:p>
            <a:pPr algn="just"/>
            <a:r>
              <a:rPr lang="en-US" b="1">
                <a:latin typeface="Times" charset="0"/>
                <a:ea typeface="ＭＳ Ｐゴシック" charset="0"/>
                <a:cs typeface="ＭＳ Ｐゴシック" charset="0"/>
              </a:rPr>
              <a:t>ˣˣˣˣˣˣˣˣˣˣˣˣˣˣˣˣˣˣˣˣˣˣˣˣˣˣˣˣˣˣˣˣˣˣˣˣˣˣˣˣˣˣˣˣˣˣˣˣˣˣˣˣˣˣ</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गलतियों 3ः2 अनुग्रह की समर्थ के विषय में ..............</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 तुमसे केवल यह जानना चाहता हूं, कि तुम ने आत्मा को क्या व्यवस्था के कामों से, या विष्वास के समाचार से पाया?</a:t>
            </a:r>
          </a:p>
          <a:p>
            <a:pPr algn="just"/>
            <a:r>
              <a:rPr lang="en-US" b="1">
                <a:latin typeface="Times" charset="0"/>
                <a:ea typeface="ＭＳ Ｐゴシック" charset="0"/>
                <a:cs typeface="ＭＳ Ｐゴシック" charset="0"/>
              </a:rPr>
              <a:t>ˣˣˣˣˣˣˣˣˣˣˣˣˣˣˣˣˣˣˣˣˣˣˣˣˣˣˣˣˣˣˣˣˣˣˣˣˣˣˣˣˣˣˣˣˣˣˣˣˣˣˣˣˣˣ</a:t>
            </a:r>
          </a:p>
          <a:p>
            <a:pPr algn="just"/>
            <a:endParaRPr lang="en-US" b="1">
              <a:latin typeface="Times" charset="0"/>
              <a:ea typeface="ＭＳ Ｐゴシック" charset="0"/>
              <a:cs typeface="ＭＳ Ｐゴシック" charset="0"/>
            </a:endParaRP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इफिसियो 1ः3 ...............विष्वासी की चाल के ऊपर से..............‘‘ हमारे प्रभु यीषु मसीह क परमेष्वर और पिता का धन्यवाद हो, कि उसने हमें मसीह में स्वर्गीय स्थानों में सब प्रकार की आषीष दी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फिलिप्पयों 4ः4 ‘‘प्रभु में सदा आवंटित रहो ; मै फिर कहता हूं, आनंदित रहो।’’  </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कुलुस्तियों 2ः10................यीषु मसीह पर्याप्त है.....................‘‘ और तुम उसी में भरपूर हो गए हो जो सारी प्रधानता और अधिकार का षिरोमणि है’’</a:t>
            </a:r>
          </a:p>
        </p:txBody>
      </p:sp>
      <p:sp>
        <p:nvSpPr>
          <p:cNvPr id="13517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457200" indent="-457200" algn="just"/>
            <a:r>
              <a:rPr lang="hi-in">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 थिस्सलुनीकियो अंतिम दिनों के घटनाक्रमों के विषय में ................1ः10 ‘‘ और उसक पुत्र के स्वर्ग पर से आने की बाट जोहते रहे जिसे उस ने मरे हुओं में से जिलाया अर्थात यीषु की, जो हमें आने वाले प्रकोप से बचाता है।’’</a:t>
            </a:r>
          </a:p>
          <a:p>
            <a:pPr marL="457200" indent="-457200" algn="just"/>
            <a:r>
              <a:rPr lang="en-US">
                <a:latin typeface="Times New Roman" charset="0"/>
                <a:ea typeface="ＭＳ Ｐゴシック" charset="0"/>
                <a:cs typeface="ＭＳ Ｐゴシック" charset="0"/>
              </a:rPr>
              <a:t>ˣˣˣˣˣˣˣˣˣˣˣˣˣˣˣˣˣˣˣˣˣˣˣˣˣˣˣˣˣˣˣˣˣˣˣˣˣˣˣˣˣˣˣˣˣˣˣˣˣˣˣˣˣˣ</a:t>
            </a:r>
          </a:p>
          <a:p>
            <a:pPr marL="457200" indent="-457200" algn="just"/>
            <a:endParaRPr lang="en-US">
              <a:latin typeface="Times New Roman" charset="0"/>
              <a:ea typeface="ＭＳ Ｐゴシック" charset="0"/>
              <a:cs typeface="ＭＳ Ｐゴシック" charset="0"/>
            </a:endParaRPr>
          </a:p>
          <a:p>
            <a:pPr marL="457200" indent="-457200" algn="just"/>
            <a:r>
              <a:rPr lang="en-US">
                <a:latin typeface="Times New Roman" charset="0"/>
                <a:ea typeface="ＭＳ Ｐゴシック" charset="0"/>
                <a:cs typeface="ＭＳ Ｐゴシック" charset="0"/>
              </a:rPr>
              <a:t>।।।। 	2 </a:t>
            </a:r>
            <a:r>
              <a:rPr lang="hi-in">
                <a:latin typeface="Times New Roman" charset="0"/>
                <a:ea typeface="ＭＳ Ｐゴシック" charset="0"/>
                <a:cs typeface="ＭＳ Ｐゴシック" charset="0"/>
              </a:rPr>
              <a:t>थिससलुनीकियों 1ः6 .................प्रभु के आगमन के विषय में ...................‘‘ क्योंकि परमेष्वर के निकट यह न्याय है, कि जो तुम्हें क्लेष देते हैं, उन्हें बदले में क्लेष दे। और तुम्हें जो क्लेष पाते हो, हमारे साथ चैन दे ; इस समय जबकि प्रभु यीषु अपने सामर्थी दूतों के साथ, धधकती हुई आग में स्वर्ग से प्रगट होगा’’</a:t>
            </a:r>
          </a:p>
          <a:p>
            <a:pPr marL="457200" indent="-457200" algn="just"/>
            <a:endParaRPr lang="en-US">
              <a:latin typeface="Times New Roman" charset="0"/>
              <a:ea typeface="ＭＳ Ｐゴシック" charset="0"/>
              <a:cs typeface="ＭＳ Ｐゴシック" charset="0"/>
            </a:endParaRPr>
          </a:p>
          <a:p>
            <a:pPr marL="457200" indent="-457200" algn="just"/>
            <a:r>
              <a:rPr lang="hi-in">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1 तीमुथियुस 2ः8 कलीसिया के मुद्दों के विषय में ..............‘‘ सो मैं चाहता हूं, कि हर जगह पुरूष बिना क्रोध और विवाद के पवित्र हाथों को उठाकर प्राथना किया करें।’’</a:t>
            </a:r>
          </a:p>
          <a:p>
            <a:pPr marL="457200" indent="-457200" algn="just"/>
            <a:endParaRPr lang="en-US">
              <a:latin typeface="Times New Roman" charset="0"/>
              <a:ea typeface="ＭＳ Ｐゴシック" charset="0"/>
              <a:cs typeface="ＭＳ Ｐゴシック" charset="0"/>
            </a:endParaRPr>
          </a:p>
          <a:p>
            <a:pPr marL="457200" indent="-457200" algn="just"/>
            <a:r>
              <a:rPr lang="hi-in">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2 तीमुथियुस 1ः13 पौलुस तीमुथियुस को सुसमाचार सुनाने के लिये निर्देष देता है................</a:t>
            </a:r>
          </a:p>
          <a:p>
            <a:pPr marL="457200" indent="-457200" algn="just"/>
            <a:endParaRPr lang="en-US">
              <a:latin typeface="Times New Roman" charset="0"/>
              <a:ea typeface="ＭＳ Ｐゴシック" charset="0"/>
              <a:cs typeface="ＭＳ Ｐゴシック" charset="0"/>
            </a:endParaRPr>
          </a:p>
          <a:p>
            <a:pPr marL="457200" indent="-457200" algn="just"/>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 जो खरी बातों तू ने मुझ से सुनी हैं उन को उस विष्वास और प्रेम के साथ जो मसीह यीषु में है, अपना आदर्ष बना कर रख’’</a:t>
            </a:r>
          </a:p>
          <a:p>
            <a:pPr marL="457200" indent="-457200" algn="just"/>
            <a:endParaRPr lang="en-US">
              <a:latin typeface="Times New Roman" charset="0"/>
              <a:ea typeface="ＭＳ Ｐゴシック" charset="0"/>
              <a:cs typeface="ＭＳ Ｐゴシック" charset="0"/>
            </a:endParaRPr>
          </a:p>
          <a:p>
            <a:pPr marL="457200" indent="-457200" algn="just"/>
            <a:r>
              <a:rPr lang="hi-in">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तीतुस 2ः1-2 चर्च में धर्मवृन्दों की योग्यता के लिये.................‘‘ पर तू ऐसी बातें कहा कर, जो खरे उपदेष के योग्य हैं अर्थात बूढ़े पुरूष, सचेत और गंभीर और संयमी हो, और उन का विष्वास और प्रेम और धीरज पक्का थे’’</a:t>
            </a:r>
          </a:p>
          <a:p>
            <a:pPr marL="457200" indent="-457200" algn="just"/>
            <a:endParaRPr lang="en-US">
              <a:latin typeface="Times New Roman" charset="0"/>
              <a:ea typeface="ＭＳ Ｐゴシック" charset="0"/>
              <a:cs typeface="ＭＳ Ｐゴシック" charset="0"/>
            </a:endParaRPr>
          </a:p>
          <a:p>
            <a:pPr marL="457200" indent="-457200" algn="just"/>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फिलेमोन 17-18 पौलुस क अंतिम पत्र................मसीह में अन्य लोगों का ग्रहण किया जाना....................</a:t>
            </a:r>
          </a:p>
          <a:p>
            <a:pPr marL="457200" indent="-457200" algn="just"/>
            <a:endParaRPr lang="en-US">
              <a:latin typeface="Times New Roman" charset="0"/>
              <a:ea typeface="ＭＳ Ｐゴシック" charset="0"/>
              <a:cs typeface="ＭＳ Ｐゴシック" charset="0"/>
            </a:endParaRPr>
          </a:p>
          <a:p>
            <a:pPr marL="457200" indent="-457200" algn="just"/>
            <a:r>
              <a:rPr lang="en-US">
                <a:latin typeface="Times New Roman" charset="0"/>
                <a:ea typeface="ＭＳ Ｐゴシック" charset="0"/>
                <a:cs typeface="ＭＳ Ｐゴシック" charset="0"/>
              </a:rPr>
              <a:t>	</a:t>
            </a:r>
            <a:r>
              <a:rPr lang="hi-in">
                <a:latin typeface="Times New Roman" charset="0"/>
                <a:ea typeface="ＭＳ Ｐゴシック" charset="0"/>
                <a:cs typeface="ＭＳ Ｐゴシック" charset="0"/>
              </a:rPr>
              <a:t>‘‘ सो यदि तू मुझे सहभागी समझता है तो उसे इस प्रकार ग्रहण कर जैसे मुझे। और यदि उस ने तेरी कुछ हानि की है या उस पर तेरा कुछ आता है, तो मेरे नाम पर लिख ले......</a:t>
            </a:r>
          </a:p>
        </p:txBody>
      </p:sp>
      <p:sp>
        <p:nvSpPr>
          <p:cNvPr id="13721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New Roman" charset="0"/>
                <a:ea typeface="ＭＳ Ｐゴシック" charset="0"/>
                <a:cs typeface="ＭＳ Ｐゴシック" charset="0"/>
              </a:rPr>
              <a:t>अब अन्य लोगों के पत्रों पर चलेंगे</a:t>
            </a:r>
          </a:p>
          <a:p>
            <a:pPr algn="just"/>
            <a:r>
              <a:rPr lang="hi-in" b="1">
                <a:latin typeface="Times New Roman" charset="0"/>
                <a:ea typeface="ＭＳ Ｐゴシック" charset="0"/>
                <a:cs typeface="ＭＳ Ｐゴシック" charset="0"/>
              </a:rPr>
              <a:t>ठब्रानियों 1ः4 यीषु मसीह सर्वोच्च और पर्याप्त हैं.....‘‘ और स्वर्गदूतों से उतना ही उत्तम ठहरा, जितना उसने उन में बड़े पद का वारिस होकर, उत्तम नाम पाया’’</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याकूब 2ः26 .................प्रतिदिन के जीवन में विष्वास कार्य करता है...........................</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 निदान, जैसे देह आत्मा बिना मरी हुई है वैसा ही विष्वास भी कर्म बिना मरा हुआ है’’</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1 पतरस 2ः7 मसीही जीवन का कर्</a:t>
            </a:r>
            <a:r>
              <a:rPr lang="en-US" b="1">
                <a:latin typeface="Times New Roman" charset="0"/>
                <a:ea typeface="ＭＳ Ｐゴシック" charset="0"/>
                <a:cs typeface="ＭＳ Ｐゴシック" charset="0"/>
              </a:rPr>
              <a:t>Ÿ</a:t>
            </a:r>
            <a:r>
              <a:rPr lang="hi-in" b="1">
                <a:latin typeface="Times New Roman" charset="0"/>
                <a:ea typeface="ＭＳ Ｐゴシック" charset="0"/>
                <a:cs typeface="ＭＳ Ｐゴシック" charset="0"/>
              </a:rPr>
              <a:t>ाव्य</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 सो तुम्हारे लिये जो विष्वास करते हो, वह तो बहुमूल्य है पर जो विष्वास नहीं करते उन के लिये जिस पत्थर का राजसिस्त्रियों ने निकम्मा ठहराया था, वही होने का सिरा हो गया’’</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2 पतरस 2ः1  चर्च में झूठे षिक्षकों के प्रति चेतावनी </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 और जिस प्रकार उन लोगों में झूठे भविष्यवक्ता थे उसी प्रकार तुम में भी झूठे उपदेषक होंगे, जो नाष करने वाले पाखंड का उदघाटन छिप छिपकर  करेंगे और उस स्वामी का जिस ने उन्हें मोल लिया है, इंकार करेंगे और अपने आपको षीघ्र विनाष में डाल देंगे’’  </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1 यूहन्ना 5ः13  वह चेला जिससे यीषु प्रेम रखते थे, उसने उद्धार की आषा के विषय में और चर्च में झठे षिक्षकों के विषय में लिखा है....................</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 मैने तुम्हेें, जो परमेष्वर के नाम पर विष्वास करते हो इसलिये लिखा है ; कि तुम जानो, कि अनंत जीवन तुम्हारा है।’’</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2 यूहन्ना पद 3 परमेष्वर की आज्ञा अनुसार चलना.................‘‘ परमेष्वर पिता और पिता के पुत्र यीषु मसीह की ओर से अनुग्रह, और दया, और षांति, सत्य और प्रेम सहित हमारे साथ रहेंगे’’ </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3 यूहन्ना पद 4ः11 यूहन्ना अपने प्रेरिताई अधिकार के विषय में कहता है.............और अपने आनंद के विषय में कहता है.............‘‘ मुझे इस से बढ़कर और कोई आनंद नहीं, कि मैं सुनुं कि मेरे लड़के-बाले सत्य पर चलते हैं।</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हे प्रिय, बुराई के नहीं, पर भलाई के अनुयायी हो, जो भलाई करता है, वह परमेष्वर की ओर से है ; पर जो बुराई करता है, उस ने परमेष्वर को नहीं देखा।’’</a:t>
            </a:r>
          </a:p>
          <a:p>
            <a:pPr algn="just"/>
            <a:endParaRPr lang="en-US" b="1">
              <a:latin typeface="Times New Roman" charset="0"/>
              <a:ea typeface="ＭＳ Ｐゴシック" charset="0"/>
              <a:cs typeface="ＭＳ Ｐゴシック" charset="0"/>
            </a:endParaRPr>
          </a:p>
          <a:p>
            <a:pPr algn="just"/>
            <a:r>
              <a:rPr lang="hi-in" b="1">
                <a:latin typeface="Times New Roman" charset="0"/>
                <a:ea typeface="ＭＳ Ｐゴシック" charset="0"/>
                <a:cs typeface="ＭＳ Ｐゴシック" charset="0"/>
              </a:rPr>
              <a:t>।।।। </a:t>
            </a:r>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यहूदा पद 20-21 पत्रियों में अंतिम पत्र ...........यहूदा मसीहियों का उनके विष्वास पर कायम रहने के लिये सिखाता है। </a:t>
            </a:r>
          </a:p>
          <a:p>
            <a:pPr algn="just"/>
            <a:endParaRPr lang="en-US" b="1">
              <a:latin typeface="Times New Roman" charset="0"/>
              <a:ea typeface="ＭＳ Ｐゴシック" charset="0"/>
              <a:cs typeface="ＭＳ Ｐゴシック" charset="0"/>
            </a:endParaRPr>
          </a:p>
          <a:p>
            <a:pPr algn="just"/>
            <a:r>
              <a:rPr lang="en-US" b="1">
                <a:latin typeface="Times New Roman" charset="0"/>
                <a:ea typeface="ＭＳ Ｐゴシック" charset="0"/>
                <a:cs typeface="ＭＳ Ｐゴシック" charset="0"/>
              </a:rPr>
              <a:t>	</a:t>
            </a:r>
            <a:r>
              <a:rPr lang="hi-in" b="1">
                <a:latin typeface="Times New Roman" charset="0"/>
                <a:ea typeface="ＭＳ Ｐゴシック" charset="0"/>
                <a:cs typeface="ＭＳ Ｐゴシック" charset="0"/>
              </a:rPr>
              <a:t>‘‘ पर हे प्रियो, तुम अपने अति पवित्र विष्वास में अपनी उन्नति करते हुये और पवित्र आत्मा में प्रार्थना करते हुए... अपने आप को परमेष्वर के प्रेम में बनाए रखो ; और अनंत जीवन के लिये हमारे प्रभु यीषु मसीह की दया की आषा देखते रहो’’</a:t>
            </a:r>
          </a:p>
        </p:txBody>
      </p:sp>
      <p:sp>
        <p:nvSpPr>
          <p:cNvPr id="13926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New Roman" charset="0"/>
                <a:ea typeface="ＭＳ Ｐゴシック" charset="0"/>
                <a:cs typeface="ＭＳ Ｐゴシック" charset="0"/>
              </a:rPr>
              <a:t>इस तरह प्रारंभिक कलीसिया को लिखे गये पत्रों का समापन होता है................जो मसीही षिक्षा और क्रम का उदाहरण है और इन पत्रों की आत्मा व गहराई तक पहुंचना मानवीय बुद्धि से असंभव लगता है।</a:t>
            </a:r>
            <a:endParaRPr lang="en-US">
              <a:solidFill>
                <a:schemeClr val="tx1"/>
              </a:solidFill>
              <a:latin typeface="Times" charset="0"/>
              <a:ea typeface="ＭＳ Ｐゴシック" charset="0"/>
              <a:cs typeface="ＭＳ Ｐゴシック" charset="0"/>
            </a:endParaRPr>
          </a:p>
        </p:txBody>
      </p:sp>
      <p:sp>
        <p:nvSpPr>
          <p:cNvPr id="14131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43363"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457200" indent="-457200"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पत्रों के विषय में अंतिम प्रष्न ..............ये कहां लिखे गये थे? हम छः स्थल मैडीटेरेनियन बेसिन के आसपास</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जानते हैं- जहां ये नियम ला। यरूषलेम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सीरिया अंतानिया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इफिसुस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कुरिंथ</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मकिदुनिया का क्षेत्र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प्राचीन रोम।</a:t>
            </a:r>
          </a:p>
          <a:p>
            <a:pPr marL="457200" indent="-457200" algn="just"/>
            <a:r>
              <a:rPr lang="hi-in" b="1">
                <a:latin typeface="Times" charset="0"/>
                <a:ea typeface="ＭＳ Ｐゴシック" charset="0"/>
                <a:cs typeface="ＭＳ Ｐゴシック" charset="0"/>
              </a:rPr>
              <a:t>तब प्रारंभिक मसीहत के आरंभ कहलाये जाने वाले, यरूषलेम षहर में अन्य पत्र लिखे गये............... </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याकूब के पत्र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यहूदा के पत्र</a:t>
            </a:r>
          </a:p>
          <a:p>
            <a:pPr marL="457200" indent="-457200" algn="just"/>
            <a:r>
              <a:rPr lang="hi-in" b="1">
                <a:latin typeface="Times" charset="0"/>
                <a:ea typeface="ＭＳ Ｐゴシック" charset="0"/>
                <a:cs typeface="ＭＳ Ｐゴシック" charset="0"/>
              </a:rPr>
              <a:t>तब सीरिया अंताकिया के उत्तर से............पौलुस जहां कई वर्ष रहाकृ</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उसने गलतियों को पत्र लिखा</a:t>
            </a:r>
          </a:p>
          <a:p>
            <a:pPr marL="457200" indent="-457200" algn="just"/>
            <a:r>
              <a:rPr lang="hi-in" b="1">
                <a:latin typeface="Times" charset="0"/>
                <a:ea typeface="ＭＳ Ｐゴシック" charset="0"/>
                <a:cs typeface="ＭＳ Ｐゴシック" charset="0"/>
              </a:rPr>
              <a:t>तब इफुसिस से.............</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कुरंथियों लिखा</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तीतुस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यूहन्ना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द्वितीय यूहन्ना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तीसरा यूहन्ना</a:t>
            </a:r>
          </a:p>
          <a:p>
            <a:pPr marL="457200" indent="-457200" algn="just"/>
            <a:r>
              <a:rPr lang="hi-in" b="1">
                <a:latin typeface="Times" charset="0"/>
                <a:ea typeface="ＭＳ Ｐゴシック" charset="0"/>
                <a:cs typeface="ＭＳ Ｐゴシック" charset="0"/>
              </a:rPr>
              <a:t>कुरिंथ के पूर्व में, जो एथेंस से अधिक दूर नहीं है................पौलुस ने लिखा</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रोमियो को बडा पत्र </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थिस्सलुनीकियों और</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थिस्सलुनीकियों</a:t>
            </a:r>
          </a:p>
          <a:p>
            <a:pPr marL="457200" indent="-457200" algn="just"/>
            <a:r>
              <a:rPr lang="hi-in" b="1">
                <a:latin typeface="Times" charset="0"/>
                <a:ea typeface="ＭＳ Ｐゴシック" charset="0"/>
                <a:cs typeface="ＭＳ Ｐゴシック" charset="0"/>
              </a:rPr>
              <a:t>म्किदुनिया क उ</a:t>
            </a:r>
            <a:r>
              <a:rPr lang="en-US" b="1">
                <a:latin typeface="Times" charset="0"/>
                <a:ea typeface="ＭＳ Ｐゴシック" charset="0"/>
                <a:cs typeface="ＭＳ Ｐゴシック" charset="0"/>
              </a:rPr>
              <a:t>Ÿ</a:t>
            </a:r>
            <a:r>
              <a:rPr lang="hi-in" b="1">
                <a:latin typeface="Times" charset="0"/>
                <a:ea typeface="ＭＳ Ｐゴシック" charset="0"/>
                <a:cs typeface="ＭＳ Ｐゴシック" charset="0"/>
              </a:rPr>
              <a:t>ारी तरफ से</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करंथियो लिखा............</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पौलुस का तीमुथियुस को पहला पत्र</a:t>
            </a:r>
          </a:p>
          <a:p>
            <a:pPr marL="457200" indent="-457200" algn="just"/>
            <a:r>
              <a:rPr lang="hi-in" b="1">
                <a:latin typeface="Times" charset="0"/>
                <a:ea typeface="ＭＳ Ｐゴシック" charset="0"/>
                <a:cs typeface="ＭＳ Ｐゴシック" charset="0"/>
              </a:rPr>
              <a:t>रोम से भी कई पत्र लिखे गये जैसे</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इफिसियों का पत्र...........</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कुलुस्सियों को पत्र </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फिलेमोन को पत्र</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फिलेमोन को छोटा पत्र</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फिलिप्पियों को पत्र</a:t>
            </a:r>
          </a:p>
          <a:p>
            <a:pPr marL="457200" indent="-457200" algn="just"/>
            <a:r>
              <a:rPr lang="hi-in" b="1">
                <a:latin typeface="Times" charset="0"/>
                <a:ea typeface="ＭＳ Ｐゴシック" charset="0"/>
                <a:cs typeface="ＭＳ Ｐゴシック" charset="0"/>
              </a:rPr>
              <a:t>रोम से और भी पत्र लिखे गये</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व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पतरस  </a:t>
            </a:r>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तीमुथियुय</a:t>
            </a:r>
          </a:p>
          <a:p>
            <a:pPr marL="457200" indent="-457200" algn="just"/>
            <a:r>
              <a:rPr lang="hi-in" b="1">
                <a:latin typeface="Times" charset="0"/>
                <a:ea typeface="ＭＳ Ｐゴシック" charset="0"/>
                <a:cs typeface="ＭＳ Ｐゴシック" charset="0"/>
              </a:rPr>
              <a:t>इस संग्रह में अंतिम पत्र.............</a:t>
            </a: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इब्रानियों..............और यह ष्षायद क्रेते में या रोम में लिखा गया- क्योंकि जो प्रमाण उपस्थित है हम ज्यादा निष्चित नहीं हो सकते।गे होंगे..............</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45411"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0" lvl="2" indent="0" algn="just"/>
            <a:r>
              <a:rPr lang="hi-in" b="1">
                <a:latin typeface="Times" charset="0"/>
              </a:rPr>
              <a:t>अब हम इन ‘‘निर्देषों’’ के महत्व को जानेंगे जिनके बिना यह कठिन था कि चर्च जीवित रहता। न ही हम इस समय प्रभु की महान आज्ञा का पालन करना सीख पाते।</a:t>
            </a:r>
            <a:endParaRPr lang="en-US">
              <a:solidFill>
                <a:schemeClr val="tx1"/>
              </a:solidFill>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47459"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अब हम इस अध्ययन के अंतिम सर्वाधिक रोचक भाग पर पहुंचते हैं................एकमात्र पुस्तक ................प्रेरित यूहन्ना को दिया गया यीषु मसीह का प्रकाषन</a:t>
            </a:r>
            <a:endParaRPr lang="en-US" b="1">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0483"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तब चर्च के मुद्दे आते हैं...............ये आरंभिक कलीसिया को लिखे गये पत्र थे।</a:t>
            </a:r>
            <a:endParaRPr lang="en-US" b="1">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4950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प्रेरित यूहन्ना ने इसे अपने जीवन के अंत समय में लिखा था, </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यूहन्ना को 95 ए.डी. के आसपास वतमोस टापू पर देष निकाला दिया था। वहीं प्रभु ने यूहन्ना वो आगे आने वाले षाष्वत भाविष्य को दिखाया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यूहन्ना अद्भुत दर्षन देखता है...........और इसीलिये बाईबल के पाठक भी इस दर्षन के रहस्य को समझा नहीं पाते हैं। दि बाईबल..............बेसिकली में हम इस अंतिम पुस्तक का उच्चस्तरीय दर्षन और विष्लेषण प्रस्तुत करेंगे। प्रकाषितवाक्य अपन अर्थ को लेकर बहुत विवाद का विषय हो जाता है।</a:t>
            </a:r>
          </a:p>
          <a:p>
            <a:pPr algn="just"/>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षाष्वत</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भविष्य की झलक में, प्रकाषित वाक्य छः मुख्य भागों में बंटा पाया जाता है.............जिससे सभी पाठक सहमत होंगे। वे मुख्य भाग इस प्रकार है.............</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सात कलीसिया को पत्र..............</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मुहर व न्याय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तुरही व न्याय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तुरही का न्याय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कटोरे का न्याय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कलीसिया मे अस्थिरता और</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मसीह का लौटना</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5155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आपको याद होगा कि ‘‘ दि बाईबल क्रोनोलॉजी के वस़्त्र रूपी बुनावट’’ के धागे जो मानसिक वस्त्र को बुनते हैं। हम इन धागों को खड़े रूप में पहचानते हैं</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मेम्ने के विवाह का भोज</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मसीह क द्वितीय आगमन</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मसीह का पृथ्वी पर राज्य</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ष्वेत सिंहासन का न्याय और</a:t>
            </a: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नया स्वर्ग नयी पृथ्वी</a:t>
            </a:r>
          </a:p>
          <a:p>
            <a:pPr algn="just"/>
            <a:r>
              <a:rPr lang="hi-in" b="1">
                <a:latin typeface="Times" charset="0"/>
                <a:ea typeface="ＭＳ Ｐゴシック" charset="0"/>
                <a:cs typeface="ＭＳ Ｐゴシック" charset="0"/>
              </a:rPr>
              <a:t>मसीह की कलीसिया के अधिकतम वर्ग इन पांच घटनाओं को मानते हैं, प्रकाषितवाक्य के बाद के अध्यायों में इन घटनाओं का भविष्य में संपूर्ण सृष्टि से संबंध है। इनका थोड़ा सा विस्तार है............</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53603"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hi-in" b="1">
                <a:latin typeface="Times New Roman" charset="0"/>
                <a:ea typeface="ＭＳ Ｐゴシック" charset="0"/>
                <a:cs typeface="ＭＳ Ｐゴシック" charset="0"/>
              </a:rPr>
              <a:t>अध्याय 19,20,21 में पांच केंद्रीस बिंदु इस प्रकार हैं</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55651"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प्रथम...............मेम्ने के विवाह का भोज...........प्रकाषितं19ः1-10 पद 9 इस प्रकार कहता हैः और उस ने मुझ से कहा; यह लिख, कि धन्य व हैं, जो मेम्ने के ब्याह के भोज में बुलाए गए है; फिर उस ने मुझ से कहा , ये वचन परमेष्वर के सत्य वचन है।’’</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57699"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मसीह का द्वितीय आगमन...............प्रकाषित वाक्य 19ः1-16 पद 11 और 16 कहता हैः फिर मैंने स्वर्ग को खुला हुआ देखा; और देखता हूं कि एक ष्वेत घोड़ा है; और उस पर एक सवार है जो विष्वास योग्य और सत्य कहलाता हैै। और वह धर्म के साथ न्याय और लड़ाई करता है................और उसक वस्त्र और जांघ पर यह नाम लिखा है राजाओं का राजा और प्रभुओं का प्रभु।।</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59747"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मसीह का पृथ्वी पर राज्य...............प्रकाषित 20ः4-6.............पद 6 कहता है ‘‘ धन्य और पवित्र वह है, जो इस पहिले पुनरूत्थान का भागी है ; ऐसों पर दूसरी मुत्यु का कुछ अधिकार नहीं, पर वे परमेष्वर और मसीह के याजक होंगे और उसके साथ हजार वर्ष तक राज्य करेंगे।</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61795"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ष्वेत सिंहासन का न्याय: प्रकाषित 20ः11-15...........पद 11 व 12 कहते हैं: फिर मैं ने एक बड़ा ष्वेत सिंहासन और उस को जो उस पर बैठा हुआ है, देखा, जिस के सामने से पृथ्वी और आकाष भाग गए, और उनके लिये जगह न मिली फिर मैंने छोटे बड़े सब मरे हुओं को सिंहासन के सामने खड़े हुए देखा, और पुस्तकें खोली गई; और फिर एक और पुस्तक खोली गई, अर्थात जीवन की पुस्तक ; और जैसे उन पुस्तकों में लिखा हुआ था, उन के कामों के अनुसार मरे हुओं का न्याय किया गया।</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63843"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और अंततः नया स्वर्ग व नयी पृथ्वी.....................प्रकाषित वाक्य 21ः1-8 पद 1 व 2ः ‘‘ फिर मैंने नये आकाष और नयी पृथ्वी को देखा, क्योंकि पहिला आकाष और पहिली पृथ्वी जाती रहीं थी, और समुद्र भी न रहा। फिर मैंने पवित्र नगर नये यरूषलेम को स्वर्ग पर से परमेष्वर के पास से उतरते देखा, और वह उस दुल्हन के समान थी जो अपने पति के लिऐ सिंगार किये हो’’</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65891"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New Roman" charset="0"/>
                <a:ea typeface="ＭＳ Ｐゴシック" charset="0"/>
                <a:cs typeface="ＭＳ Ｐゴシック" charset="0"/>
              </a:rPr>
              <a:t>बाईबल केंदीय बिंदु अध्याय 19,20,21 में से ...............भविष्यसूचक घटनाओं का क्रम जो पृथ्वी पर भविष्य में घटने वाला है, जिसके लिये अनेक बाईबल के विद्यार्थी पूछते हैं, क्या ये सत्य होंगे!</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New Roman" charset="0"/>
                <a:ea typeface="ＭＳ Ｐゴシック" charset="0"/>
                <a:cs typeface="ＭＳ Ｐゴシック" charset="0"/>
              </a:rPr>
              <a:t>बाईबल इसका स्पष्ट उदाहरण देती है। प्रकाषितवाक्य की महिमामयी प्रतिज्ञा यह कहती हैं: जो इन बातों की गवाही देता है, वह यह कहता है, हां, मैं षीघ्र आने वाला हूं। आमीन (प्रका 22ः20) इस प्रकार, हम परमेष्वर द्वारा मनुष्य को लिखे इस प्रेम पत्र के चरम बिंदु पर पहुंचते हैं................एक महान कोड जो धर्मषास्त्र में दिया गया है..............एक महान कोड जो धर्मषास्त्र में दिया गया है.................इस साहित्य का निष्कर्ष जिसे परमेष्वर ने मनुष्य के लिये ................2000 वर्ष्	ा पूर्व बूढ़े अब्राहम के साथ वाचा में बांध कर दे दिया था..............जिसके अंतर्गत उसके पुत्र, हमारे प्रभु और जो दाम उसने हमारे पापों के लिये चुकाया...............का वर्णन है, हमें षाष्वत जीवन का वरदान दिया...........नयी सृष्टि बनाया ताकि नये स्वर्ग व नयी पृथ्वी के निवासी हो सके।</a:t>
            </a:r>
            <a:endParaRPr lang="en-US" b="1">
              <a:latin typeface="Times" charset="0"/>
              <a:ea typeface="ＭＳ Ｐゴシック" charset="0"/>
              <a:cs typeface="ＭＳ Ｐゴシック" charset="0"/>
            </a:endParaRPr>
          </a:p>
        </p:txBody>
      </p:sp>
      <p:sp>
        <p:nvSpPr>
          <p:cNvPr id="16793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452438">
              <a:defRPr sz="2500">
                <a:solidFill>
                  <a:schemeClr val="bg1"/>
                </a:solidFill>
                <a:latin typeface="Times New Roman" charset="0"/>
                <a:ea typeface="ＭＳ Ｐゴシック" charset="0"/>
                <a:cs typeface="ＭＳ Ｐゴシック" charset="0"/>
              </a:defRPr>
            </a:lvl1pPr>
            <a:lvl2pPr marL="742950" indent="-285750" defTabSz="452438">
              <a:defRPr sz="2500">
                <a:solidFill>
                  <a:schemeClr val="bg1"/>
                </a:solidFill>
                <a:latin typeface="Times New Roman" charset="0"/>
                <a:ea typeface="ＭＳ Ｐゴシック" charset="0"/>
              </a:defRPr>
            </a:lvl2pPr>
            <a:lvl3pPr marL="1143000" indent="-228600" defTabSz="452438">
              <a:defRPr sz="2500">
                <a:solidFill>
                  <a:schemeClr val="bg1"/>
                </a:solidFill>
                <a:latin typeface="Times New Roman" charset="0"/>
                <a:ea typeface="ＭＳ Ｐゴシック" charset="0"/>
              </a:defRPr>
            </a:lvl3pPr>
            <a:lvl4pPr marL="1600200" indent="-228600" defTabSz="452438">
              <a:defRPr sz="2500">
                <a:solidFill>
                  <a:schemeClr val="bg1"/>
                </a:solidFill>
                <a:latin typeface="Times New Roman" charset="0"/>
                <a:ea typeface="ＭＳ Ｐゴシック" charset="0"/>
              </a:defRPr>
            </a:lvl4pPr>
            <a:lvl5pPr marL="2057400" indent="-228600" defTabSz="452438">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FFFF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253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और अंततः षाष्वत भविष्य में झांकना अर्थात................प्रकाषितवाक्य। जैसे प्रारंभिक पुस्तक उत्पत्ति थी वैसे ही अंतिम पुस्तक प्रकाषितवाक्य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New Roman" charset="0"/>
                <a:ea typeface="ＭＳ Ｐゴシック" charset="0"/>
                <a:cs typeface="ＭＳ Ｐゴシック" charset="0"/>
              </a:rPr>
              <a:t>इस तरह तब हम संपूर्ण धर्मषास्त्र की यात्रा को पूर्ण कर लेते हैं तो हम बडे विष्वास व आषा से कह सकते हैं, ‘‘प्रभु यीषु, आइये’’</a:t>
            </a:r>
            <a:endParaRPr lang="en-US">
              <a:latin typeface="Times New Roman" charset="0"/>
              <a:ea typeface="ＭＳ Ｐゴシック" charset="0"/>
              <a:cs typeface="ＭＳ Ｐゴシック" charset="0"/>
            </a:endParaRPr>
          </a:p>
        </p:txBody>
      </p:sp>
      <p:sp>
        <p:nvSpPr>
          <p:cNvPr id="16998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72035"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b="1">
                <a:latin typeface="Times" charset="0"/>
                <a:ea typeface="ＭＳ Ｐゴシック" charset="0"/>
                <a:cs typeface="ＭＳ Ｐゴシック" charset="0"/>
              </a:rPr>
              <a:t>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35 अब नये नियम की समस्त 27 पुस्तकों को बताता है जो संगठित व इस तरह प्रस्तुत है कि हम दिमागी तौर पर इसे याद कर सकते हैं, इसकी घटनायें, लोग और अर्थ की गहराई को समझ सकते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74083" name="Text Box 2"/>
          <p:cNvSpPr>
            <a:spLocks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algn="just"/>
            <a:r>
              <a:rPr lang="hi-in">
                <a:latin typeface="Times New Roman" charset="0"/>
                <a:ea typeface="ＭＳ Ｐゴシック" charset="0"/>
                <a:cs typeface="ＭＳ Ｐゴシック" charset="0"/>
              </a:rPr>
              <a:t>इसके साथ साथ ...............अध्ययन सहायक 34 व 35.............सबको संग्रहीत करता है। 39 पुस्तकें पुराने नियम में हैं..............27 पुस्तकें नये नियम में हैं...............यह संपूर्ण संग्रह .....................परमेष्वर का सृष्टि से संबंध प्रगट करता है............पूर्व एतिहासिक काल से लेकर नया स्वर्ग व नई पृथ्वी की अनजानी महिमा को प्रगट करता है।</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7613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अंतिम समापनः- अध्ययन सहायक रु28 बाईबल क्रमणिका के वस्त्र की बुनावट का अंतिम समय............जो अब्राहम के साथ बांधी वाचायें...........देष, वंष व आषीष की प्रतिज्ञा जो देष की वाचा, दाऊद की वाचा और नई वाचा में परिवर्तित होतीं हैं। इस संपूर्ण संदर्भ में देखते हुये, कोई भी इसे पहचान सकता है कि परमेष्वर की योजना धीरे धीरे करके कार्य कर रही हैं।</a:t>
            </a:r>
            <a:endParaRPr lang="en-US" b="1">
              <a:latin typeface="Times" charset="0"/>
              <a:ea typeface="ＭＳ Ｐゴシック" charset="0"/>
              <a:cs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78179"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प्रभु यीषु मसीह के प्रगटीकरण व उनकी सेवकाई को देखते हुये हममें से प्रत्येक के लिये यह संदेष है कि.............हमें भी अपने कार्य को पूरा करना है..............। और दी बाईबल...............बेसीकली  में समस्त धर्मषास्त्र का नियम प्रस्तुत किया गया है................जो परमेष्वर के अपने पुत्र द्वारा दी गई महान आज्ञा को पहचानता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 इस कार्य को करने के लिये तैयार रहें!</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022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हम दि बाईबल ................बेसिकली के अंत में पहुंच रहे हैं...................यहां क्या हुआ है?</a:t>
            </a:r>
            <a:endParaRPr lang="en-US" b="1">
              <a:latin typeface="Times"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227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हमारे दिमाग में यह विचार है................दि बाईबल फाईल ...............एक रास्ता है जिसके द्वारा हम बाईबल के संपूर्ण चरित्रों, स्थलों व विवरण को स्मरण रखते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4323"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हमने दि बाईबलफाईल को खोलने की दिमागी चाबी सी 7 एस जे का इस्तेमाल किया है.....................हम इस 6 अंक में आड़ी रेखा लगाते है: सृष्टि ज्वार लोग,-अब्राहम, युसुफ, मूसा और यहोषु-तीन समाज-अराजकता, राजवंष और दासता...............तब षांतिकाल और अंततः यीषु।</a:t>
            </a:r>
            <a:endParaRPr lang="en-US" b="1">
              <a:latin typeface="Times" charset="0"/>
              <a:ea typeface="ＭＳ Ｐゴシック" charset="0"/>
              <a:cs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637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हमने प्राचीन पूर्वी भाग का साधारण सा दिमागी नक्षा बनाना सीखा है।</a:t>
            </a:r>
            <a:endParaRPr lang="en-US" b="1">
              <a:latin typeface="Times" charset="0"/>
              <a:ea typeface="ＭＳ Ｐゴシック" charset="0"/>
              <a:cs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88419"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तब संपूर्ण बाईबल की मुख्य कहानी का केंद्रीय भाग है................‘‘दि क्विक क्रोनोलॉजी’’ यह बाईबल की कहानी का मुख्य भाग है................परमेष्वर के वचन के अनुसार ‘‘क्या हुआ और किस क्रम में हुआ’’</a:t>
            </a:r>
            <a:endParaRPr lang="en-US" b="1">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4579"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इस तरह संपूर्ण अध्ययन मार्गदर्षिका है.............सुसमाचार, प्रेरितों के कार्य...............पत्रियां, प्रकाषित वाक्य...............</a:t>
            </a:r>
          </a:p>
          <a:p>
            <a:r>
              <a:rPr lang="hi-in" b="1">
                <a:latin typeface="Times" charset="0"/>
                <a:ea typeface="ＭＳ Ｐゴシック" charset="0"/>
                <a:cs typeface="ＭＳ Ｐゴシック" charset="0"/>
              </a:rPr>
              <a:t>जब हम इसे खोलना प्रारंभ करते हैं।</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9046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हमने इस प्रष्न का उ</a:t>
            </a:r>
            <a:r>
              <a:rPr lang="en-US" b="1">
                <a:latin typeface="Times" charset="0"/>
                <a:ea typeface="ＭＳ Ｐゴシック" charset="0"/>
                <a:cs typeface="ＭＳ Ｐゴシック" charset="0"/>
              </a:rPr>
              <a:t>Ÿ</a:t>
            </a:r>
            <a:r>
              <a:rPr lang="hi-in" b="1">
                <a:latin typeface="Times" charset="0"/>
                <a:ea typeface="ＭＳ Ｐゴシック" charset="0"/>
                <a:cs typeface="ＭＳ Ｐゴシック" charset="0"/>
              </a:rPr>
              <a:t>ार दिया है: यह सब क्यों हुआ? कारणः क्योंकि परमेष्वर ने मनुष्य को चार सेंतमेंत वाचायें पुराने नियम में सौंपी थीं................जो अब्राहम को प्राचीन प्रतिज्ञा देने के द्वारा आरंभ हुई.................अब्राहम की वाचा कहलायी....................तब व्यवस्था विवरण में देष की वाचा कहलाई .................दूसरा षमूएन में दाऊद की वाचा कहलाई................और यिर्मयाह में नई वाचा कहलाई...............पुराने नियम से यह समस्त प्रतिज्ञायें दी गई थीं।</a:t>
            </a:r>
            <a:endParaRPr lang="en-US" b="1">
              <a:latin typeface="Times" charset="0"/>
              <a:ea typeface="ＭＳ Ｐゴシック" charset="0"/>
              <a:cs typeface="ＭＳ Ｐゴシック"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9251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अब हम उस स्थान पर पहुंच चुके हैं................जब एक पुस्तक हमारे हाथ में है और व्यवस्थित व क्रमानुसार हमारे दिमागों में याद है................विषेषकर वे चार समानांतर भाग!</a:t>
            </a:r>
            <a:endParaRPr lang="en-US" b="1">
              <a:latin typeface="Times" charset="0"/>
              <a:ea typeface="ＭＳ Ｐゴシック" charset="0"/>
              <a:cs typeface="ＭＳ Ｐゴシック"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94563"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.................जो दोनों नियमों की रूपरेखा निर्धारित करते हैं, हम देख सकते हैं कि धर्मषास्त्र का मुख्य कथानक..............दि क्विक क्रोनोलॉजी के द्वारा एक दूसरे से कितना संबद्ध है।</a:t>
            </a:r>
            <a:endParaRPr lang="en-US" b="1">
              <a:latin typeface="Times" charset="0"/>
              <a:ea typeface="ＭＳ Ｐゴシック" charset="0"/>
              <a:cs typeface="ＭＳ Ｐゴシック"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96611"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hi-in" b="1">
                <a:latin typeface="Times" charset="0"/>
                <a:ea typeface="ＭＳ Ｐゴシック" charset="0"/>
                <a:cs typeface="ＭＳ Ｐゴシック" charset="0"/>
              </a:rPr>
              <a:t>यह हमें संपूर्ण धर्मषास्त्र का विवरण नहीं देता किंतु दिमागी स्तर पर एक नक्षे की रूपरेखा देता है जो बाईबल को याद रखने में सहायक होती है......................इसका परिणाम यह हैः धर्मषास्त्र के अर्थ का विस्तार होने से और अधिक जीवनों का परिवर्तन और परमेष्वर का सनातन संदेष हमारे लिया दिया गया और मसीहा का महिमादायक संदेष हमारे लिये उपलब्ध है। अब धर्मषास्त्र बने परमेष्वर की योजना जो सदियों से चली आ रही है, स्पष्टतः देखी जा सकती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98659"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दिमागी औजारों का नया संग्रह- आपको हमेषा के लिये-‘‘दिमागी तौर पर बाईबल को व्यवस्थित करने में सहायक होगा।’’</a:t>
            </a:r>
            <a:endParaRPr lang="en-US" b="1">
              <a:latin typeface="Times" charset="0"/>
              <a:ea typeface="ＭＳ Ｐゴシック" charset="0"/>
              <a:cs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00707"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hi-in" b="1">
                <a:latin typeface="Times" charset="0"/>
                <a:ea typeface="ＭＳ Ｐゴシック" charset="0"/>
                <a:cs typeface="ＭＳ Ｐゴシック" charset="0"/>
              </a:rPr>
              <a:t>अब समापन का समय आ गया है। हम सबसे मूल प्रष्न का उत्तर देंगेः</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 क्या हुआ?</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02755"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204803" name="Text Box 2"/>
          <p:cNvSpPr>
            <a:spLocks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82" y="2414608"/>
            <a:ext cx="8550275" cy="1665287"/>
          </a:xfrm>
          <a:prstGeom prst="rect">
            <a:avLst/>
          </a:prstGeom>
        </p:spPr>
        <p:txBody>
          <a:bodyPr vert="horz" lIns="91255" tIns="45626" rIns="91255" bIns="45626"/>
          <a:lstStyle/>
          <a:p>
            <a:r>
              <a:rPr lang="en-US" smtClean="0"/>
              <a:t>Click to edit Master title style</a:t>
            </a:r>
            <a:endParaRPr lang="en-US"/>
          </a:p>
        </p:txBody>
      </p:sp>
      <p:sp>
        <p:nvSpPr>
          <p:cNvPr id="3" name="Subtitle 2"/>
          <p:cNvSpPr>
            <a:spLocks noGrp="1"/>
          </p:cNvSpPr>
          <p:nvPr>
            <p:ph type="subTitle" idx="1"/>
          </p:nvPr>
        </p:nvSpPr>
        <p:spPr>
          <a:xfrm>
            <a:off x="1508144" y="4403726"/>
            <a:ext cx="7042151" cy="1987550"/>
          </a:xfrm>
          <a:prstGeom prst="rect">
            <a:avLst/>
          </a:prstGeom>
        </p:spPr>
        <p:txBody>
          <a:bodyPr vert="horz" lIns="91255" tIns="45626" rIns="91255" bIns="45626"/>
          <a:lstStyle>
            <a:lvl1pPr marL="0" indent="0" algn="ctr">
              <a:buNone/>
              <a:defRPr/>
            </a:lvl1pPr>
            <a:lvl2pPr marL="456238" indent="0" algn="ctr">
              <a:buNone/>
              <a:defRPr/>
            </a:lvl2pPr>
            <a:lvl3pPr marL="912475" indent="0" algn="ctr">
              <a:buNone/>
              <a:defRPr/>
            </a:lvl3pPr>
            <a:lvl4pPr marL="1368714" indent="0" algn="ctr">
              <a:buNone/>
              <a:defRPr/>
            </a:lvl4pPr>
            <a:lvl5pPr marL="1824952" indent="0" algn="ctr">
              <a:buNone/>
              <a:defRPr/>
            </a:lvl5pPr>
            <a:lvl6pPr marL="2281195" indent="0" algn="ctr">
              <a:buNone/>
              <a:defRPr/>
            </a:lvl6pPr>
            <a:lvl7pPr marL="2737433" indent="0" algn="ctr">
              <a:buNone/>
              <a:defRPr/>
            </a:lvl7pPr>
            <a:lvl8pPr marL="3193670" indent="0" algn="ctr">
              <a:buNone/>
              <a:defRPr/>
            </a:lvl8pPr>
            <a:lvl9pPr marL="36499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6141834"/>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57" y="311150"/>
            <a:ext cx="9051925" cy="1295400"/>
          </a:xfrm>
          <a:prstGeom prst="rect">
            <a:avLst/>
          </a:prstGeom>
        </p:spPr>
        <p:txBody>
          <a:bodyPr vert="horz" lIns="91255" tIns="45626" rIns="91255" bIns="45626"/>
          <a:lstStyle/>
          <a:p>
            <a:r>
              <a:rPr lang="en-US" smtClean="0"/>
              <a:t>Click to edit Master title style</a:t>
            </a:r>
            <a:endParaRPr lang="en-US"/>
          </a:p>
        </p:txBody>
      </p:sp>
      <p:sp>
        <p:nvSpPr>
          <p:cNvPr id="3" name="Vertical Text Placeholder 2"/>
          <p:cNvSpPr>
            <a:spLocks noGrp="1"/>
          </p:cNvSpPr>
          <p:nvPr>
            <p:ph type="body" orient="vert" idx="1"/>
          </p:nvPr>
        </p:nvSpPr>
        <p:spPr>
          <a:xfrm>
            <a:off x="503257" y="1812929"/>
            <a:ext cx="9051925" cy="5130799"/>
          </a:xfrm>
          <a:prstGeom prst="rect">
            <a:avLst/>
          </a:prstGeom>
        </p:spPr>
        <p:txBody>
          <a:bodyPr vert="eaVert" lIns="91255" tIns="45626" rIns="91255" bIns="456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124457"/>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4" y="311151"/>
            <a:ext cx="2262189" cy="6632575"/>
          </a:xfrm>
          <a:prstGeom prst="rect">
            <a:avLst/>
          </a:prstGeom>
        </p:spPr>
        <p:txBody>
          <a:bodyPr vert="eaVert" lIns="91255" tIns="45626" rIns="91255" bIns="45626"/>
          <a:lstStyle/>
          <a:p>
            <a:r>
              <a:rPr lang="en-US" smtClean="0"/>
              <a:t>Click to edit Master title style</a:t>
            </a:r>
            <a:endParaRPr lang="en-US"/>
          </a:p>
        </p:txBody>
      </p:sp>
      <p:sp>
        <p:nvSpPr>
          <p:cNvPr id="3" name="Vertical Text Placeholder 2"/>
          <p:cNvSpPr>
            <a:spLocks noGrp="1"/>
          </p:cNvSpPr>
          <p:nvPr>
            <p:ph type="body" orient="vert" idx="1"/>
          </p:nvPr>
        </p:nvSpPr>
        <p:spPr>
          <a:xfrm>
            <a:off x="503257" y="311151"/>
            <a:ext cx="6637337" cy="6632575"/>
          </a:xfrm>
          <a:prstGeom prst="rect">
            <a:avLst/>
          </a:prstGeom>
        </p:spPr>
        <p:txBody>
          <a:bodyPr vert="eaVert" lIns="91255" tIns="45626" rIns="91255" bIns="456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1626833"/>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9" y="2414605"/>
            <a:ext cx="8550275" cy="1665287"/>
          </a:xfrm>
          <a:prstGeom prst="rect">
            <a:avLst/>
          </a:prstGeom>
        </p:spPr>
        <p:txBody>
          <a:bodyPr vert="horz" lIns="91288" tIns="45642" rIns="91288" bIns="45642"/>
          <a:lstStyle/>
          <a:p>
            <a:r>
              <a:rPr lang="en-US" smtClean="0"/>
              <a:t>Click to edit Master title style</a:t>
            </a:r>
            <a:endParaRPr lang="en-US"/>
          </a:p>
        </p:txBody>
      </p:sp>
      <p:sp>
        <p:nvSpPr>
          <p:cNvPr id="3" name="Subtitle 2"/>
          <p:cNvSpPr>
            <a:spLocks noGrp="1"/>
          </p:cNvSpPr>
          <p:nvPr>
            <p:ph type="subTitle" idx="1"/>
          </p:nvPr>
        </p:nvSpPr>
        <p:spPr>
          <a:xfrm>
            <a:off x="1508141" y="4403726"/>
            <a:ext cx="7042151" cy="1987550"/>
          </a:xfrm>
          <a:prstGeom prst="rect">
            <a:avLst/>
          </a:prstGeom>
        </p:spPr>
        <p:txBody>
          <a:bodyPr vert="horz" lIns="91288" tIns="45642" rIns="91288" bIns="45642"/>
          <a:lstStyle>
            <a:lvl1pPr marL="0" indent="0" algn="ctr">
              <a:buNone/>
              <a:defRPr/>
            </a:lvl1pPr>
            <a:lvl2pPr marL="456397" indent="0" algn="ctr">
              <a:buNone/>
              <a:defRPr/>
            </a:lvl2pPr>
            <a:lvl3pPr marL="912796" indent="0" algn="ctr">
              <a:buNone/>
              <a:defRPr/>
            </a:lvl3pPr>
            <a:lvl4pPr marL="1369196" indent="0" algn="ctr">
              <a:buNone/>
              <a:defRPr/>
            </a:lvl4pPr>
            <a:lvl5pPr marL="1825593" indent="0" algn="ctr">
              <a:buNone/>
              <a:defRPr/>
            </a:lvl5pPr>
            <a:lvl6pPr marL="2281995" indent="0" algn="ctr">
              <a:buNone/>
              <a:defRPr/>
            </a:lvl6pPr>
            <a:lvl7pPr marL="2738393" indent="0" algn="ctr">
              <a:buNone/>
              <a:defRPr/>
            </a:lvl7pPr>
            <a:lvl8pPr marL="3194791" indent="0" algn="ctr">
              <a:buNone/>
              <a:defRPr/>
            </a:lvl8pPr>
            <a:lvl9pPr marL="36511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7645139"/>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a:prstGeom prst="rect">
            <a:avLst/>
          </a:prstGeom>
        </p:spPr>
        <p:txBody>
          <a:bodyPr vert="horz" lIns="91288" tIns="45642" rIns="91288" bIns="45642"/>
          <a:lstStyle/>
          <a:p>
            <a:r>
              <a:rPr lang="en-US" smtClean="0"/>
              <a:t>Click to edit Master title style</a:t>
            </a:r>
            <a:endParaRPr lang="en-US"/>
          </a:p>
        </p:txBody>
      </p:sp>
      <p:sp>
        <p:nvSpPr>
          <p:cNvPr id="3" name="Content Placeholder 2"/>
          <p:cNvSpPr>
            <a:spLocks noGrp="1"/>
          </p:cNvSpPr>
          <p:nvPr>
            <p:ph idx="1"/>
          </p:nvPr>
        </p:nvSpPr>
        <p:spPr>
          <a:xfrm>
            <a:off x="503254" y="1812929"/>
            <a:ext cx="9051925" cy="5130799"/>
          </a:xfrm>
          <a:prstGeom prst="rect">
            <a:avLst/>
          </a:prstGeom>
        </p:spPr>
        <p:txBody>
          <a:bodyPr vert="horz" lIns="91288" tIns="45642" rIns="91288" bIns="456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773521"/>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a:prstGeom prst="rect">
            <a:avLst/>
          </a:prstGeom>
        </p:spPr>
        <p:txBody>
          <a:bodyPr vert="horz" lIns="91288" tIns="45642" rIns="91288" bIns="4564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a:prstGeom prst="rect">
            <a:avLst/>
          </a:prstGeom>
        </p:spPr>
        <p:txBody>
          <a:bodyPr vert="horz" lIns="91288" tIns="45642" rIns="91288" bIns="45642" anchor="b"/>
          <a:lstStyle>
            <a:lvl1pPr marL="0" indent="0">
              <a:buNone/>
              <a:defRPr sz="2000"/>
            </a:lvl1pPr>
            <a:lvl2pPr marL="456397" indent="0">
              <a:buNone/>
              <a:defRPr sz="1800"/>
            </a:lvl2pPr>
            <a:lvl3pPr marL="912796" indent="0">
              <a:buNone/>
              <a:defRPr sz="1600"/>
            </a:lvl3pPr>
            <a:lvl4pPr marL="1369196" indent="0">
              <a:buNone/>
              <a:defRPr sz="1400"/>
            </a:lvl4pPr>
            <a:lvl5pPr marL="1825593" indent="0">
              <a:buNone/>
              <a:defRPr sz="1400"/>
            </a:lvl5pPr>
            <a:lvl6pPr marL="2281995" indent="0">
              <a:buNone/>
              <a:defRPr sz="1400"/>
            </a:lvl6pPr>
            <a:lvl7pPr marL="2738393" indent="0">
              <a:buNone/>
              <a:defRPr sz="1400"/>
            </a:lvl7pPr>
            <a:lvl8pPr marL="3194791" indent="0">
              <a:buNone/>
              <a:defRPr sz="1400"/>
            </a:lvl8pPr>
            <a:lvl9pPr marL="3651189" indent="0">
              <a:buNone/>
              <a:defRPr sz="1400"/>
            </a:lvl9pPr>
          </a:lstStyle>
          <a:p>
            <a:pPr lvl="0"/>
            <a:r>
              <a:rPr lang="en-US" smtClean="0"/>
              <a:t>Click to edit Master text styles</a:t>
            </a:r>
          </a:p>
        </p:txBody>
      </p:sp>
    </p:spTree>
    <p:extLst>
      <p:ext uri="{BB962C8B-B14F-4D97-AF65-F5344CB8AC3E}">
        <p14:creationId xmlns:p14="http://schemas.microsoft.com/office/powerpoint/2010/main" val="2298506383"/>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a:prstGeom prst="rect">
            <a:avLst/>
          </a:prstGeom>
        </p:spPr>
        <p:txBody>
          <a:bodyPr vert="horz" lIns="91288" tIns="45642" rIns="91288" bIns="45642"/>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a:prstGeom prst="rect">
            <a:avLst/>
          </a:prstGeom>
        </p:spPr>
        <p:txBody>
          <a:bodyPr vert="horz" lIns="91288" tIns="45642" rIns="91288" bIns="4564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16" y="1812929"/>
            <a:ext cx="4449763" cy="5130799"/>
          </a:xfrm>
          <a:prstGeom prst="rect">
            <a:avLst/>
          </a:prstGeom>
        </p:spPr>
        <p:txBody>
          <a:bodyPr vert="horz" lIns="91288" tIns="45642" rIns="91288" bIns="4564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5730963"/>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a:prstGeom prst="rect">
            <a:avLst/>
          </a:prstGeom>
        </p:spPr>
        <p:txBody>
          <a:bodyPr vert="horz" lIns="91288" tIns="45642" rIns="91288" bIns="4564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a:prstGeom prst="rect">
            <a:avLst/>
          </a:prstGeom>
        </p:spPr>
        <p:txBody>
          <a:bodyPr vert="horz" lIns="91288" tIns="45642" rIns="91288" bIns="45642" anchor="b"/>
          <a:lstStyle>
            <a:lvl1pPr marL="0" indent="0">
              <a:buNone/>
              <a:defRPr sz="2500" b="1"/>
            </a:lvl1pPr>
            <a:lvl2pPr marL="456397" indent="0">
              <a:buNone/>
              <a:defRPr sz="2000" b="1"/>
            </a:lvl2pPr>
            <a:lvl3pPr marL="912796" indent="0">
              <a:buNone/>
              <a:defRPr sz="1800" b="1"/>
            </a:lvl3pPr>
            <a:lvl4pPr marL="1369196" indent="0">
              <a:buNone/>
              <a:defRPr sz="1600" b="1"/>
            </a:lvl4pPr>
            <a:lvl5pPr marL="1825593" indent="0">
              <a:buNone/>
              <a:defRPr sz="1600" b="1"/>
            </a:lvl5pPr>
            <a:lvl6pPr marL="2281995" indent="0">
              <a:buNone/>
              <a:defRPr sz="1600" b="1"/>
            </a:lvl6pPr>
            <a:lvl7pPr marL="2738393" indent="0">
              <a:buNone/>
              <a:defRPr sz="1600" b="1"/>
            </a:lvl7pPr>
            <a:lvl8pPr marL="3194791" indent="0">
              <a:buNone/>
              <a:defRPr sz="1600" b="1"/>
            </a:lvl8pPr>
            <a:lvl9pPr marL="36511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vert="horz" lIns="91288" tIns="45642" rIns="91288" bIns="4564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a:prstGeom prst="rect">
            <a:avLst/>
          </a:prstGeom>
        </p:spPr>
        <p:txBody>
          <a:bodyPr vert="horz" lIns="91288" tIns="45642" rIns="91288" bIns="45642" anchor="b"/>
          <a:lstStyle>
            <a:lvl1pPr marL="0" indent="0">
              <a:buNone/>
              <a:defRPr sz="2500" b="1"/>
            </a:lvl1pPr>
            <a:lvl2pPr marL="456397" indent="0">
              <a:buNone/>
              <a:defRPr sz="2000" b="1"/>
            </a:lvl2pPr>
            <a:lvl3pPr marL="912796" indent="0">
              <a:buNone/>
              <a:defRPr sz="1800" b="1"/>
            </a:lvl3pPr>
            <a:lvl4pPr marL="1369196" indent="0">
              <a:buNone/>
              <a:defRPr sz="1600" b="1"/>
            </a:lvl4pPr>
            <a:lvl5pPr marL="1825593" indent="0">
              <a:buNone/>
              <a:defRPr sz="1600" b="1"/>
            </a:lvl5pPr>
            <a:lvl6pPr marL="2281995" indent="0">
              <a:buNone/>
              <a:defRPr sz="1600" b="1"/>
            </a:lvl6pPr>
            <a:lvl7pPr marL="2738393" indent="0">
              <a:buNone/>
              <a:defRPr sz="1600" b="1"/>
            </a:lvl7pPr>
            <a:lvl8pPr marL="3194791" indent="0">
              <a:buNone/>
              <a:defRPr sz="1600" b="1"/>
            </a:lvl8pPr>
            <a:lvl9pPr marL="36511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a:prstGeom prst="rect">
            <a:avLst/>
          </a:prstGeom>
        </p:spPr>
        <p:txBody>
          <a:bodyPr vert="horz" lIns="91288" tIns="45642" rIns="91288" bIns="4564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418034"/>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a:prstGeom prst="rect">
            <a:avLst/>
          </a:prstGeom>
        </p:spPr>
        <p:txBody>
          <a:bodyPr vert="horz" lIns="91288" tIns="45642" rIns="91288" bIns="45642"/>
          <a:lstStyle/>
          <a:p>
            <a:r>
              <a:rPr lang="en-US" smtClean="0"/>
              <a:t>Click to edit Master title style</a:t>
            </a:r>
            <a:endParaRPr lang="en-US"/>
          </a:p>
        </p:txBody>
      </p:sp>
    </p:spTree>
    <p:extLst>
      <p:ext uri="{BB962C8B-B14F-4D97-AF65-F5344CB8AC3E}">
        <p14:creationId xmlns:p14="http://schemas.microsoft.com/office/powerpoint/2010/main" val="1704589609"/>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159177"/>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a:prstGeom prst="rect">
            <a:avLst/>
          </a:prstGeom>
        </p:spPr>
        <p:txBody>
          <a:bodyPr vert="horz" lIns="91288" tIns="45642" rIns="91288" bIns="4564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vert="horz" lIns="91288" tIns="45642" rIns="91288" bIns="45642"/>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a:prstGeom prst="rect">
            <a:avLst/>
          </a:prstGeom>
        </p:spPr>
        <p:txBody>
          <a:bodyPr vert="horz" lIns="91288" tIns="45642" rIns="91288" bIns="45642"/>
          <a:lstStyle>
            <a:lvl1pPr marL="0" indent="0">
              <a:buNone/>
              <a:defRPr sz="1400"/>
            </a:lvl1pPr>
            <a:lvl2pPr marL="456397" indent="0">
              <a:buNone/>
              <a:defRPr sz="1200"/>
            </a:lvl2pPr>
            <a:lvl3pPr marL="912796" indent="0">
              <a:buNone/>
              <a:defRPr sz="1000"/>
            </a:lvl3pPr>
            <a:lvl4pPr marL="1369196" indent="0">
              <a:buNone/>
              <a:defRPr sz="900"/>
            </a:lvl4pPr>
            <a:lvl5pPr marL="1825593" indent="0">
              <a:buNone/>
              <a:defRPr sz="900"/>
            </a:lvl5pPr>
            <a:lvl6pPr marL="2281995" indent="0">
              <a:buNone/>
              <a:defRPr sz="900"/>
            </a:lvl6pPr>
            <a:lvl7pPr marL="2738393" indent="0">
              <a:buNone/>
              <a:defRPr sz="900"/>
            </a:lvl7pPr>
            <a:lvl8pPr marL="3194791" indent="0">
              <a:buNone/>
              <a:defRPr sz="900"/>
            </a:lvl8pPr>
            <a:lvl9pPr marL="3651189" indent="0">
              <a:buNone/>
              <a:defRPr sz="900"/>
            </a:lvl9pPr>
          </a:lstStyle>
          <a:p>
            <a:pPr lvl="0"/>
            <a:r>
              <a:rPr lang="en-US" smtClean="0"/>
              <a:t>Click to edit Master text styles</a:t>
            </a:r>
          </a:p>
        </p:txBody>
      </p:sp>
    </p:spTree>
    <p:extLst>
      <p:ext uri="{BB962C8B-B14F-4D97-AF65-F5344CB8AC3E}">
        <p14:creationId xmlns:p14="http://schemas.microsoft.com/office/powerpoint/2010/main" val="4081477246"/>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7" y="311150"/>
            <a:ext cx="9051925" cy="1295400"/>
          </a:xfrm>
          <a:prstGeom prst="rect">
            <a:avLst/>
          </a:prstGeom>
        </p:spPr>
        <p:txBody>
          <a:bodyPr vert="horz" lIns="91255" tIns="45626" rIns="91255" bIns="45626"/>
          <a:lstStyle/>
          <a:p>
            <a:r>
              <a:rPr lang="en-US" smtClean="0"/>
              <a:t>Click to edit Master title style</a:t>
            </a:r>
            <a:endParaRPr lang="en-US"/>
          </a:p>
        </p:txBody>
      </p:sp>
      <p:sp>
        <p:nvSpPr>
          <p:cNvPr id="3" name="Content Placeholder 2"/>
          <p:cNvSpPr>
            <a:spLocks noGrp="1"/>
          </p:cNvSpPr>
          <p:nvPr>
            <p:ph idx="1"/>
          </p:nvPr>
        </p:nvSpPr>
        <p:spPr>
          <a:xfrm>
            <a:off x="503257" y="1812929"/>
            <a:ext cx="9051925" cy="5130799"/>
          </a:xfrm>
          <a:prstGeom prst="rect">
            <a:avLst/>
          </a:prstGeom>
        </p:spPr>
        <p:txBody>
          <a:bodyPr vert="horz" lIns="91255" tIns="45626" rIns="91255" bIns="456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607731"/>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1" y="5440380"/>
            <a:ext cx="6035675" cy="642937"/>
          </a:xfrm>
          <a:prstGeom prst="rect">
            <a:avLst/>
          </a:prstGeom>
        </p:spPr>
        <p:txBody>
          <a:bodyPr vert="horz" lIns="91288" tIns="45642" rIns="91288" bIns="4564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1" y="693738"/>
            <a:ext cx="6035675" cy="4664075"/>
          </a:xfrm>
          <a:prstGeom prst="rect">
            <a:avLst/>
          </a:prstGeom>
        </p:spPr>
        <p:txBody>
          <a:bodyPr vert="horz" lIns="91288" tIns="45642" rIns="91288" bIns="45642"/>
          <a:lstStyle>
            <a:lvl1pPr marL="0" indent="0">
              <a:buNone/>
              <a:defRPr sz="3200"/>
            </a:lvl1pPr>
            <a:lvl2pPr marL="456397" indent="0">
              <a:buNone/>
              <a:defRPr sz="2800"/>
            </a:lvl2pPr>
            <a:lvl3pPr marL="912796" indent="0">
              <a:buNone/>
              <a:defRPr sz="2500"/>
            </a:lvl3pPr>
            <a:lvl4pPr marL="1369196" indent="0">
              <a:buNone/>
              <a:defRPr sz="2000"/>
            </a:lvl4pPr>
            <a:lvl5pPr marL="1825593" indent="0">
              <a:buNone/>
              <a:defRPr sz="2000"/>
            </a:lvl5pPr>
            <a:lvl6pPr marL="2281995" indent="0">
              <a:buNone/>
              <a:defRPr sz="2000"/>
            </a:lvl6pPr>
            <a:lvl7pPr marL="2738393" indent="0">
              <a:buNone/>
              <a:defRPr sz="2000"/>
            </a:lvl7pPr>
            <a:lvl8pPr marL="3194791" indent="0">
              <a:buNone/>
              <a:defRPr sz="2000"/>
            </a:lvl8pPr>
            <a:lvl9pPr marL="3651189" indent="0">
              <a:buNone/>
              <a:defRPr sz="2000"/>
            </a:lvl9pPr>
          </a:lstStyle>
          <a:p>
            <a:pPr lvl="0"/>
            <a:endParaRPr lang="en-US" noProof="0" dirty="0" smtClean="0"/>
          </a:p>
        </p:txBody>
      </p:sp>
      <p:sp>
        <p:nvSpPr>
          <p:cNvPr id="4" name="Text Placeholder 3"/>
          <p:cNvSpPr>
            <a:spLocks noGrp="1"/>
          </p:cNvSpPr>
          <p:nvPr>
            <p:ph type="body" sz="half" idx="2"/>
          </p:nvPr>
        </p:nvSpPr>
        <p:spPr>
          <a:xfrm>
            <a:off x="1971691" y="6083300"/>
            <a:ext cx="6035675" cy="911225"/>
          </a:xfrm>
          <a:prstGeom prst="rect">
            <a:avLst/>
          </a:prstGeom>
        </p:spPr>
        <p:txBody>
          <a:bodyPr vert="horz" lIns="91288" tIns="45642" rIns="91288" bIns="45642"/>
          <a:lstStyle>
            <a:lvl1pPr marL="0" indent="0">
              <a:buNone/>
              <a:defRPr sz="1400"/>
            </a:lvl1pPr>
            <a:lvl2pPr marL="456397" indent="0">
              <a:buNone/>
              <a:defRPr sz="1200"/>
            </a:lvl2pPr>
            <a:lvl3pPr marL="912796" indent="0">
              <a:buNone/>
              <a:defRPr sz="1000"/>
            </a:lvl3pPr>
            <a:lvl4pPr marL="1369196" indent="0">
              <a:buNone/>
              <a:defRPr sz="900"/>
            </a:lvl4pPr>
            <a:lvl5pPr marL="1825593" indent="0">
              <a:buNone/>
              <a:defRPr sz="900"/>
            </a:lvl5pPr>
            <a:lvl6pPr marL="2281995" indent="0">
              <a:buNone/>
              <a:defRPr sz="900"/>
            </a:lvl6pPr>
            <a:lvl7pPr marL="2738393" indent="0">
              <a:buNone/>
              <a:defRPr sz="900"/>
            </a:lvl7pPr>
            <a:lvl8pPr marL="3194791" indent="0">
              <a:buNone/>
              <a:defRPr sz="900"/>
            </a:lvl8pPr>
            <a:lvl9pPr marL="3651189" indent="0">
              <a:buNone/>
              <a:defRPr sz="900"/>
            </a:lvl9pPr>
          </a:lstStyle>
          <a:p>
            <a:pPr lvl="0"/>
            <a:r>
              <a:rPr lang="en-US" smtClean="0"/>
              <a:t>Click to edit Master text styles</a:t>
            </a:r>
          </a:p>
        </p:txBody>
      </p:sp>
    </p:spTree>
    <p:extLst>
      <p:ext uri="{BB962C8B-B14F-4D97-AF65-F5344CB8AC3E}">
        <p14:creationId xmlns:p14="http://schemas.microsoft.com/office/powerpoint/2010/main" val="2828173794"/>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a:prstGeom prst="rect">
            <a:avLst/>
          </a:prstGeom>
        </p:spPr>
        <p:txBody>
          <a:bodyPr vert="horz" lIns="91288" tIns="45642" rIns="91288" bIns="45642"/>
          <a:lstStyle/>
          <a:p>
            <a:r>
              <a:rPr lang="en-US" smtClean="0"/>
              <a:t>Click to edit Master title style</a:t>
            </a:r>
            <a:endParaRPr lang="en-US"/>
          </a:p>
        </p:txBody>
      </p:sp>
      <p:sp>
        <p:nvSpPr>
          <p:cNvPr id="3" name="Vertical Text Placeholder 2"/>
          <p:cNvSpPr>
            <a:spLocks noGrp="1"/>
          </p:cNvSpPr>
          <p:nvPr>
            <p:ph type="body" orient="vert" idx="1"/>
          </p:nvPr>
        </p:nvSpPr>
        <p:spPr>
          <a:xfrm>
            <a:off x="503254" y="1812929"/>
            <a:ext cx="9051925" cy="5130799"/>
          </a:xfrm>
          <a:prstGeom prst="rect">
            <a:avLst/>
          </a:prstGeom>
        </p:spPr>
        <p:txBody>
          <a:bodyPr vert="eaVert" lIns="91288" tIns="45642" rIns="91288" bIns="456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988355"/>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0" y="311151"/>
            <a:ext cx="2262189" cy="6632575"/>
          </a:xfrm>
          <a:prstGeom prst="rect">
            <a:avLst/>
          </a:prstGeom>
        </p:spPr>
        <p:txBody>
          <a:bodyPr vert="eaVert" lIns="91288" tIns="45642" rIns="91288" bIns="45642"/>
          <a:lstStyle/>
          <a:p>
            <a:r>
              <a:rPr lang="en-US" smtClean="0"/>
              <a:t>Click to edit Master title style</a:t>
            </a:r>
            <a:endParaRPr lang="en-US"/>
          </a:p>
        </p:txBody>
      </p:sp>
      <p:sp>
        <p:nvSpPr>
          <p:cNvPr id="3" name="Vertical Text Placeholder 2"/>
          <p:cNvSpPr>
            <a:spLocks noGrp="1"/>
          </p:cNvSpPr>
          <p:nvPr>
            <p:ph type="body" orient="vert" idx="1"/>
          </p:nvPr>
        </p:nvSpPr>
        <p:spPr>
          <a:xfrm>
            <a:off x="503254" y="311151"/>
            <a:ext cx="6637337" cy="6632575"/>
          </a:xfrm>
          <a:prstGeom prst="rect">
            <a:avLst/>
          </a:prstGeom>
        </p:spPr>
        <p:txBody>
          <a:bodyPr vert="eaVert" lIns="91288" tIns="45642" rIns="91288" bIns="456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625195"/>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10242"/>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221453"/>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5" y="2414600"/>
            <a:ext cx="8550275" cy="1665287"/>
          </a:xfrm>
          <a:prstGeom prst="rect">
            <a:avLst/>
          </a:prstGeom>
        </p:spPr>
        <p:txBody>
          <a:bodyPr vert="horz" lIns="91328" tIns="45662" rIns="91328" bIns="45662"/>
          <a:lstStyle/>
          <a:p>
            <a:r>
              <a:rPr lang="en-US" smtClean="0"/>
              <a:t>Click to edit Master title style</a:t>
            </a:r>
            <a:endParaRPr lang="en-US"/>
          </a:p>
        </p:txBody>
      </p:sp>
      <p:sp>
        <p:nvSpPr>
          <p:cNvPr id="3" name="Subtitle 2"/>
          <p:cNvSpPr>
            <a:spLocks noGrp="1"/>
          </p:cNvSpPr>
          <p:nvPr>
            <p:ph type="subTitle" idx="1"/>
          </p:nvPr>
        </p:nvSpPr>
        <p:spPr>
          <a:xfrm>
            <a:off x="1508137" y="4403726"/>
            <a:ext cx="7042151" cy="1987550"/>
          </a:xfrm>
          <a:prstGeom prst="rect">
            <a:avLst/>
          </a:prstGeom>
        </p:spPr>
        <p:txBody>
          <a:bodyPr vert="horz" lIns="91328" tIns="45662" rIns="91328" bIns="45662"/>
          <a:lstStyle>
            <a:lvl1pPr marL="0" indent="0" algn="ctr">
              <a:buNone/>
              <a:defRPr/>
            </a:lvl1pPr>
            <a:lvl2pPr marL="456611" indent="0" algn="ctr">
              <a:buNone/>
              <a:defRPr/>
            </a:lvl2pPr>
            <a:lvl3pPr marL="913224" indent="0" algn="ctr">
              <a:buNone/>
              <a:defRPr/>
            </a:lvl3pPr>
            <a:lvl4pPr marL="1369836" indent="0" algn="ctr">
              <a:buNone/>
              <a:defRPr/>
            </a:lvl4pPr>
            <a:lvl5pPr marL="1826449" indent="0" algn="ctr">
              <a:buNone/>
              <a:defRPr/>
            </a:lvl5pPr>
            <a:lvl6pPr marL="2283062" indent="0" algn="ctr">
              <a:buNone/>
              <a:defRPr/>
            </a:lvl6pPr>
            <a:lvl7pPr marL="2739675" indent="0" algn="ctr">
              <a:buNone/>
              <a:defRPr/>
            </a:lvl7pPr>
            <a:lvl8pPr marL="3196285" indent="0" algn="ctr">
              <a:buNone/>
              <a:defRPr/>
            </a:lvl8pPr>
            <a:lvl9pPr marL="36528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7546322"/>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smtClean="0"/>
              <a:t>Click to edit Master title style</a:t>
            </a:r>
            <a:endParaRPr lang="en-US"/>
          </a:p>
        </p:txBody>
      </p:sp>
      <p:sp>
        <p:nvSpPr>
          <p:cNvPr id="3" name="Content Placeholder 2"/>
          <p:cNvSpPr>
            <a:spLocks noGrp="1"/>
          </p:cNvSpPr>
          <p:nvPr>
            <p:ph idx="1"/>
          </p:nvPr>
        </p:nvSpPr>
        <p:spPr>
          <a:xfrm>
            <a:off x="503250" y="1812929"/>
            <a:ext cx="9051925" cy="5130799"/>
          </a:xfrm>
          <a:prstGeom prst="rect">
            <a:avLst/>
          </a:prstGeom>
        </p:spPr>
        <p:txBody>
          <a:bodyPr vert="horz" lIns="91328" tIns="45662" rIns="91328" bIns="4566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5432256"/>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a:prstGeom prst="rect">
            <a:avLst/>
          </a:prstGeom>
        </p:spPr>
        <p:txBody>
          <a:bodyPr vert="horz" lIns="91328" tIns="45662" rIns="91328" bIns="4566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a:prstGeom prst="rect">
            <a:avLst/>
          </a:prstGeom>
        </p:spPr>
        <p:txBody>
          <a:bodyPr vert="horz" lIns="91328" tIns="45662" rIns="91328" bIns="45662" anchor="b"/>
          <a:lstStyle>
            <a:lvl1pPr marL="0" indent="0">
              <a:buNone/>
              <a:defRPr sz="2000"/>
            </a:lvl1pPr>
            <a:lvl2pPr marL="456611" indent="0">
              <a:buNone/>
              <a:defRPr sz="1800"/>
            </a:lvl2pPr>
            <a:lvl3pPr marL="913224" indent="0">
              <a:buNone/>
              <a:defRPr sz="1600"/>
            </a:lvl3pPr>
            <a:lvl4pPr marL="1369836" indent="0">
              <a:buNone/>
              <a:defRPr sz="1400"/>
            </a:lvl4pPr>
            <a:lvl5pPr marL="1826449" indent="0">
              <a:buNone/>
              <a:defRPr sz="1400"/>
            </a:lvl5pPr>
            <a:lvl6pPr marL="2283062" indent="0">
              <a:buNone/>
              <a:defRPr sz="1400"/>
            </a:lvl6pPr>
            <a:lvl7pPr marL="2739675" indent="0">
              <a:buNone/>
              <a:defRPr sz="1400"/>
            </a:lvl7pPr>
            <a:lvl8pPr marL="3196285" indent="0">
              <a:buNone/>
              <a:defRPr sz="1400"/>
            </a:lvl8pPr>
            <a:lvl9pPr marL="3652897" indent="0">
              <a:buNone/>
              <a:defRPr sz="1400"/>
            </a:lvl9pPr>
          </a:lstStyle>
          <a:p>
            <a:pPr lvl="0"/>
            <a:r>
              <a:rPr lang="en-US" smtClean="0"/>
              <a:t>Click to edit Master text styles</a:t>
            </a:r>
          </a:p>
        </p:txBody>
      </p:sp>
    </p:spTree>
    <p:extLst>
      <p:ext uri="{BB962C8B-B14F-4D97-AF65-F5344CB8AC3E}">
        <p14:creationId xmlns:p14="http://schemas.microsoft.com/office/powerpoint/2010/main" val="4048317005"/>
      </p:ext>
    </p:extLst>
  </p:cSld>
  <p:clrMapOvr>
    <a:masterClrMapping/>
  </p:clrMapOvr>
  <p:transition xmlns:p14="http://schemas.microsoft.com/office/powerpoint/2010/mai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a:prstGeom prst="rect">
            <a:avLst/>
          </a:prstGeom>
        </p:spPr>
        <p:txBody>
          <a:bodyPr vert="horz" lIns="91328" tIns="45662" rIns="91328" bIns="4566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12" y="1812929"/>
            <a:ext cx="4449763" cy="5130799"/>
          </a:xfrm>
          <a:prstGeom prst="rect">
            <a:avLst/>
          </a:prstGeom>
        </p:spPr>
        <p:txBody>
          <a:bodyPr vert="horz" lIns="91328" tIns="45662" rIns="91328" bIns="4566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526983"/>
      </p:ext>
    </p:extLst>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a:prstGeom prst="rect">
            <a:avLst/>
          </a:prstGeom>
        </p:spPr>
        <p:txBody>
          <a:bodyPr vert="horz" lIns="91328" tIns="45662" rIns="91328" bIns="45662" anchor="b"/>
          <a:lstStyle>
            <a:lvl1pPr marL="0" indent="0">
              <a:buNone/>
              <a:defRPr sz="2500" b="1"/>
            </a:lvl1pPr>
            <a:lvl2pPr marL="456611" indent="0">
              <a:buNone/>
              <a:defRPr sz="2000" b="1"/>
            </a:lvl2pPr>
            <a:lvl3pPr marL="913224" indent="0">
              <a:buNone/>
              <a:defRPr sz="1800" b="1"/>
            </a:lvl3pPr>
            <a:lvl4pPr marL="1369836" indent="0">
              <a:buNone/>
              <a:defRPr sz="1600" b="1"/>
            </a:lvl4pPr>
            <a:lvl5pPr marL="1826449" indent="0">
              <a:buNone/>
              <a:defRPr sz="1600" b="1"/>
            </a:lvl5pPr>
            <a:lvl6pPr marL="2283062" indent="0">
              <a:buNone/>
              <a:defRPr sz="1600" b="1"/>
            </a:lvl6pPr>
            <a:lvl7pPr marL="2739675" indent="0">
              <a:buNone/>
              <a:defRPr sz="1600" b="1"/>
            </a:lvl7pPr>
            <a:lvl8pPr marL="3196285" indent="0">
              <a:buNone/>
              <a:defRPr sz="1600" b="1"/>
            </a:lvl8pPr>
            <a:lvl9pPr marL="36528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vert="horz" lIns="91328" tIns="45662" rIns="91328" bIns="4566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a:prstGeom prst="rect">
            <a:avLst/>
          </a:prstGeom>
        </p:spPr>
        <p:txBody>
          <a:bodyPr vert="horz" lIns="91328" tIns="45662" rIns="91328" bIns="45662" anchor="b"/>
          <a:lstStyle>
            <a:lvl1pPr marL="0" indent="0">
              <a:buNone/>
              <a:defRPr sz="2500" b="1"/>
            </a:lvl1pPr>
            <a:lvl2pPr marL="456611" indent="0">
              <a:buNone/>
              <a:defRPr sz="2000" b="1"/>
            </a:lvl2pPr>
            <a:lvl3pPr marL="913224" indent="0">
              <a:buNone/>
              <a:defRPr sz="1800" b="1"/>
            </a:lvl3pPr>
            <a:lvl4pPr marL="1369836" indent="0">
              <a:buNone/>
              <a:defRPr sz="1600" b="1"/>
            </a:lvl4pPr>
            <a:lvl5pPr marL="1826449" indent="0">
              <a:buNone/>
              <a:defRPr sz="1600" b="1"/>
            </a:lvl5pPr>
            <a:lvl6pPr marL="2283062" indent="0">
              <a:buNone/>
              <a:defRPr sz="1600" b="1"/>
            </a:lvl6pPr>
            <a:lvl7pPr marL="2739675" indent="0">
              <a:buNone/>
              <a:defRPr sz="1600" b="1"/>
            </a:lvl7pPr>
            <a:lvl8pPr marL="3196285" indent="0">
              <a:buNone/>
              <a:defRPr sz="1600" b="1"/>
            </a:lvl8pPr>
            <a:lvl9pPr marL="36528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a:prstGeom prst="rect">
            <a:avLst/>
          </a:prstGeom>
        </p:spPr>
        <p:txBody>
          <a:bodyPr vert="horz" lIns="91328" tIns="45662" rIns="91328" bIns="4566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104955"/>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a:prstGeom prst="rect">
            <a:avLst/>
          </a:prstGeom>
        </p:spPr>
        <p:txBody>
          <a:bodyPr vert="horz" lIns="91255" tIns="45626" rIns="91255" bIns="45626"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a:prstGeom prst="rect">
            <a:avLst/>
          </a:prstGeom>
        </p:spPr>
        <p:txBody>
          <a:bodyPr vert="horz" lIns="91255" tIns="45626" rIns="91255" bIns="45626" anchor="b"/>
          <a:lstStyle>
            <a:lvl1pPr marL="0" indent="0">
              <a:buNone/>
              <a:defRPr sz="2000"/>
            </a:lvl1pPr>
            <a:lvl2pPr marL="456238" indent="0">
              <a:buNone/>
              <a:defRPr sz="1800"/>
            </a:lvl2pPr>
            <a:lvl3pPr marL="912475" indent="0">
              <a:buNone/>
              <a:defRPr sz="1600"/>
            </a:lvl3pPr>
            <a:lvl4pPr marL="1368714" indent="0">
              <a:buNone/>
              <a:defRPr sz="1400"/>
            </a:lvl4pPr>
            <a:lvl5pPr marL="1824952" indent="0">
              <a:buNone/>
              <a:defRPr sz="1400"/>
            </a:lvl5pPr>
            <a:lvl6pPr marL="2281195" indent="0">
              <a:buNone/>
              <a:defRPr sz="1400"/>
            </a:lvl6pPr>
            <a:lvl7pPr marL="2737433" indent="0">
              <a:buNone/>
              <a:defRPr sz="1400"/>
            </a:lvl7pPr>
            <a:lvl8pPr marL="3193670" indent="0">
              <a:buNone/>
              <a:defRPr sz="1400"/>
            </a:lvl8pPr>
            <a:lvl9pPr marL="3649909" indent="0">
              <a:buNone/>
              <a:defRPr sz="1400"/>
            </a:lvl9pPr>
          </a:lstStyle>
          <a:p>
            <a:pPr lvl="0"/>
            <a:r>
              <a:rPr lang="en-US" smtClean="0"/>
              <a:t>Click to edit Master text styles</a:t>
            </a:r>
          </a:p>
        </p:txBody>
      </p:sp>
    </p:spTree>
    <p:extLst>
      <p:ext uri="{BB962C8B-B14F-4D97-AF65-F5344CB8AC3E}">
        <p14:creationId xmlns:p14="http://schemas.microsoft.com/office/powerpoint/2010/main" val="3321312555"/>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smtClean="0"/>
              <a:t>Click to edit Master title style</a:t>
            </a:r>
            <a:endParaRPr lang="en-US"/>
          </a:p>
        </p:txBody>
      </p:sp>
    </p:spTree>
    <p:extLst>
      <p:ext uri="{BB962C8B-B14F-4D97-AF65-F5344CB8AC3E}">
        <p14:creationId xmlns:p14="http://schemas.microsoft.com/office/powerpoint/2010/main" val="54789415"/>
      </p:ext>
    </p:extLst>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803491"/>
      </p:ext>
    </p:extLst>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3033082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5234271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3482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3482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8544324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797572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2100421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4202277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4657091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0543304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7" y="311150"/>
            <a:ext cx="9051925" cy="1295400"/>
          </a:xfrm>
          <a:prstGeom prst="rect">
            <a:avLst/>
          </a:prstGeom>
        </p:spPr>
        <p:txBody>
          <a:bodyPr vert="horz" lIns="91255" tIns="45626" rIns="91255" bIns="45626"/>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a:prstGeom prst="rect">
            <a:avLst/>
          </a:prstGeom>
        </p:spPr>
        <p:txBody>
          <a:bodyPr vert="horz" lIns="91255" tIns="45626" rIns="91255" bIns="45626"/>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0" y="1812929"/>
            <a:ext cx="4449763" cy="5130799"/>
          </a:xfrm>
          <a:prstGeom prst="rect">
            <a:avLst/>
          </a:prstGeom>
        </p:spPr>
        <p:txBody>
          <a:bodyPr vert="horz" lIns="91255" tIns="45626" rIns="91255" bIns="45626"/>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062722"/>
      </p:ext>
    </p:extLst>
  </p:cSld>
  <p:clrMapOvr>
    <a:masterClrMapping/>
  </p:clrMapOvr>
  <p:transition xmlns:p14="http://schemas.microsoft.com/office/powerpoint/2010/mai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0145355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4855"/>
            <a:ext cx="2263140" cy="66335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4855"/>
            <a:ext cx="6621780" cy="66335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6367348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04128388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57" y="311150"/>
            <a:ext cx="9051925" cy="1295400"/>
          </a:xfrm>
          <a:prstGeom prst="rect">
            <a:avLst/>
          </a:prstGeom>
        </p:spPr>
        <p:txBody>
          <a:bodyPr vert="horz" lIns="91255" tIns="45626" rIns="91255" bIns="4562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a:prstGeom prst="rect">
            <a:avLst/>
          </a:prstGeom>
        </p:spPr>
        <p:txBody>
          <a:bodyPr vert="horz" lIns="91255" tIns="45626" rIns="91255" bIns="45626"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vert="horz" lIns="91255" tIns="45626" rIns="91255" bIns="45626"/>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a:prstGeom prst="rect">
            <a:avLst/>
          </a:prstGeom>
        </p:spPr>
        <p:txBody>
          <a:bodyPr vert="horz" lIns="91255" tIns="45626" rIns="91255" bIns="45626"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a:prstGeom prst="rect">
            <a:avLst/>
          </a:prstGeom>
        </p:spPr>
        <p:txBody>
          <a:bodyPr vert="horz" lIns="91255" tIns="45626" rIns="91255" bIns="45626"/>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6382249"/>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57" y="311150"/>
            <a:ext cx="9051925" cy="1295400"/>
          </a:xfrm>
          <a:prstGeom prst="rect">
            <a:avLst/>
          </a:prstGeom>
        </p:spPr>
        <p:txBody>
          <a:bodyPr vert="horz" lIns="91255" tIns="45626" rIns="91255" bIns="45626"/>
          <a:lstStyle/>
          <a:p>
            <a:r>
              <a:rPr lang="en-US" smtClean="0"/>
              <a:t>Click to edit Master title style</a:t>
            </a:r>
            <a:endParaRPr lang="en-US"/>
          </a:p>
        </p:txBody>
      </p:sp>
    </p:spTree>
    <p:extLst>
      <p:ext uri="{BB962C8B-B14F-4D97-AF65-F5344CB8AC3E}">
        <p14:creationId xmlns:p14="http://schemas.microsoft.com/office/powerpoint/2010/main" val="2874307018"/>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488728"/>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a:prstGeom prst="rect">
            <a:avLst/>
          </a:prstGeom>
        </p:spPr>
        <p:txBody>
          <a:bodyPr vert="horz" lIns="91255" tIns="45626" rIns="91255" bIns="45626"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vert="horz" lIns="91255" tIns="45626" rIns="91255" bIns="45626"/>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a:prstGeom prst="rect">
            <a:avLst/>
          </a:prstGeom>
        </p:spPr>
        <p:txBody>
          <a:bodyPr vert="horz" lIns="91255" tIns="45626" rIns="91255" bIns="45626"/>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Tree>
    <p:extLst>
      <p:ext uri="{BB962C8B-B14F-4D97-AF65-F5344CB8AC3E}">
        <p14:creationId xmlns:p14="http://schemas.microsoft.com/office/powerpoint/2010/main" val="1822662594"/>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4" y="5440383"/>
            <a:ext cx="6035675" cy="642937"/>
          </a:xfrm>
          <a:prstGeom prst="rect">
            <a:avLst/>
          </a:prstGeom>
        </p:spPr>
        <p:txBody>
          <a:bodyPr vert="horz" lIns="91255" tIns="45626" rIns="91255" bIns="45626"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4" y="693738"/>
            <a:ext cx="6035675" cy="4664075"/>
          </a:xfrm>
          <a:prstGeom prst="rect">
            <a:avLst/>
          </a:prstGeom>
        </p:spPr>
        <p:txBody>
          <a:bodyPr vert="horz" lIns="91255" tIns="45626" rIns="91255" bIns="45626"/>
          <a:lstStyle>
            <a:lvl1pPr marL="0" indent="0">
              <a:buNone/>
              <a:defRPr sz="3200"/>
            </a:lvl1pPr>
            <a:lvl2pPr marL="456238" indent="0">
              <a:buNone/>
              <a:defRPr sz="2800"/>
            </a:lvl2pPr>
            <a:lvl3pPr marL="912475" indent="0">
              <a:buNone/>
              <a:defRPr sz="2500"/>
            </a:lvl3pPr>
            <a:lvl4pPr marL="1368714" indent="0">
              <a:buNone/>
              <a:defRPr sz="2000"/>
            </a:lvl4pPr>
            <a:lvl5pPr marL="1824952" indent="0">
              <a:buNone/>
              <a:defRPr sz="2000"/>
            </a:lvl5pPr>
            <a:lvl6pPr marL="2281195" indent="0">
              <a:buNone/>
              <a:defRPr sz="2000"/>
            </a:lvl6pPr>
            <a:lvl7pPr marL="2737433" indent="0">
              <a:buNone/>
              <a:defRPr sz="2000"/>
            </a:lvl7pPr>
            <a:lvl8pPr marL="3193670" indent="0">
              <a:buNone/>
              <a:defRPr sz="2000"/>
            </a:lvl8pPr>
            <a:lvl9pPr marL="3649909" indent="0">
              <a:buNone/>
              <a:defRPr sz="2000"/>
            </a:lvl9pPr>
          </a:lstStyle>
          <a:p>
            <a:pPr lvl="0"/>
            <a:endParaRPr lang="en-US" noProof="0" dirty="0" smtClean="0"/>
          </a:p>
        </p:txBody>
      </p:sp>
      <p:sp>
        <p:nvSpPr>
          <p:cNvPr id="4" name="Text Placeholder 3"/>
          <p:cNvSpPr>
            <a:spLocks noGrp="1"/>
          </p:cNvSpPr>
          <p:nvPr>
            <p:ph type="body" sz="half" idx="2"/>
          </p:nvPr>
        </p:nvSpPr>
        <p:spPr>
          <a:xfrm>
            <a:off x="1971694" y="6083300"/>
            <a:ext cx="6035675" cy="911225"/>
          </a:xfrm>
          <a:prstGeom prst="rect">
            <a:avLst/>
          </a:prstGeom>
        </p:spPr>
        <p:txBody>
          <a:bodyPr vert="horz" lIns="91255" tIns="45626" rIns="91255" bIns="45626"/>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Tree>
    <p:extLst>
      <p:ext uri="{BB962C8B-B14F-4D97-AF65-F5344CB8AC3E}">
        <p14:creationId xmlns:p14="http://schemas.microsoft.com/office/powerpoint/2010/main" val="690505312"/>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ea typeface="MS Gothic" charset="0"/>
              <a:cs typeface="MS Gothic" charset="0"/>
            </a:endParaRPr>
          </a:p>
        </p:txBody>
      </p:sp>
      <p:sp>
        <p:nvSpPr>
          <p:cNvPr id="2" name="Text Box 2"/>
          <p:cNvSpPr txBox="1">
            <a:spLocks noChangeArrowheads="1"/>
          </p:cNvSpPr>
          <p:nvPr/>
        </p:nvSpPr>
        <p:spPr bwMode="auto">
          <a:xfrm>
            <a:off x="828675" y="7435850"/>
            <a:ext cx="982663" cy="247650"/>
          </a:xfrm>
          <a:prstGeom prst="rect">
            <a:avLst/>
          </a:prstGeom>
          <a:noFill/>
          <a:ln w="9525">
            <a:noFill/>
            <a:round/>
            <a:headEnd/>
            <a:tailEnd/>
          </a:ln>
          <a:effectLst/>
        </p:spPr>
        <p:txBody>
          <a:bodyPr wrap="none" lIns="89816" tIns="46699" rIns="89816" bIns="46699"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buFont typeface="Arial" charset="0"/>
              <a:buNone/>
              <a:defRPr/>
            </a:pPr>
            <a:r>
              <a:rPr lang="en-GB" sz="900" b="1" smtClean="0">
                <a:solidFill>
                  <a:srgbClr val="FFFFFF"/>
                </a:solidFill>
                <a:latin typeface="Arial" charset="0"/>
              </a:rPr>
              <a:t>© </a:t>
            </a:r>
            <a:r>
              <a:rPr lang="en-GB" sz="1000" b="1" smtClean="0">
                <a:solidFill>
                  <a:srgbClr val="FFFFFF"/>
                </a:solidFill>
                <a:latin typeface="Arial" charset="0"/>
              </a:rPr>
              <a:t>2006</a:t>
            </a:r>
            <a:r>
              <a:rPr lang="en-GB" sz="900" b="1" smtClean="0">
                <a:solidFill>
                  <a:srgbClr val="FFFFFF"/>
                </a:solidFill>
                <a:latin typeface="Arial" charset="0"/>
              </a:rPr>
              <a:t> TBBMI</a:t>
            </a:r>
          </a:p>
        </p:txBody>
      </p:sp>
      <p:sp>
        <p:nvSpPr>
          <p:cNvPr id="1028" name="Rectangle 3"/>
          <p:cNvSpPr>
            <a:spLocks noChangeArrowheads="1"/>
          </p:cNvSpPr>
          <p:nvPr/>
        </p:nvSpPr>
        <p:spPr bwMode="auto">
          <a:xfrm>
            <a:off x="8596313" y="7418388"/>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buFont typeface="Comic Sans MS"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Comic Sans MS" charset="0"/>
                <a:ea typeface="MS Gothic" charset="0"/>
                <a:cs typeface="MS Gothic" charset="0"/>
              </a:rPr>
              <a:t>9.65.08.</a:t>
            </a:r>
          </a:p>
        </p:txBody>
      </p:sp>
      <p:sp>
        <p:nvSpPr>
          <p:cNvPr id="1029" name="Rectangle 4"/>
          <p:cNvSpPr>
            <a:spLocks noChangeArrowheads="1"/>
          </p:cNvSpPr>
          <p:nvPr/>
        </p:nvSpPr>
        <p:spPr bwMode="auto">
          <a:xfrm>
            <a:off x="508000" y="120650"/>
            <a:ext cx="44672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308" tIns="50654" rIns="101308" bIns="50654">
            <a:spAutoFit/>
          </a:bodyPr>
          <a:lstStyle/>
          <a:p>
            <a:pPr>
              <a:lnSpc>
                <a:spcPct val="125000"/>
              </a:lnSpc>
              <a:spcBef>
                <a:spcPts val="1500"/>
              </a:spcBef>
              <a:buClr>
                <a:srgbClr val="FFFF00"/>
              </a:buClr>
              <a:buFont typeface="Helvetica"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xmlns:p14="http://schemas.microsoft.com/office/powerpoint/2010/main" spd="med">
    <p:fade/>
  </p:transition>
  <p:txStyles>
    <p:titleStyle>
      <a:lvl1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238"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2475"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8714"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4952"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69888" indent="-369888" algn="l" defTabSz="450850"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09625" indent="-307975" algn="l" defTabSz="450850"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47775" indent="-244475" algn="l" defTabSz="450850"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1013" indent="-244475" algn="l" defTabSz="450850"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4250" indent="-244475" algn="l" defTabSz="450850"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3670" indent="-250297" algn="l" defTabSz="45623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69907" indent="-250297" algn="l" defTabSz="45623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6149" indent="-250297" algn="l" defTabSz="45623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2384" indent="-250297" algn="l" defTabSz="45623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238" rtl="0" eaLnBrk="1" latinLnBrk="0" hangingPunct="1">
        <a:defRPr sz="1800" kern="1200">
          <a:solidFill>
            <a:schemeClr val="tx1"/>
          </a:solidFill>
          <a:latin typeface="+mn-lt"/>
          <a:ea typeface="+mn-ea"/>
          <a:cs typeface="+mn-cs"/>
        </a:defRPr>
      </a:lvl1pPr>
      <a:lvl2pPr marL="456238" algn="l" defTabSz="456238" rtl="0" eaLnBrk="1" latinLnBrk="0" hangingPunct="1">
        <a:defRPr sz="1800" kern="1200">
          <a:solidFill>
            <a:schemeClr val="tx1"/>
          </a:solidFill>
          <a:latin typeface="+mn-lt"/>
          <a:ea typeface="+mn-ea"/>
          <a:cs typeface="+mn-cs"/>
        </a:defRPr>
      </a:lvl2pPr>
      <a:lvl3pPr marL="912475" algn="l" defTabSz="456238" rtl="0" eaLnBrk="1" latinLnBrk="0" hangingPunct="1">
        <a:defRPr sz="1800" kern="1200">
          <a:solidFill>
            <a:schemeClr val="tx1"/>
          </a:solidFill>
          <a:latin typeface="+mn-lt"/>
          <a:ea typeface="+mn-ea"/>
          <a:cs typeface="+mn-cs"/>
        </a:defRPr>
      </a:lvl3pPr>
      <a:lvl4pPr marL="1368714" algn="l" defTabSz="456238" rtl="0" eaLnBrk="1" latinLnBrk="0" hangingPunct="1">
        <a:defRPr sz="1800" kern="1200">
          <a:solidFill>
            <a:schemeClr val="tx1"/>
          </a:solidFill>
          <a:latin typeface="+mn-lt"/>
          <a:ea typeface="+mn-ea"/>
          <a:cs typeface="+mn-cs"/>
        </a:defRPr>
      </a:lvl4pPr>
      <a:lvl5pPr marL="1824952" algn="l" defTabSz="456238" rtl="0" eaLnBrk="1" latinLnBrk="0" hangingPunct="1">
        <a:defRPr sz="1800" kern="1200">
          <a:solidFill>
            <a:schemeClr val="tx1"/>
          </a:solidFill>
          <a:latin typeface="+mn-lt"/>
          <a:ea typeface="+mn-ea"/>
          <a:cs typeface="+mn-cs"/>
        </a:defRPr>
      </a:lvl5pPr>
      <a:lvl6pPr marL="2281195" algn="l" defTabSz="456238" rtl="0" eaLnBrk="1" latinLnBrk="0" hangingPunct="1">
        <a:defRPr sz="1800" kern="1200">
          <a:solidFill>
            <a:schemeClr val="tx1"/>
          </a:solidFill>
          <a:latin typeface="+mn-lt"/>
          <a:ea typeface="+mn-ea"/>
          <a:cs typeface="+mn-cs"/>
        </a:defRPr>
      </a:lvl6pPr>
      <a:lvl7pPr marL="2737433" algn="l" defTabSz="456238" rtl="0" eaLnBrk="1" latinLnBrk="0" hangingPunct="1">
        <a:defRPr sz="1800" kern="1200">
          <a:solidFill>
            <a:schemeClr val="tx1"/>
          </a:solidFill>
          <a:latin typeface="+mn-lt"/>
          <a:ea typeface="+mn-ea"/>
          <a:cs typeface="+mn-cs"/>
        </a:defRPr>
      </a:lvl7pPr>
      <a:lvl8pPr marL="3193670" algn="l" defTabSz="456238" rtl="0" eaLnBrk="1" latinLnBrk="0" hangingPunct="1">
        <a:defRPr sz="1800" kern="1200">
          <a:solidFill>
            <a:schemeClr val="tx1"/>
          </a:solidFill>
          <a:latin typeface="+mn-lt"/>
          <a:ea typeface="+mn-ea"/>
          <a:cs typeface="+mn-cs"/>
        </a:defRPr>
      </a:lvl8pPr>
      <a:lvl9pPr marL="3649909" algn="l" defTabSz="45623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88" tIns="45642" rIns="91288" bIns="45642" anchor="ctr"/>
          <a:lstStyle/>
          <a:p>
            <a:endParaRPr lang="en-US">
              <a:solidFill>
                <a:srgbClr val="FFFFFF"/>
              </a:solidFill>
              <a:ea typeface="MS Gothic" charset="0"/>
              <a:cs typeface="MS Gothic" charset="0"/>
            </a:endParaRPr>
          </a:p>
        </p:txBody>
      </p:sp>
      <p:sp>
        <p:nvSpPr>
          <p:cNvPr id="2" name="Text Box 2"/>
          <p:cNvSpPr txBox="1">
            <a:spLocks noChangeArrowheads="1"/>
          </p:cNvSpPr>
          <p:nvPr/>
        </p:nvSpPr>
        <p:spPr bwMode="auto">
          <a:xfrm>
            <a:off x="828675" y="7434263"/>
            <a:ext cx="982663" cy="249237"/>
          </a:xfrm>
          <a:prstGeom prst="rect">
            <a:avLst/>
          </a:prstGeom>
          <a:noFill/>
          <a:ln w="9525">
            <a:noFill/>
            <a:round/>
            <a:headEnd/>
            <a:tailEnd/>
          </a:ln>
          <a:effectLst/>
        </p:spPr>
        <p:txBody>
          <a:bodyPr wrap="none" lIns="89846" tIns="46716" rIns="89846" bIns="46716"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buFont typeface="Arial" charset="0"/>
              <a:buNone/>
              <a:defRPr/>
            </a:pPr>
            <a:r>
              <a:rPr lang="en-GB" sz="900" b="1" smtClean="0">
                <a:solidFill>
                  <a:srgbClr val="FFFFFF"/>
                </a:solidFill>
                <a:latin typeface="Arial" charset="0"/>
              </a:rPr>
              <a:t>© </a:t>
            </a:r>
            <a:r>
              <a:rPr lang="en-GB" sz="1000" b="1" smtClean="0">
                <a:solidFill>
                  <a:srgbClr val="FFFFFF"/>
                </a:solidFill>
                <a:latin typeface="Arial" charset="0"/>
              </a:rPr>
              <a:t>2006</a:t>
            </a:r>
            <a:r>
              <a:rPr lang="en-GB" sz="900" b="1" smtClean="0">
                <a:solidFill>
                  <a:srgbClr val="FFFFFF"/>
                </a:solidFill>
                <a:latin typeface="Arial" charset="0"/>
              </a:rPr>
              <a:t> TBBMI</a:t>
            </a:r>
          </a:p>
        </p:txBody>
      </p:sp>
      <p:sp>
        <p:nvSpPr>
          <p:cNvPr id="2052" name="Rectangle 3"/>
          <p:cNvSpPr>
            <a:spLocks noChangeArrowheads="1"/>
          </p:cNvSpPr>
          <p:nvPr/>
        </p:nvSpPr>
        <p:spPr bwMode="auto">
          <a:xfrm>
            <a:off x="8596313" y="7418388"/>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46" tIns="46716" rIns="89846" bIns="46716" anchor="ctr">
            <a:spAutoFit/>
          </a:bodyPr>
          <a:lstStyle/>
          <a:p>
            <a:pPr algn="ctr">
              <a:lnSpc>
                <a:spcPct val="100000"/>
              </a:lnSpc>
              <a:buClr>
                <a:srgbClr val="FFFFFF"/>
              </a:buClr>
              <a:buFont typeface="Comic Sans MS" charset="0"/>
              <a:buNone/>
              <a:tabLst>
                <a:tab pos="0" algn="l"/>
                <a:tab pos="908050" algn="l"/>
                <a:tab pos="1820863" algn="l"/>
                <a:tab pos="2732088" algn="l"/>
                <a:tab pos="3644900" algn="l"/>
                <a:tab pos="4557713" algn="l"/>
                <a:tab pos="5472113" algn="l"/>
                <a:tab pos="6384925" algn="l"/>
                <a:tab pos="7297738" algn="l"/>
                <a:tab pos="8212138" algn="l"/>
                <a:tab pos="9124950" algn="l"/>
                <a:tab pos="10039350" algn="l"/>
              </a:tabLst>
            </a:pPr>
            <a:r>
              <a:rPr lang="en-GB" sz="1000" b="1">
                <a:solidFill>
                  <a:srgbClr val="FFFFFF"/>
                </a:solidFill>
                <a:latin typeface="Comic Sans MS" charset="0"/>
                <a:ea typeface="MS Gothic" charset="0"/>
                <a:cs typeface="MS Gothic" charset="0"/>
              </a:rPr>
              <a:t>9.65.08.</a:t>
            </a:r>
          </a:p>
        </p:txBody>
      </p:sp>
      <p:sp>
        <p:nvSpPr>
          <p:cNvPr id="2053" name="Rectangle 4"/>
          <p:cNvSpPr>
            <a:spLocks noChangeArrowheads="1"/>
          </p:cNvSpPr>
          <p:nvPr/>
        </p:nvSpPr>
        <p:spPr bwMode="auto">
          <a:xfrm>
            <a:off x="508000" y="120650"/>
            <a:ext cx="44672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343" tIns="50672" rIns="101343" bIns="50672">
            <a:spAutoFit/>
          </a:bodyPr>
          <a:lstStyle/>
          <a:p>
            <a:pPr>
              <a:lnSpc>
                <a:spcPct val="125000"/>
              </a:lnSpc>
              <a:spcBef>
                <a:spcPts val="1500"/>
              </a:spcBef>
              <a:buClr>
                <a:srgbClr val="FFFF00"/>
              </a:buClr>
              <a:buFont typeface="Helvetica" charset="0"/>
              <a:buNone/>
              <a:tabLst>
                <a:tab pos="0" algn="l"/>
                <a:tab pos="908050" algn="l"/>
                <a:tab pos="1820863" algn="l"/>
                <a:tab pos="2732088" algn="l"/>
                <a:tab pos="3644900" algn="l"/>
                <a:tab pos="4557713" algn="l"/>
                <a:tab pos="5472113" algn="l"/>
                <a:tab pos="6384925" algn="l"/>
                <a:tab pos="7297738" algn="l"/>
                <a:tab pos="8212138" algn="l"/>
                <a:tab pos="9124950" algn="l"/>
                <a:tab pos="10039350"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xmlns:p14="http://schemas.microsoft.com/office/powerpoint/2010/main" spd="med">
    <p:fade/>
  </p:transition>
  <p:txStyles>
    <p:titleStyle>
      <a:lvl1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397" algn="ctr" defTabSz="456397"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2796" algn="ctr" defTabSz="456397"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9196" algn="ctr" defTabSz="456397"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5593" algn="ctr" defTabSz="456397"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68300" indent="-368300" algn="l" defTabSz="450850"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09625" indent="-306388" algn="l" defTabSz="450850"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47775" indent="-242888" algn="l" defTabSz="450850"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1013" indent="-242888" algn="l" defTabSz="450850"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4250" indent="-242888" algn="l" defTabSz="450850"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4622" indent="-250385" algn="l" defTabSz="456397"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1020" indent="-250385" algn="l" defTabSz="456397"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7421" indent="-250385" algn="l" defTabSz="456397"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3818" indent="-250385" algn="l" defTabSz="456397"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397" rtl="0" eaLnBrk="1" latinLnBrk="0" hangingPunct="1">
        <a:defRPr sz="1800" kern="1200">
          <a:solidFill>
            <a:schemeClr val="tx1"/>
          </a:solidFill>
          <a:latin typeface="+mn-lt"/>
          <a:ea typeface="+mn-ea"/>
          <a:cs typeface="+mn-cs"/>
        </a:defRPr>
      </a:lvl1pPr>
      <a:lvl2pPr marL="456397" algn="l" defTabSz="456397" rtl="0" eaLnBrk="1" latinLnBrk="0" hangingPunct="1">
        <a:defRPr sz="1800" kern="1200">
          <a:solidFill>
            <a:schemeClr val="tx1"/>
          </a:solidFill>
          <a:latin typeface="+mn-lt"/>
          <a:ea typeface="+mn-ea"/>
          <a:cs typeface="+mn-cs"/>
        </a:defRPr>
      </a:lvl2pPr>
      <a:lvl3pPr marL="912796" algn="l" defTabSz="456397" rtl="0" eaLnBrk="1" latinLnBrk="0" hangingPunct="1">
        <a:defRPr sz="1800" kern="1200">
          <a:solidFill>
            <a:schemeClr val="tx1"/>
          </a:solidFill>
          <a:latin typeface="+mn-lt"/>
          <a:ea typeface="+mn-ea"/>
          <a:cs typeface="+mn-cs"/>
        </a:defRPr>
      </a:lvl3pPr>
      <a:lvl4pPr marL="1369196" algn="l" defTabSz="456397" rtl="0" eaLnBrk="1" latinLnBrk="0" hangingPunct="1">
        <a:defRPr sz="1800" kern="1200">
          <a:solidFill>
            <a:schemeClr val="tx1"/>
          </a:solidFill>
          <a:latin typeface="+mn-lt"/>
          <a:ea typeface="+mn-ea"/>
          <a:cs typeface="+mn-cs"/>
        </a:defRPr>
      </a:lvl4pPr>
      <a:lvl5pPr marL="1825593" algn="l" defTabSz="456397" rtl="0" eaLnBrk="1" latinLnBrk="0" hangingPunct="1">
        <a:defRPr sz="1800" kern="1200">
          <a:solidFill>
            <a:schemeClr val="tx1"/>
          </a:solidFill>
          <a:latin typeface="+mn-lt"/>
          <a:ea typeface="+mn-ea"/>
          <a:cs typeface="+mn-cs"/>
        </a:defRPr>
      </a:lvl5pPr>
      <a:lvl6pPr marL="2281995" algn="l" defTabSz="456397" rtl="0" eaLnBrk="1" latinLnBrk="0" hangingPunct="1">
        <a:defRPr sz="1800" kern="1200">
          <a:solidFill>
            <a:schemeClr val="tx1"/>
          </a:solidFill>
          <a:latin typeface="+mn-lt"/>
          <a:ea typeface="+mn-ea"/>
          <a:cs typeface="+mn-cs"/>
        </a:defRPr>
      </a:lvl6pPr>
      <a:lvl7pPr marL="2738393" algn="l" defTabSz="456397" rtl="0" eaLnBrk="1" latinLnBrk="0" hangingPunct="1">
        <a:defRPr sz="1800" kern="1200">
          <a:solidFill>
            <a:schemeClr val="tx1"/>
          </a:solidFill>
          <a:latin typeface="+mn-lt"/>
          <a:ea typeface="+mn-ea"/>
          <a:cs typeface="+mn-cs"/>
        </a:defRPr>
      </a:lvl7pPr>
      <a:lvl8pPr marL="3194791" algn="l" defTabSz="456397" rtl="0" eaLnBrk="1" latinLnBrk="0" hangingPunct="1">
        <a:defRPr sz="1800" kern="1200">
          <a:solidFill>
            <a:schemeClr val="tx1"/>
          </a:solidFill>
          <a:latin typeface="+mn-lt"/>
          <a:ea typeface="+mn-ea"/>
          <a:cs typeface="+mn-cs"/>
        </a:defRPr>
      </a:lvl8pPr>
      <a:lvl9pPr marL="3651189" algn="l" defTabSz="4563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28" tIns="45662" rIns="91328" bIns="45662" anchor="ctr"/>
          <a:lstStyle/>
          <a:p>
            <a:pPr defTabSz="912813" eaLnBrk="1" hangingPunct="1">
              <a:lnSpc>
                <a:spcPct val="100000"/>
              </a:lnSpc>
              <a:buClrTx/>
              <a:buSzTx/>
              <a:buFontTx/>
              <a:buNone/>
            </a:pPr>
            <a:endParaRPr lang="en-US" sz="2700">
              <a:solidFill>
                <a:srgbClr val="000000"/>
              </a:solidFill>
              <a:ea typeface="MS Gothic" charset="0"/>
              <a:cs typeface="MS Gothic" charset="0"/>
            </a:endParaRPr>
          </a:p>
        </p:txBody>
      </p:sp>
      <p:sp>
        <p:nvSpPr>
          <p:cNvPr id="1026" name="Text Box 2"/>
          <p:cNvSpPr txBox="1">
            <a:spLocks noChangeArrowheads="1"/>
          </p:cNvSpPr>
          <p:nvPr/>
        </p:nvSpPr>
        <p:spPr bwMode="auto">
          <a:xfrm>
            <a:off x="825500" y="7439025"/>
            <a:ext cx="981075" cy="249238"/>
          </a:xfrm>
          <a:prstGeom prst="rect">
            <a:avLst/>
          </a:prstGeom>
          <a:noFill/>
          <a:ln w="9525">
            <a:noFill/>
            <a:round/>
            <a:headEnd/>
            <a:tailEnd/>
          </a:ln>
          <a:effectLst/>
        </p:spPr>
        <p:txBody>
          <a:bodyPr wrap="none" lIns="89886" tIns="46738" rIns="89886" bIns="46738" anchor="ctr">
            <a:spAutoFit/>
          </a:bodyPr>
          <a:lstStyle>
            <a:lvl1pPr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cs typeface="ＭＳ Ｐゴシック" charset="0"/>
              </a:defRPr>
            </a:lvl1pPr>
            <a:lvl2pPr marL="742950" indent="-28575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2pPr>
            <a:lvl3pPr marL="11430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3pPr>
            <a:lvl4pPr marL="16002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4pPr>
            <a:lvl5pPr marL="20574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5pPr>
            <a:lvl6pPr marL="25146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6pPr>
            <a:lvl7pPr marL="29718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7pPr>
            <a:lvl8pPr marL="34290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8pPr>
            <a:lvl9pPr marL="38862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563"/>
              </a:spcBef>
              <a:buClr>
                <a:srgbClr val="FFFFFF"/>
              </a:buClr>
              <a:buSzTx/>
              <a:buFont typeface="Arial" charset="0"/>
              <a:buNone/>
              <a:defRPr/>
            </a:pPr>
            <a:r>
              <a:rPr lang="en-GB" sz="900" b="1" smtClean="0">
                <a:solidFill>
                  <a:srgbClr val="FFFFFF"/>
                </a:solidFill>
                <a:latin typeface="Arial" charset="0"/>
                <a:ea typeface="MS Gothic" charset="0"/>
                <a:cs typeface="MS Gothic" charset="0"/>
              </a:rPr>
              <a:t>© </a:t>
            </a:r>
            <a:r>
              <a:rPr lang="en-GB" sz="1000" b="1" smtClean="0">
                <a:solidFill>
                  <a:srgbClr val="FFFFFF"/>
                </a:solidFill>
                <a:latin typeface="Arial" charset="0"/>
                <a:ea typeface="MS Gothic" charset="0"/>
                <a:cs typeface="MS Gothic" charset="0"/>
              </a:rPr>
              <a:t>2006</a:t>
            </a:r>
            <a:r>
              <a:rPr lang="en-GB" sz="900" b="1" smtClean="0">
                <a:solidFill>
                  <a:srgbClr val="FFFFFF"/>
                </a:solidFill>
                <a:latin typeface="Arial" charset="0"/>
                <a:ea typeface="MS Gothic" charset="0"/>
                <a:cs typeface="MS Gothic" charset="0"/>
              </a:rPr>
              <a:t> TBBMI</a:t>
            </a:r>
          </a:p>
        </p:txBody>
      </p:sp>
      <p:sp>
        <p:nvSpPr>
          <p:cNvPr id="3076" name="Rectangle 3"/>
          <p:cNvSpPr>
            <a:spLocks noChangeArrowheads="1"/>
          </p:cNvSpPr>
          <p:nvPr/>
        </p:nvSpPr>
        <p:spPr bwMode="auto">
          <a:xfrm>
            <a:off x="8629650" y="7423150"/>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86" tIns="46738" rIns="89886" bIns="46738" anchor="ctr">
            <a:spAutoFit/>
          </a:bodyPr>
          <a:lstStyle/>
          <a:p>
            <a:pPr algn="ctr" defTabSz="912813" eaLnBrk="1" hangingPunct="1">
              <a:lnSpc>
                <a:spcPct val="100000"/>
              </a:lnSpc>
              <a:buClr>
                <a:srgbClr val="FFFFFF"/>
              </a:buClr>
              <a:buSzTx/>
              <a:buFont typeface="Comic Sans MS" charset="0"/>
              <a:buNone/>
              <a:tabLst>
                <a:tab pos="0" algn="l"/>
                <a:tab pos="911225" algn="l"/>
                <a:tab pos="1824038" algn="l"/>
                <a:tab pos="2736850" algn="l"/>
                <a:tab pos="3651250" algn="l"/>
                <a:tab pos="4564063" algn="l"/>
                <a:tab pos="5478463" algn="l"/>
                <a:tab pos="6391275" algn="l"/>
                <a:tab pos="7304088" algn="l"/>
                <a:tab pos="8218488" algn="l"/>
                <a:tab pos="9131300" algn="l"/>
                <a:tab pos="10042525" algn="l"/>
              </a:tabLst>
            </a:pPr>
            <a:r>
              <a:rPr lang="en-GB" sz="10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508000" y="120650"/>
            <a:ext cx="4467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390" tIns="50695" rIns="101390" bIns="50695">
            <a:spAutoFit/>
          </a:bodyPr>
          <a:lstStyle/>
          <a:p>
            <a:pPr defTabSz="912813" eaLnBrk="1" hangingPunct="1">
              <a:lnSpc>
                <a:spcPct val="125000"/>
              </a:lnSpc>
              <a:spcBef>
                <a:spcPts val="1500"/>
              </a:spcBef>
              <a:buClr>
                <a:srgbClr val="FFFF00"/>
              </a:buClr>
              <a:buSzTx/>
              <a:buFont typeface="Helvetica" charset="0"/>
              <a:buNone/>
              <a:tabLst>
                <a:tab pos="0" algn="l"/>
                <a:tab pos="911225" algn="l"/>
                <a:tab pos="1824038" algn="l"/>
                <a:tab pos="2736850" algn="l"/>
                <a:tab pos="3651250" algn="l"/>
                <a:tab pos="4564063" algn="l"/>
                <a:tab pos="5478463" algn="l"/>
                <a:tab pos="6391275" algn="l"/>
                <a:tab pos="7304088" algn="l"/>
                <a:tab pos="8218488" algn="l"/>
                <a:tab pos="9131300" algn="l"/>
                <a:tab pos="10042525" algn="l"/>
              </a:tabLst>
            </a:pPr>
            <a:r>
              <a:rPr lang="en-GB" sz="2700"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981" r:id="rId1"/>
  </p:sldLayoutIdLst>
  <p:transition xmlns:p14="http://schemas.microsoft.com/office/powerpoint/2010/main" spd="med">
    <p:fade/>
  </p:transition>
  <p:txStyles>
    <p:titleStyle>
      <a:lvl1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611"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224"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9836"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6449"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3063" indent="-373063" algn="l" defTabSz="455613"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4388" indent="-311150" algn="l" defTabSz="455613"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2538" indent="-247650" algn="l" defTabSz="455613"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577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742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5893"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2504"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9118"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5730"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611" rtl="0" eaLnBrk="1" latinLnBrk="0" hangingPunct="1">
        <a:defRPr sz="1800" kern="1200">
          <a:solidFill>
            <a:schemeClr val="tx1"/>
          </a:solidFill>
          <a:latin typeface="+mn-lt"/>
          <a:ea typeface="+mn-ea"/>
          <a:cs typeface="+mn-cs"/>
        </a:defRPr>
      </a:lvl1pPr>
      <a:lvl2pPr marL="456611" algn="l" defTabSz="456611" rtl="0" eaLnBrk="1" latinLnBrk="0" hangingPunct="1">
        <a:defRPr sz="1800" kern="1200">
          <a:solidFill>
            <a:schemeClr val="tx1"/>
          </a:solidFill>
          <a:latin typeface="+mn-lt"/>
          <a:ea typeface="+mn-ea"/>
          <a:cs typeface="+mn-cs"/>
        </a:defRPr>
      </a:lvl2pPr>
      <a:lvl3pPr marL="913224" algn="l" defTabSz="456611" rtl="0" eaLnBrk="1" latinLnBrk="0" hangingPunct="1">
        <a:defRPr sz="1800" kern="1200">
          <a:solidFill>
            <a:schemeClr val="tx1"/>
          </a:solidFill>
          <a:latin typeface="+mn-lt"/>
          <a:ea typeface="+mn-ea"/>
          <a:cs typeface="+mn-cs"/>
        </a:defRPr>
      </a:lvl3pPr>
      <a:lvl4pPr marL="1369836" algn="l" defTabSz="456611" rtl="0" eaLnBrk="1" latinLnBrk="0" hangingPunct="1">
        <a:defRPr sz="1800" kern="1200">
          <a:solidFill>
            <a:schemeClr val="tx1"/>
          </a:solidFill>
          <a:latin typeface="+mn-lt"/>
          <a:ea typeface="+mn-ea"/>
          <a:cs typeface="+mn-cs"/>
        </a:defRPr>
      </a:lvl4pPr>
      <a:lvl5pPr marL="1826449" algn="l" defTabSz="456611" rtl="0" eaLnBrk="1" latinLnBrk="0" hangingPunct="1">
        <a:defRPr sz="1800" kern="1200">
          <a:solidFill>
            <a:schemeClr val="tx1"/>
          </a:solidFill>
          <a:latin typeface="+mn-lt"/>
          <a:ea typeface="+mn-ea"/>
          <a:cs typeface="+mn-cs"/>
        </a:defRPr>
      </a:lvl5pPr>
      <a:lvl6pPr marL="2283062" algn="l" defTabSz="456611" rtl="0" eaLnBrk="1" latinLnBrk="0" hangingPunct="1">
        <a:defRPr sz="1800" kern="1200">
          <a:solidFill>
            <a:schemeClr val="tx1"/>
          </a:solidFill>
          <a:latin typeface="+mn-lt"/>
          <a:ea typeface="+mn-ea"/>
          <a:cs typeface="+mn-cs"/>
        </a:defRPr>
      </a:lvl6pPr>
      <a:lvl7pPr marL="2739675" algn="l" defTabSz="456611" rtl="0" eaLnBrk="1" latinLnBrk="0" hangingPunct="1">
        <a:defRPr sz="1800" kern="1200">
          <a:solidFill>
            <a:schemeClr val="tx1"/>
          </a:solidFill>
          <a:latin typeface="+mn-lt"/>
          <a:ea typeface="+mn-ea"/>
          <a:cs typeface="+mn-cs"/>
        </a:defRPr>
      </a:lvl7pPr>
      <a:lvl8pPr marL="3196285" algn="l" defTabSz="456611" rtl="0" eaLnBrk="1" latinLnBrk="0" hangingPunct="1">
        <a:defRPr sz="1800" kern="1200">
          <a:solidFill>
            <a:schemeClr val="tx1"/>
          </a:solidFill>
          <a:latin typeface="+mn-lt"/>
          <a:ea typeface="+mn-ea"/>
          <a:cs typeface="+mn-cs"/>
        </a:defRPr>
      </a:lvl8pPr>
      <a:lvl9pPr marL="3652897" algn="l" defTabSz="4566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48" tIns="45672" rIns="91348" bIns="45672" anchor="ctr"/>
          <a:lstStyle/>
          <a:p>
            <a:pPr defTabSz="912813" eaLnBrk="1" hangingPunct="1">
              <a:lnSpc>
                <a:spcPct val="100000"/>
              </a:lnSpc>
              <a:buClrTx/>
              <a:buSzTx/>
              <a:buFontTx/>
              <a:buNone/>
            </a:pPr>
            <a:endParaRPr lang="en-US" sz="2700">
              <a:solidFill>
                <a:srgbClr val="000000"/>
              </a:solidFill>
              <a:ea typeface="MS Gothic" charset="0"/>
              <a:cs typeface="MS Gothic" charset="0"/>
            </a:endParaRPr>
          </a:p>
        </p:txBody>
      </p:sp>
      <p:sp>
        <p:nvSpPr>
          <p:cNvPr id="1026" name="Text Box 2"/>
          <p:cNvSpPr txBox="1">
            <a:spLocks noChangeArrowheads="1"/>
          </p:cNvSpPr>
          <p:nvPr/>
        </p:nvSpPr>
        <p:spPr bwMode="auto">
          <a:xfrm>
            <a:off x="825500" y="7439025"/>
            <a:ext cx="981075" cy="249238"/>
          </a:xfrm>
          <a:prstGeom prst="rect">
            <a:avLst/>
          </a:prstGeom>
          <a:noFill/>
          <a:ln w="9525">
            <a:noFill/>
            <a:round/>
            <a:headEnd/>
            <a:tailEnd/>
          </a:ln>
          <a:effectLst/>
        </p:spPr>
        <p:txBody>
          <a:bodyPr wrap="none" lIns="89906" tIns="46750" rIns="89906" bIns="46750" anchor="ctr">
            <a:spAutoFit/>
          </a:bodyPr>
          <a:lstStyle>
            <a:lvl1pPr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cs typeface="ＭＳ Ｐゴシック" charset="0"/>
              </a:defRPr>
            </a:lvl1pPr>
            <a:lvl2pPr marL="742950" indent="-28575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2pPr>
            <a:lvl3pPr marL="11430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3pPr>
            <a:lvl4pPr marL="16002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4pPr>
            <a:lvl5pPr marL="2057400" indent="-228600" defTabSz="912813">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5pPr>
            <a:lvl6pPr marL="25146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6pPr>
            <a:lvl7pPr marL="29718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7pPr>
            <a:lvl8pPr marL="34290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8pPr>
            <a:lvl9pPr marL="3886200" indent="-228600" defTabSz="912813"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563"/>
              </a:spcBef>
              <a:buClr>
                <a:srgbClr val="FFFFFF"/>
              </a:buClr>
              <a:buSzTx/>
              <a:buFont typeface="Arial" charset="0"/>
              <a:buNone/>
              <a:defRPr/>
            </a:pPr>
            <a:r>
              <a:rPr lang="en-GB" sz="900" b="1" smtClean="0">
                <a:solidFill>
                  <a:srgbClr val="FFFFFF"/>
                </a:solidFill>
                <a:latin typeface="Arial" charset="0"/>
                <a:ea typeface="MS Gothic" charset="0"/>
                <a:cs typeface="MS Gothic" charset="0"/>
              </a:rPr>
              <a:t>© </a:t>
            </a:r>
            <a:r>
              <a:rPr lang="en-GB" sz="1000" b="1" smtClean="0">
                <a:solidFill>
                  <a:srgbClr val="FFFFFF"/>
                </a:solidFill>
                <a:latin typeface="Arial" charset="0"/>
                <a:ea typeface="MS Gothic" charset="0"/>
                <a:cs typeface="MS Gothic" charset="0"/>
              </a:rPr>
              <a:t>2006</a:t>
            </a:r>
            <a:r>
              <a:rPr lang="en-GB" sz="900" b="1" smtClean="0">
                <a:solidFill>
                  <a:srgbClr val="FFFFFF"/>
                </a:solidFill>
                <a:latin typeface="Arial" charset="0"/>
                <a:ea typeface="MS Gothic" charset="0"/>
                <a:cs typeface="MS Gothic" charset="0"/>
              </a:rPr>
              <a:t> TBBMI</a:t>
            </a:r>
          </a:p>
        </p:txBody>
      </p:sp>
      <p:sp>
        <p:nvSpPr>
          <p:cNvPr id="4100" name="Rectangle 3"/>
          <p:cNvSpPr>
            <a:spLocks noChangeArrowheads="1"/>
          </p:cNvSpPr>
          <p:nvPr/>
        </p:nvSpPr>
        <p:spPr bwMode="auto">
          <a:xfrm>
            <a:off x="8629650" y="7423150"/>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06" tIns="46750" rIns="89906" bIns="46750" anchor="ctr">
            <a:spAutoFit/>
          </a:bodyPr>
          <a:lstStyle/>
          <a:p>
            <a:pPr algn="ctr" defTabSz="912813" eaLnBrk="1" hangingPunct="1">
              <a:lnSpc>
                <a:spcPct val="100000"/>
              </a:lnSpc>
              <a:buClr>
                <a:srgbClr val="FFFFFF"/>
              </a:buClr>
              <a:buSzTx/>
              <a:buFont typeface="Comic Sans MS" charset="0"/>
              <a:buNone/>
              <a:tabLst>
                <a:tab pos="0" algn="l"/>
                <a:tab pos="911225" algn="l"/>
                <a:tab pos="1824038" algn="l"/>
                <a:tab pos="2738438" algn="l"/>
                <a:tab pos="3651250" algn="l"/>
                <a:tab pos="4565650" algn="l"/>
                <a:tab pos="5478463" algn="l"/>
                <a:tab pos="6392863" algn="l"/>
                <a:tab pos="7305675" algn="l"/>
                <a:tab pos="8220075" algn="l"/>
                <a:tab pos="9132888" algn="l"/>
                <a:tab pos="10045700" algn="l"/>
              </a:tabLst>
            </a:pPr>
            <a:r>
              <a:rPr lang="en-GB" sz="1000" b="1">
                <a:solidFill>
                  <a:srgbClr val="FFFFFF"/>
                </a:solidFill>
                <a:latin typeface="Comic Sans MS" charset="0"/>
                <a:ea typeface="MS Gothic" charset="0"/>
                <a:cs typeface="MS Gothic" charset="0"/>
              </a:rPr>
              <a:t>9.65.08.</a:t>
            </a:r>
          </a:p>
        </p:txBody>
      </p:sp>
      <p:sp>
        <p:nvSpPr>
          <p:cNvPr id="4101" name="Rectangle 4"/>
          <p:cNvSpPr>
            <a:spLocks noChangeArrowheads="1"/>
          </p:cNvSpPr>
          <p:nvPr/>
        </p:nvSpPr>
        <p:spPr bwMode="auto">
          <a:xfrm>
            <a:off x="508000" y="120650"/>
            <a:ext cx="4467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414" tIns="50706" rIns="101414" bIns="50706">
            <a:spAutoFit/>
          </a:bodyPr>
          <a:lstStyle/>
          <a:p>
            <a:pPr defTabSz="912813" eaLnBrk="1" hangingPunct="1">
              <a:lnSpc>
                <a:spcPct val="125000"/>
              </a:lnSpc>
              <a:spcBef>
                <a:spcPts val="1500"/>
              </a:spcBef>
              <a:buClr>
                <a:srgbClr val="FFFF00"/>
              </a:buClr>
              <a:buSzTx/>
              <a:buFont typeface="Helvetica" charset="0"/>
              <a:buNone/>
              <a:tabLst>
                <a:tab pos="0" algn="l"/>
                <a:tab pos="911225" algn="l"/>
                <a:tab pos="1824038" algn="l"/>
                <a:tab pos="2738438" algn="l"/>
                <a:tab pos="3651250" algn="l"/>
                <a:tab pos="4565650" algn="l"/>
                <a:tab pos="5478463" algn="l"/>
                <a:tab pos="6392863" algn="l"/>
                <a:tab pos="7305675" algn="l"/>
                <a:tab pos="8220075" algn="l"/>
                <a:tab pos="9132888" algn="l"/>
                <a:tab pos="10045700" algn="l"/>
              </a:tabLst>
            </a:pPr>
            <a:r>
              <a:rPr lang="en-GB" sz="2700"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982" r:id="rId1"/>
  </p:sldLayoutIdLst>
  <p:transition xmlns:p14="http://schemas.microsoft.com/office/powerpoint/2010/main" spd="med">
    <p:fade/>
  </p:transition>
  <p:txStyles>
    <p:titleStyle>
      <a:lvl1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718" algn="ctr" defTabSz="45671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438" algn="ctr" defTabSz="45671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70157" algn="ctr" defTabSz="45671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6876" algn="ctr" defTabSz="45671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3063" indent="-373063" algn="l" defTabSz="455613"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4388" indent="-312738" algn="l" defTabSz="455613"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2538" indent="-247650" algn="l" defTabSz="455613"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577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742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6528" indent="-250560" algn="l" defTabSz="45671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3246" indent="-250560" algn="l" defTabSz="45671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9967" indent="-250560" algn="l" defTabSz="45671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6686" indent="-250560" algn="l" defTabSz="456718"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718" rtl="0" eaLnBrk="1" latinLnBrk="0" hangingPunct="1">
        <a:defRPr sz="1800" kern="1200">
          <a:solidFill>
            <a:schemeClr val="tx1"/>
          </a:solidFill>
          <a:latin typeface="+mn-lt"/>
          <a:ea typeface="+mn-ea"/>
          <a:cs typeface="+mn-cs"/>
        </a:defRPr>
      </a:lvl1pPr>
      <a:lvl2pPr marL="456718" algn="l" defTabSz="456718" rtl="0" eaLnBrk="1" latinLnBrk="0" hangingPunct="1">
        <a:defRPr sz="1800" kern="1200">
          <a:solidFill>
            <a:schemeClr val="tx1"/>
          </a:solidFill>
          <a:latin typeface="+mn-lt"/>
          <a:ea typeface="+mn-ea"/>
          <a:cs typeface="+mn-cs"/>
        </a:defRPr>
      </a:lvl2pPr>
      <a:lvl3pPr marL="913438" algn="l" defTabSz="456718" rtl="0" eaLnBrk="1" latinLnBrk="0" hangingPunct="1">
        <a:defRPr sz="1800" kern="1200">
          <a:solidFill>
            <a:schemeClr val="tx1"/>
          </a:solidFill>
          <a:latin typeface="+mn-lt"/>
          <a:ea typeface="+mn-ea"/>
          <a:cs typeface="+mn-cs"/>
        </a:defRPr>
      </a:lvl3pPr>
      <a:lvl4pPr marL="1370157" algn="l" defTabSz="456718" rtl="0" eaLnBrk="1" latinLnBrk="0" hangingPunct="1">
        <a:defRPr sz="1800" kern="1200">
          <a:solidFill>
            <a:schemeClr val="tx1"/>
          </a:solidFill>
          <a:latin typeface="+mn-lt"/>
          <a:ea typeface="+mn-ea"/>
          <a:cs typeface="+mn-cs"/>
        </a:defRPr>
      </a:lvl4pPr>
      <a:lvl5pPr marL="1826876" algn="l" defTabSz="456718" rtl="0" eaLnBrk="1" latinLnBrk="0" hangingPunct="1">
        <a:defRPr sz="1800" kern="1200">
          <a:solidFill>
            <a:schemeClr val="tx1"/>
          </a:solidFill>
          <a:latin typeface="+mn-lt"/>
          <a:ea typeface="+mn-ea"/>
          <a:cs typeface="+mn-cs"/>
        </a:defRPr>
      </a:lvl5pPr>
      <a:lvl6pPr marL="2283595" algn="l" defTabSz="456718" rtl="0" eaLnBrk="1" latinLnBrk="0" hangingPunct="1">
        <a:defRPr sz="1800" kern="1200">
          <a:solidFill>
            <a:schemeClr val="tx1"/>
          </a:solidFill>
          <a:latin typeface="+mn-lt"/>
          <a:ea typeface="+mn-ea"/>
          <a:cs typeface="+mn-cs"/>
        </a:defRPr>
      </a:lvl6pPr>
      <a:lvl7pPr marL="2740315" algn="l" defTabSz="456718" rtl="0" eaLnBrk="1" latinLnBrk="0" hangingPunct="1">
        <a:defRPr sz="1800" kern="1200">
          <a:solidFill>
            <a:schemeClr val="tx1"/>
          </a:solidFill>
          <a:latin typeface="+mn-lt"/>
          <a:ea typeface="+mn-ea"/>
          <a:cs typeface="+mn-cs"/>
        </a:defRPr>
      </a:lvl7pPr>
      <a:lvl8pPr marL="3197033" algn="l" defTabSz="456718" rtl="0" eaLnBrk="1" latinLnBrk="0" hangingPunct="1">
        <a:defRPr sz="1800" kern="1200">
          <a:solidFill>
            <a:schemeClr val="tx1"/>
          </a:solidFill>
          <a:latin typeface="+mn-lt"/>
          <a:ea typeface="+mn-ea"/>
          <a:cs typeface="+mn-cs"/>
        </a:defRPr>
      </a:lvl8pPr>
      <a:lvl9pPr marL="3653751" algn="l" defTabSz="4567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28" tIns="45662" rIns="91328" bIns="45662" anchor="ctr"/>
          <a:lstStyle/>
          <a:p>
            <a:pPr defTabSz="452438"/>
            <a:endParaRPr lang="en-US">
              <a:solidFill>
                <a:srgbClr val="FFFFFF"/>
              </a:solidFill>
              <a:ea typeface="MS Gothic" charset="0"/>
              <a:cs typeface="MS Gothic" charset="0"/>
            </a:endParaRPr>
          </a:p>
        </p:txBody>
      </p:sp>
      <p:sp>
        <p:nvSpPr>
          <p:cNvPr id="202755" name="Text Box 2"/>
          <p:cNvSpPr txBox="1">
            <a:spLocks noChangeArrowheads="1"/>
          </p:cNvSpPr>
          <p:nvPr/>
        </p:nvSpPr>
        <p:spPr bwMode="auto">
          <a:xfrm>
            <a:off x="828675" y="7496175"/>
            <a:ext cx="982663" cy="247650"/>
          </a:xfrm>
          <a:prstGeom prst="rect">
            <a:avLst/>
          </a:prstGeom>
          <a:noFill/>
          <a:ln>
            <a:noFill/>
          </a:ln>
          <a:extLst/>
        </p:spPr>
        <p:txBody>
          <a:bodyPr wrap="none" lIns="89886" tIns="46738" rIns="89886" bIns="46738" anchor="ctr">
            <a:spAutoFit/>
          </a:bodyPr>
          <a:lstStyle>
            <a:lvl1pPr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2pPr>
            <a:lvl3pPr marL="11430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3pPr>
            <a:lvl4pPr marL="16002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4pPr>
            <a:lvl5pPr marL="20574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buFont typeface="Arial" charset="0"/>
              <a:buNone/>
              <a:defRPr/>
            </a:pPr>
            <a:r>
              <a:rPr lang="en-GB" sz="900" b="1" smtClean="0">
                <a:solidFill>
                  <a:srgbClr val="FFFFFF"/>
                </a:solidFill>
                <a:latin typeface="Arial" charset="0"/>
                <a:ea typeface="MS Gothic" charset="0"/>
                <a:cs typeface="MS Gothic" charset="0"/>
              </a:rPr>
              <a:t>© </a:t>
            </a:r>
            <a:r>
              <a:rPr lang="en-GB" sz="1000" b="1" smtClean="0">
                <a:solidFill>
                  <a:srgbClr val="FFFFFF"/>
                </a:solidFill>
                <a:latin typeface="Arial" charset="0"/>
                <a:ea typeface="MS Gothic" charset="0"/>
                <a:cs typeface="MS Gothic" charset="0"/>
              </a:rPr>
              <a:t>2006</a:t>
            </a:r>
            <a:r>
              <a:rPr lang="en-GB" sz="900" b="1" smtClean="0">
                <a:solidFill>
                  <a:srgbClr val="FFFFFF"/>
                </a:solidFill>
                <a:latin typeface="Arial" charset="0"/>
                <a:ea typeface="MS Gothic" charset="0"/>
                <a:cs typeface="MS Gothic" charset="0"/>
              </a:rPr>
              <a:t> TBBMI</a:t>
            </a:r>
          </a:p>
        </p:txBody>
      </p:sp>
      <p:sp>
        <p:nvSpPr>
          <p:cNvPr id="5124" name="Rectangle 3"/>
          <p:cNvSpPr>
            <a:spLocks noChangeArrowheads="1"/>
          </p:cNvSpPr>
          <p:nvPr/>
        </p:nvSpPr>
        <p:spPr bwMode="auto">
          <a:xfrm>
            <a:off x="8596313" y="7529513"/>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86" tIns="46738" rIns="89886" bIns="46738" anchor="ctr">
            <a:spAutoFit/>
          </a:bodyPr>
          <a:lstStyle/>
          <a:p>
            <a:pPr algn="ctr" defTabSz="454025">
              <a:lnSpc>
                <a:spcPct val="100000"/>
              </a:lnSpc>
              <a:buClr>
                <a:srgbClr val="FFFFFF"/>
              </a:buClr>
              <a:buFont typeface="Comic Sans MS" charset="0"/>
              <a:buNone/>
              <a:tabLst>
                <a:tab pos="0" algn="l"/>
                <a:tab pos="911225" algn="l"/>
                <a:tab pos="1824038" algn="l"/>
                <a:tab pos="2736850" algn="l"/>
                <a:tab pos="3651250" algn="l"/>
                <a:tab pos="4564063" algn="l"/>
                <a:tab pos="5476875" algn="l"/>
                <a:tab pos="6391275" algn="l"/>
                <a:tab pos="7304088" algn="l"/>
                <a:tab pos="8216900" algn="l"/>
                <a:tab pos="9131300" algn="l"/>
                <a:tab pos="10044113" algn="l"/>
              </a:tabLst>
            </a:pPr>
            <a:r>
              <a:rPr lang="en-GB" sz="1000" b="1">
                <a:solidFill>
                  <a:srgbClr val="FFFFFF"/>
                </a:solidFill>
                <a:latin typeface="Comic Sans MS" charset="0"/>
                <a:ea typeface="MS Gothic" charset="0"/>
                <a:cs typeface="MS Gothic" charset="0"/>
              </a:rPr>
              <a:t>9.65.08.</a:t>
            </a:r>
          </a:p>
        </p:txBody>
      </p:sp>
      <p:sp>
        <p:nvSpPr>
          <p:cNvPr id="5125" name="Rectangle 4"/>
          <p:cNvSpPr>
            <a:spLocks noChangeArrowheads="1"/>
          </p:cNvSpPr>
          <p:nvPr/>
        </p:nvSpPr>
        <p:spPr bwMode="auto">
          <a:xfrm>
            <a:off x="508000" y="120650"/>
            <a:ext cx="38068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390" tIns="50695" rIns="101390" bIns="50695">
            <a:spAutoFit/>
          </a:bodyPr>
          <a:lstStyle/>
          <a:p>
            <a:pPr defTabSz="452438">
              <a:lnSpc>
                <a:spcPct val="100000"/>
              </a:lnSpc>
              <a:spcBef>
                <a:spcPts val="1500"/>
              </a:spcBef>
              <a:buClr>
                <a:srgbClr val="FFFF00"/>
              </a:buClr>
              <a:buFont typeface="Helvetica" charset="0"/>
              <a:buNone/>
              <a:tabLst>
                <a:tab pos="0" algn="l"/>
                <a:tab pos="909638" algn="l"/>
                <a:tab pos="1822450" algn="l"/>
                <a:tab pos="2736850" algn="l"/>
                <a:tab pos="3649663" algn="l"/>
                <a:tab pos="4562475" algn="l"/>
                <a:tab pos="5476875" algn="l"/>
                <a:tab pos="6389688" algn="l"/>
                <a:tab pos="7304088" algn="l"/>
                <a:tab pos="8216900" algn="l"/>
                <a:tab pos="9129713" algn="l"/>
                <a:tab pos="10044113" algn="l"/>
              </a:tabLst>
            </a:pPr>
            <a:r>
              <a:rPr lang="en-GB" b="1">
                <a:solidFill>
                  <a:srgbClr val="FFFF00"/>
                </a:solidFill>
                <a:latin typeface="Helvetica" charset="0"/>
                <a:ea typeface="MS Gothic" charset="0"/>
                <a:cs typeface="MS Gothic" charset="0"/>
              </a:rPr>
              <a:t>Kadhara Tuingashit ngarumda rai</a:t>
            </a: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ctr" defTabSz="452438"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2438"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2438"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2438"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2438"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611"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224"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9836"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6449"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1475" indent="-371475" algn="l" defTabSz="452438"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1213" indent="-309563" algn="l" defTabSz="452438"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0950" indent="-246063" algn="l" defTabSz="452438"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2600" indent="-246063" algn="l" defTabSz="452438"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5838" indent="-246063" algn="l" defTabSz="452438"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5893"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2504"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9118"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5730"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611" rtl="0" eaLnBrk="1" latinLnBrk="0" hangingPunct="1">
        <a:defRPr sz="1800" kern="1200">
          <a:solidFill>
            <a:schemeClr val="tx1"/>
          </a:solidFill>
          <a:latin typeface="+mn-lt"/>
          <a:ea typeface="+mn-ea"/>
          <a:cs typeface="+mn-cs"/>
        </a:defRPr>
      </a:lvl1pPr>
      <a:lvl2pPr marL="456611" algn="l" defTabSz="456611" rtl="0" eaLnBrk="1" latinLnBrk="0" hangingPunct="1">
        <a:defRPr sz="1800" kern="1200">
          <a:solidFill>
            <a:schemeClr val="tx1"/>
          </a:solidFill>
          <a:latin typeface="+mn-lt"/>
          <a:ea typeface="+mn-ea"/>
          <a:cs typeface="+mn-cs"/>
        </a:defRPr>
      </a:lvl2pPr>
      <a:lvl3pPr marL="913224" algn="l" defTabSz="456611" rtl="0" eaLnBrk="1" latinLnBrk="0" hangingPunct="1">
        <a:defRPr sz="1800" kern="1200">
          <a:solidFill>
            <a:schemeClr val="tx1"/>
          </a:solidFill>
          <a:latin typeface="+mn-lt"/>
          <a:ea typeface="+mn-ea"/>
          <a:cs typeface="+mn-cs"/>
        </a:defRPr>
      </a:lvl3pPr>
      <a:lvl4pPr marL="1369836" algn="l" defTabSz="456611" rtl="0" eaLnBrk="1" latinLnBrk="0" hangingPunct="1">
        <a:defRPr sz="1800" kern="1200">
          <a:solidFill>
            <a:schemeClr val="tx1"/>
          </a:solidFill>
          <a:latin typeface="+mn-lt"/>
          <a:ea typeface="+mn-ea"/>
          <a:cs typeface="+mn-cs"/>
        </a:defRPr>
      </a:lvl4pPr>
      <a:lvl5pPr marL="1826449" algn="l" defTabSz="456611" rtl="0" eaLnBrk="1" latinLnBrk="0" hangingPunct="1">
        <a:defRPr sz="1800" kern="1200">
          <a:solidFill>
            <a:schemeClr val="tx1"/>
          </a:solidFill>
          <a:latin typeface="+mn-lt"/>
          <a:ea typeface="+mn-ea"/>
          <a:cs typeface="+mn-cs"/>
        </a:defRPr>
      </a:lvl5pPr>
      <a:lvl6pPr marL="2283062" algn="l" defTabSz="456611" rtl="0" eaLnBrk="1" latinLnBrk="0" hangingPunct="1">
        <a:defRPr sz="1800" kern="1200">
          <a:solidFill>
            <a:schemeClr val="tx1"/>
          </a:solidFill>
          <a:latin typeface="+mn-lt"/>
          <a:ea typeface="+mn-ea"/>
          <a:cs typeface="+mn-cs"/>
        </a:defRPr>
      </a:lvl6pPr>
      <a:lvl7pPr marL="2739675" algn="l" defTabSz="456611" rtl="0" eaLnBrk="1" latinLnBrk="0" hangingPunct="1">
        <a:defRPr sz="1800" kern="1200">
          <a:solidFill>
            <a:schemeClr val="tx1"/>
          </a:solidFill>
          <a:latin typeface="+mn-lt"/>
          <a:ea typeface="+mn-ea"/>
          <a:cs typeface="+mn-cs"/>
        </a:defRPr>
      </a:lvl7pPr>
      <a:lvl8pPr marL="3196285" algn="l" defTabSz="456611" rtl="0" eaLnBrk="1" latinLnBrk="0" hangingPunct="1">
        <a:defRPr sz="1800" kern="1200">
          <a:solidFill>
            <a:schemeClr val="tx1"/>
          </a:solidFill>
          <a:latin typeface="+mn-lt"/>
          <a:ea typeface="+mn-ea"/>
          <a:cs typeface="+mn-cs"/>
        </a:defRPr>
      </a:lvl8pPr>
      <a:lvl9pPr marL="3652897" algn="l" defTabSz="4566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4422352"/>
            <a:ext cx="3740468" cy="3342852"/>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lnSpc>
                  <a:spcPct val="100000"/>
                </a:lnSpc>
                <a:buClrTx/>
                <a:buSzTx/>
                <a:buFontTx/>
                <a:buNone/>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1" hangingPunct="1">
                <a:lnSpc>
                  <a:spcPct val="100000"/>
                </a:lnSpc>
                <a:buClrTx/>
                <a:buSzTx/>
                <a:buFontTx/>
                <a:buNone/>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lnSpc>
                  <a:spcPct val="100000"/>
                </a:lnSpc>
                <a:buClrTx/>
                <a:buSzTx/>
                <a:buFontTx/>
                <a:buNone/>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lnSpc>
                  <a:spcPct val="100000"/>
                </a:lnSpc>
                <a:buClrTx/>
                <a:buSzTx/>
                <a:buFontTx/>
                <a:buNone/>
                <a:defRPr/>
              </a:pPr>
              <a:endParaRPr lang="en-US" sz="27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lnSpc>
                  <a:spcPct val="100000"/>
                </a:lnSpc>
                <a:buClrTx/>
                <a:buSzTx/>
                <a:buFontTx/>
                <a:buNone/>
              </a:pPr>
              <a:endParaRPr lang="en-US" sz="2700">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lnSpc>
                  <a:spcPct val="100000"/>
                </a:lnSpc>
                <a:buClrTx/>
                <a:buSzTx/>
                <a:buFontTx/>
                <a:buNone/>
              </a:pPr>
              <a:endParaRPr lang="en-US" sz="2700">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lnSpc>
                  <a:spcPct val="100000"/>
                </a:lnSpc>
                <a:buClrTx/>
                <a:buSzTx/>
                <a:buFontTx/>
                <a:buNone/>
              </a:pPr>
              <a:endParaRPr lang="en-US" sz="2700">
                <a:solidFill>
                  <a:srgbClr val="FFFFFF"/>
                </a:solidFill>
              </a:endParaRPr>
            </a:p>
          </p:txBody>
        </p:sp>
      </p:grpSp>
      <p:sp>
        <p:nvSpPr>
          <p:cNvPr id="329738" name="Rectangle 10"/>
          <p:cNvSpPr>
            <a:spLocks noGrp="1" noChangeArrowheads="1"/>
          </p:cNvSpPr>
          <p:nvPr>
            <p:ph type="title"/>
          </p:nvPr>
        </p:nvSpPr>
        <p:spPr bwMode="auto">
          <a:xfrm>
            <a:off x="502920" y="314855"/>
            <a:ext cx="9052560" cy="1291802"/>
          </a:xfrm>
          <a:prstGeom prst="rect">
            <a:avLst/>
          </a:prstGeom>
          <a:noFill/>
          <a:ln w="9525">
            <a:noFill/>
            <a:miter lim="800000"/>
            <a:headEnd/>
            <a:tailEnd/>
          </a:ln>
          <a:effectLst/>
        </p:spPr>
        <p:txBody>
          <a:bodyPr vert="horz" wrap="square" lIns="101882" tIns="50941" rIns="101882" bIns="50941"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502920" y="1813560"/>
            <a:ext cx="9052560" cy="5134822"/>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502920" y="7081520"/>
            <a:ext cx="234696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1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lnSpc>
                <a:spcPct val="100000"/>
              </a:lnSpc>
              <a:buClrTx/>
              <a:buSzTx/>
              <a:buFontTx/>
              <a:buNone/>
              <a:defRPr/>
            </a:pPr>
            <a:endParaRPr lang="en-US"/>
          </a:p>
        </p:txBody>
      </p:sp>
      <p:sp>
        <p:nvSpPr>
          <p:cNvPr id="329741" name="Rectangle 13"/>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1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lnSpc>
                <a:spcPct val="100000"/>
              </a:lnSpc>
              <a:buClrTx/>
              <a:buSzTx/>
              <a:buFontTx/>
              <a:buNone/>
              <a:defRPr/>
            </a:pPr>
            <a:endParaRPr lang="en-US"/>
          </a:p>
        </p:txBody>
      </p:sp>
      <p:sp>
        <p:nvSpPr>
          <p:cNvPr id="329742" name="Rectangle 14"/>
          <p:cNvSpPr>
            <a:spLocks noGrp="1" noChangeArrowheads="1"/>
          </p:cNvSpPr>
          <p:nvPr>
            <p:ph type="sldNum" sz="quarter" idx="4"/>
          </p:nvPr>
        </p:nvSpPr>
        <p:spPr bwMode="auto">
          <a:xfrm>
            <a:off x="7208520" y="7081520"/>
            <a:ext cx="234696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1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eaLnBrk="1" hangingPunct="1">
              <a:lnSpc>
                <a:spcPct val="100000"/>
              </a:lnSpc>
              <a:buClrTx/>
              <a:buSzTx/>
              <a:buFontTx/>
              <a:buNone/>
              <a:defRPr/>
            </a:pPr>
            <a:fld id="{61F442D0-A11F-2640-8129-5D1BEF7A3C1E}" type="slidenum">
              <a:rPr lang="en-US"/>
              <a:pPr defTabSz="914400" eaLnBrk="1" hangingPunct="1">
                <a:lnSpc>
                  <a:spcPct val="100000"/>
                </a:lnSpc>
                <a:buClrTx/>
                <a:buSzTx/>
                <a:buFontTx/>
                <a:buNone/>
                <a:defRPr/>
              </a:pPr>
              <a:t>‹#›</a:t>
            </a:fld>
            <a:endParaRPr lang="en-US"/>
          </a:p>
        </p:txBody>
      </p:sp>
    </p:spTree>
    <p:extLst>
      <p:ext uri="{BB962C8B-B14F-4D97-AF65-F5344CB8AC3E}">
        <p14:creationId xmlns:p14="http://schemas.microsoft.com/office/powerpoint/2010/main" val="3695976092"/>
      </p:ext>
    </p:extLst>
  </p:cSld>
  <p:clrMap bg1="dk2" tx1="lt1" bg2="dk1"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509412"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6pPr>
      <a:lvl7pPr marL="1018824"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7pPr>
      <a:lvl8pPr marL="1528237"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8pPr>
      <a:lvl9pPr marL="2037649"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9pPr>
    </p:titleStyle>
    <p:bodyStyle>
      <a:lvl1pPr marL="382059" indent="-382059" algn="l" rtl="0" eaLnBrk="0" fontAlgn="base" hangingPunct="0">
        <a:spcBef>
          <a:spcPct val="20000"/>
        </a:spcBef>
        <a:spcAft>
          <a:spcPct val="0"/>
        </a:spcAft>
        <a:buClr>
          <a:schemeClr val="hlink"/>
        </a:buClr>
        <a:buSzPct val="75000"/>
        <a:buFont typeface="Wingdings" charset="0"/>
        <a:buChar char="l"/>
        <a:defRPr sz="36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827795" indent="-318383" algn="l" rtl="0" eaLnBrk="0" fontAlgn="base" hangingPunct="0">
        <a:spcBef>
          <a:spcPct val="20000"/>
        </a:spcBef>
        <a:spcAft>
          <a:spcPct val="0"/>
        </a:spcAft>
        <a:buClr>
          <a:schemeClr val="tx2"/>
        </a:buClr>
        <a:buSzPct val="75000"/>
        <a:buFont typeface="Wingdings" charset="0"/>
        <a:buChar char="l"/>
        <a:defRPr sz="3100">
          <a:solidFill>
            <a:schemeClr val="tx1"/>
          </a:solidFill>
          <a:effectLst>
            <a:outerShdw blurRad="38100" dist="38100" dir="2700000" algn="tl">
              <a:srgbClr val="000000"/>
            </a:outerShdw>
          </a:effectLst>
          <a:latin typeface="+mn-lt"/>
          <a:ea typeface="ＭＳ Ｐゴシック" pitchFamily="-111" charset="-128"/>
        </a:defRPr>
      </a:lvl2pPr>
      <a:lvl3pPr marL="1273531" indent="-254706" algn="l" rtl="0" eaLnBrk="0" fontAlgn="base" hangingPunct="0">
        <a:spcBef>
          <a:spcPct val="20000"/>
        </a:spcBef>
        <a:spcAft>
          <a:spcPct val="0"/>
        </a:spcAft>
        <a:buClr>
          <a:schemeClr val="accent2"/>
        </a:buClr>
        <a:buSzPct val="75000"/>
        <a:buFont typeface="Wingdings" charset="0"/>
        <a:buChar char="l"/>
        <a:defRPr sz="2700">
          <a:solidFill>
            <a:schemeClr val="tx1"/>
          </a:solidFill>
          <a:effectLst>
            <a:outerShdw blurRad="38100" dist="38100" dir="2700000" algn="tl">
              <a:srgbClr val="000000"/>
            </a:outerShdw>
          </a:effectLst>
          <a:latin typeface="+mn-lt"/>
          <a:ea typeface="ＭＳ Ｐゴシック" charset="0"/>
          <a:cs typeface="Geneva" charset="0"/>
        </a:defRPr>
      </a:lvl3pPr>
      <a:lvl4pPr marL="1782943" indent="-254706" algn="l" rtl="0" eaLnBrk="0" fontAlgn="base" hangingPunct="0">
        <a:spcBef>
          <a:spcPct val="20000"/>
        </a:spcBef>
        <a:spcAft>
          <a:spcPct val="0"/>
        </a:spcAft>
        <a:buClr>
          <a:schemeClr val="folHlink"/>
        </a:buClr>
        <a:buSzPct val="75000"/>
        <a:buFont typeface="Wingdings" charset="0"/>
        <a:buChar char="l"/>
        <a:defRPr sz="2200">
          <a:solidFill>
            <a:schemeClr val="tx1"/>
          </a:solidFill>
          <a:effectLst>
            <a:outerShdw blurRad="38100" dist="38100" dir="2700000" algn="tl">
              <a:srgbClr val="000000"/>
            </a:outerShdw>
          </a:effectLst>
          <a:latin typeface="+mn-lt"/>
          <a:ea typeface="Geneva" charset="-128"/>
          <a:cs typeface="Geneva" charset="0"/>
        </a:defRPr>
      </a:lvl4pPr>
      <a:lvl5pPr marL="2292355" indent="-254706" algn="l" rtl="0" eaLnBrk="0" fontAlgn="base" hangingPunct="0">
        <a:spcBef>
          <a:spcPct val="20000"/>
        </a:spcBef>
        <a:spcAft>
          <a:spcPct val="0"/>
        </a:spcAft>
        <a:buClr>
          <a:schemeClr val="tx1"/>
        </a:buClr>
        <a:buSzPct val="75000"/>
        <a:buFont typeface="Wingdings" charset="0"/>
        <a:buChar char="l"/>
        <a:defRPr sz="2200">
          <a:solidFill>
            <a:schemeClr val="tx1"/>
          </a:solidFill>
          <a:effectLst>
            <a:outerShdw blurRad="38100" dist="38100" dir="2700000" algn="tl">
              <a:srgbClr val="000000"/>
            </a:outerShdw>
          </a:effectLst>
          <a:latin typeface="+mn-lt"/>
          <a:ea typeface="Geneva" charset="-128"/>
          <a:cs typeface="Geneva" charset="0"/>
        </a:defRPr>
      </a:lvl5pPr>
      <a:lvl6pPr marL="2801767" indent="-25470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6pPr>
      <a:lvl7pPr marL="3311180" indent="-25470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7pPr>
      <a:lvl8pPr marL="3820592" indent="-25470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8pPr>
      <a:lvl9pPr marL="4330004" indent="-25470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0.jpeg"/><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jpeg"/><Relationship Id="rId5"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22.jpeg"/><Relationship Id="rId6"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20.jpeg"/><Relationship Id="rId6" Type="http://schemas.openxmlformats.org/officeDocument/2006/relationships/image" Target="../media/image18.jpeg"/><Relationship Id="rId7" Type="http://schemas.openxmlformats.org/officeDocument/2006/relationships/image" Target="../media/image23.pn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9.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emf"/><Relationship Id="rId5" Type="http://schemas.openxmlformats.org/officeDocument/2006/relationships/image" Target="../media/image41.png"/><Relationship Id="rId6"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84.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45.png"/></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4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0" descr="Screen Shot 2014-06-16 at 9.11.30 pm.png"/>
          <p:cNvPicPr>
            <a:picLocks noChangeAspect="1"/>
          </p:cNvPicPr>
          <p:nvPr/>
        </p:nvPicPr>
        <p:blipFill>
          <a:blip r:embed="rId3" cstate="screen">
            <a:extLst>
              <a:ext uri="{28A0092B-C50C-407E-A947-70E740481C1C}">
                <a14:useLocalDpi xmlns:a14="http://schemas.microsoft.com/office/drawing/2010/main"/>
              </a:ext>
            </a:extLst>
          </a:blip>
          <a:srcRect l="4639"/>
          <a:stretch>
            <a:fillRect/>
          </a:stretch>
        </p:blipFill>
        <p:spPr bwMode="auto">
          <a:xfrm>
            <a:off x="-155575" y="-80963"/>
            <a:ext cx="10291763" cy="785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 Box 6"/>
          <p:cNvSpPr txBox="1">
            <a:spLocks noChangeArrowheads="1"/>
          </p:cNvSpPr>
          <p:nvPr/>
        </p:nvSpPr>
        <p:spPr bwMode="auto">
          <a:xfrm>
            <a:off x="874713" y="7432675"/>
            <a:ext cx="9191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Arial" charset="0"/>
              </a:rPr>
              <a:t>©2006 TBBMI</a:t>
            </a:r>
          </a:p>
        </p:txBody>
      </p:sp>
      <p:sp>
        <p:nvSpPr>
          <p:cNvPr id="7171" name="Rectangle 7"/>
          <p:cNvSpPr>
            <a:spLocks noChangeArrowheads="1"/>
          </p:cNvSpPr>
          <p:nvPr/>
        </p:nvSpPr>
        <p:spPr bwMode="auto">
          <a:xfrm>
            <a:off x="8697913" y="7408863"/>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Comic Sans MS" charset="0"/>
              </a:rPr>
              <a:t>9.65.08.</a:t>
            </a:r>
          </a:p>
        </p:txBody>
      </p:sp>
      <p:sp>
        <p:nvSpPr>
          <p:cNvPr id="7172" name="Text Box 8"/>
          <p:cNvSpPr txBox="1">
            <a:spLocks noChangeArrowheads="1"/>
          </p:cNvSpPr>
          <p:nvPr/>
        </p:nvSpPr>
        <p:spPr bwMode="auto">
          <a:xfrm>
            <a:off x="9296400" y="7410450"/>
            <a:ext cx="336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Comic Sans MS" charset="0"/>
              </a:rPr>
              <a:t>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43"/>
          <p:cNvGrpSpPr>
            <a:grpSpLocks/>
          </p:cNvGrpSpPr>
          <p:nvPr/>
        </p:nvGrpSpPr>
        <p:grpSpPr bwMode="auto">
          <a:xfrm>
            <a:off x="242888" y="0"/>
            <a:ext cx="9734550" cy="7686675"/>
            <a:chOff x="242854" y="0"/>
            <a:chExt cx="9734356" cy="7685894"/>
          </a:xfrm>
        </p:grpSpPr>
        <p:pic>
          <p:nvPicPr>
            <p:cNvPr id="2560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5831" y="1253998"/>
              <a:ext cx="7138845" cy="4957259"/>
            </a:xfrm>
            <a:prstGeom prst="rect">
              <a:avLst/>
            </a:prstGeom>
            <a:noFill/>
            <a:ln>
              <a:noFill/>
            </a:ln>
            <a:effectLst>
              <a:outerShdw dist="81185" dir="2321969"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3" name="Rectangle 2"/>
            <p:cNvSpPr>
              <a:spLocks noChangeArrowheads="1"/>
            </p:cNvSpPr>
            <p:nvPr/>
          </p:nvSpPr>
          <p:spPr bwMode="auto">
            <a:xfrm>
              <a:off x="2111375" y="5087938"/>
              <a:ext cx="8985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ƒ</a:t>
              </a:r>
            </a:p>
          </p:txBody>
        </p:sp>
        <p:sp>
          <p:nvSpPr>
            <p:cNvPr id="25604" name="Rectangle 3"/>
            <p:cNvSpPr>
              <a:spLocks noChangeArrowheads="1"/>
            </p:cNvSpPr>
            <p:nvPr/>
          </p:nvSpPr>
          <p:spPr bwMode="auto">
            <a:xfrm>
              <a:off x="2551113" y="4051300"/>
              <a:ext cx="9001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a:t>
              </a:r>
            </a:p>
          </p:txBody>
        </p:sp>
        <p:sp>
          <p:nvSpPr>
            <p:cNvPr id="25605" name="Rectangle 4"/>
            <p:cNvSpPr>
              <a:spLocks noChangeArrowheads="1"/>
            </p:cNvSpPr>
            <p:nvPr/>
          </p:nvSpPr>
          <p:spPr bwMode="auto">
            <a:xfrm>
              <a:off x="3327400" y="3246438"/>
              <a:ext cx="8985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a:t>
              </a:r>
            </a:p>
          </p:txBody>
        </p:sp>
        <p:sp>
          <p:nvSpPr>
            <p:cNvPr id="25606" name="Rectangle 5"/>
            <p:cNvSpPr>
              <a:spLocks noChangeArrowheads="1"/>
            </p:cNvSpPr>
            <p:nvPr/>
          </p:nvSpPr>
          <p:spPr bwMode="auto">
            <a:xfrm>
              <a:off x="4814884" y="2832100"/>
              <a:ext cx="8985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a:t>
              </a:r>
            </a:p>
          </p:txBody>
        </p:sp>
        <p:sp>
          <p:nvSpPr>
            <p:cNvPr id="25607" name="Rectangle 6"/>
            <p:cNvSpPr>
              <a:spLocks noChangeArrowheads="1"/>
            </p:cNvSpPr>
            <p:nvPr/>
          </p:nvSpPr>
          <p:spPr bwMode="auto">
            <a:xfrm>
              <a:off x="5916613" y="3189288"/>
              <a:ext cx="898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3100" b="1">
                  <a:solidFill>
                    <a:srgbClr val="FFEA18"/>
                  </a:solidFill>
                  <a:latin typeface="Kruti Dev 010" charset="0"/>
                </a:rPr>
                <a:t>‡</a:t>
              </a:r>
            </a:p>
          </p:txBody>
        </p:sp>
        <p:sp>
          <p:nvSpPr>
            <p:cNvPr id="25608" name="Rectangle 7"/>
            <p:cNvSpPr>
              <a:spLocks noChangeArrowheads="1"/>
            </p:cNvSpPr>
            <p:nvPr/>
          </p:nvSpPr>
          <p:spPr bwMode="auto">
            <a:xfrm>
              <a:off x="6559550" y="3709988"/>
              <a:ext cx="8985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ˆ</a:t>
              </a:r>
            </a:p>
          </p:txBody>
        </p:sp>
        <p:sp>
          <p:nvSpPr>
            <p:cNvPr id="25609" name="Rectangle 8"/>
            <p:cNvSpPr>
              <a:spLocks noChangeArrowheads="1"/>
            </p:cNvSpPr>
            <p:nvPr/>
          </p:nvSpPr>
          <p:spPr bwMode="auto">
            <a:xfrm>
              <a:off x="7100888" y="4408488"/>
              <a:ext cx="8985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a:t>
              </a:r>
            </a:p>
          </p:txBody>
        </p:sp>
        <p:sp>
          <p:nvSpPr>
            <p:cNvPr id="25610" name="Line 9"/>
            <p:cNvSpPr>
              <a:spLocks noChangeShapeType="1"/>
            </p:cNvSpPr>
            <p:nvPr/>
          </p:nvSpPr>
          <p:spPr bwMode="auto">
            <a:xfrm>
              <a:off x="2335213" y="5638800"/>
              <a:ext cx="1606550" cy="777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1" name="Line 10"/>
            <p:cNvSpPr>
              <a:spLocks noChangeShapeType="1"/>
            </p:cNvSpPr>
            <p:nvPr/>
          </p:nvSpPr>
          <p:spPr bwMode="auto">
            <a:xfrm>
              <a:off x="2624138" y="4725988"/>
              <a:ext cx="1489075" cy="620712"/>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2" name="Line 11"/>
            <p:cNvSpPr>
              <a:spLocks noChangeShapeType="1"/>
            </p:cNvSpPr>
            <p:nvPr/>
          </p:nvSpPr>
          <p:spPr bwMode="auto">
            <a:xfrm>
              <a:off x="3287713" y="3848100"/>
              <a:ext cx="1114425" cy="13223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3" name="Line 12"/>
            <p:cNvSpPr>
              <a:spLocks noChangeShapeType="1"/>
            </p:cNvSpPr>
            <p:nvPr/>
          </p:nvSpPr>
          <p:spPr bwMode="auto">
            <a:xfrm>
              <a:off x="4395788" y="3427413"/>
              <a:ext cx="433387" cy="1831975"/>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4" name="Line 13"/>
            <p:cNvSpPr>
              <a:spLocks noChangeShapeType="1"/>
            </p:cNvSpPr>
            <p:nvPr/>
          </p:nvSpPr>
          <p:spPr bwMode="auto">
            <a:xfrm flipH="1">
              <a:off x="5368925" y="3813175"/>
              <a:ext cx="922338" cy="1198563"/>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5" name="Line 14"/>
            <p:cNvSpPr>
              <a:spLocks noChangeShapeType="1"/>
            </p:cNvSpPr>
            <p:nvPr/>
          </p:nvSpPr>
          <p:spPr bwMode="auto">
            <a:xfrm flipH="1">
              <a:off x="5640388" y="4268788"/>
              <a:ext cx="1246187" cy="9017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6" name="Line 15"/>
            <p:cNvSpPr>
              <a:spLocks noChangeShapeType="1"/>
            </p:cNvSpPr>
            <p:nvPr/>
          </p:nvSpPr>
          <p:spPr bwMode="auto">
            <a:xfrm flipV="1">
              <a:off x="5741988" y="5049838"/>
              <a:ext cx="1760537" cy="4064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7" name="Line 16"/>
            <p:cNvSpPr>
              <a:spLocks noChangeShapeType="1"/>
            </p:cNvSpPr>
            <p:nvPr/>
          </p:nvSpPr>
          <p:spPr bwMode="auto">
            <a:xfrm flipV="1">
              <a:off x="5929313" y="5788025"/>
              <a:ext cx="1568450" cy="269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25618" name="Rectangle 17"/>
            <p:cNvSpPr>
              <a:spLocks noChangeArrowheads="1"/>
            </p:cNvSpPr>
            <p:nvPr/>
          </p:nvSpPr>
          <p:spPr bwMode="auto">
            <a:xfrm>
              <a:off x="7840663" y="5462588"/>
              <a:ext cx="9001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EA18"/>
                  </a:solidFill>
                  <a:latin typeface="Kruti Dev 010" charset="0"/>
                </a:rPr>
                <a:t>Š</a:t>
              </a:r>
            </a:p>
          </p:txBody>
        </p:sp>
        <p:sp>
          <p:nvSpPr>
            <p:cNvPr id="2" name="Rectangle 18"/>
            <p:cNvSpPr>
              <a:spLocks noChangeArrowheads="1"/>
            </p:cNvSpPr>
            <p:nvPr/>
          </p:nvSpPr>
          <p:spPr bwMode="auto">
            <a:xfrm rot="240000">
              <a:off x="2586038" y="4999105"/>
              <a:ext cx="876300" cy="961893"/>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dkuwu</a:t>
              </a:r>
            </a:p>
          </p:txBody>
        </p:sp>
        <p:sp>
          <p:nvSpPr>
            <p:cNvPr id="15380" name="Rectangle 19"/>
            <p:cNvSpPr>
              <a:spLocks noChangeArrowheads="1"/>
            </p:cNvSpPr>
            <p:nvPr/>
          </p:nvSpPr>
          <p:spPr bwMode="auto">
            <a:xfrm rot="3060000">
              <a:off x="3107531" y="4368232"/>
              <a:ext cx="2011363" cy="469450"/>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latin typeface="Kruti Dev 010" pitchFamily="2" charset="0"/>
                  <a:ea typeface="ＭＳ Ｐゴシック" pitchFamily="34" charset="-128"/>
                  <a:cs typeface="+mn-cs"/>
                </a:rPr>
                <a:t>ys[ku</a:t>
              </a:r>
            </a:p>
          </p:txBody>
        </p:sp>
        <p:sp>
          <p:nvSpPr>
            <p:cNvPr id="15381" name="Rectangle 20"/>
            <p:cNvSpPr>
              <a:spLocks noChangeArrowheads="1"/>
            </p:cNvSpPr>
            <p:nvPr/>
          </p:nvSpPr>
          <p:spPr bwMode="auto">
            <a:xfrm rot="4560000">
              <a:off x="3636962" y="4157888"/>
              <a:ext cx="2320925" cy="469450"/>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latin typeface="Kruti Dev 010" pitchFamily="2" charset="0"/>
                  <a:ea typeface="ＭＳ Ｐゴシック" pitchFamily="34" charset="-128"/>
                  <a:cs typeface="+mn-cs"/>
                </a:rPr>
                <a:t>Hkfo</a:t>
              </a:r>
              <a:r>
                <a:rPr lang="en-US" sz="2400" b="1" dirty="0">
                  <a:ln>
                    <a:solidFill>
                      <a:schemeClr val="bg1"/>
                    </a:solidFill>
                  </a:ln>
                  <a:solidFill>
                    <a:srgbClr val="FFFFFF"/>
                  </a:solidFill>
                  <a:latin typeface="Kruti Dev 010" pitchFamily="2" charset="0"/>
                  <a:ea typeface="ＭＳ Ｐゴシック" pitchFamily="34" charset="-128"/>
                  <a:cs typeface="+mn-cs"/>
                </a:rPr>
                <a:t>";</a:t>
              </a:r>
              <a:r>
                <a:rPr lang="en-GB" sz="2400" b="1" dirty="0">
                  <a:ln>
                    <a:solidFill>
                      <a:schemeClr val="bg1"/>
                    </a:solidFill>
                  </a:ln>
                  <a:solidFill>
                    <a:srgbClr val="FFFFFF"/>
                  </a:solidFill>
                  <a:latin typeface="Kruti Dev 010" pitchFamily="2" charset="0"/>
                  <a:ea typeface="ＭＳ Ｐゴシック" pitchFamily="34" charset="-128"/>
                  <a:cs typeface="+mn-cs"/>
                </a:rPr>
                <a:t>okf.k;ka</a:t>
              </a:r>
            </a:p>
          </p:txBody>
        </p:sp>
        <p:sp>
          <p:nvSpPr>
            <p:cNvPr id="15382" name="Rectangle 21"/>
            <p:cNvSpPr>
              <a:spLocks noChangeArrowheads="1"/>
            </p:cNvSpPr>
            <p:nvPr/>
          </p:nvSpPr>
          <p:spPr bwMode="auto">
            <a:xfrm rot="1560000">
              <a:off x="2671763" y="4719249"/>
              <a:ext cx="2078037" cy="531005"/>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bfrgkl</a:t>
              </a:r>
            </a:p>
          </p:txBody>
        </p:sp>
        <p:grpSp>
          <p:nvGrpSpPr>
            <p:cNvPr id="25623" name="Group 22"/>
            <p:cNvGrpSpPr>
              <a:grpSpLocks/>
            </p:cNvGrpSpPr>
            <p:nvPr/>
          </p:nvGrpSpPr>
          <p:grpSpPr bwMode="auto">
            <a:xfrm>
              <a:off x="6073775" y="719138"/>
              <a:ext cx="1004888" cy="1423987"/>
              <a:chOff x="3826" y="453"/>
              <a:chExt cx="633" cy="897"/>
            </a:xfrm>
          </p:grpSpPr>
          <p:sp>
            <p:nvSpPr>
              <p:cNvPr id="12311" name="Rectangle 23"/>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2312" name="Rectangle 24"/>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3" name="Text Box 25"/>
            <p:cNvSpPr txBox="1">
              <a:spLocks noChangeArrowheads="1"/>
            </p:cNvSpPr>
            <p:nvPr/>
          </p:nvSpPr>
          <p:spPr bwMode="auto">
            <a:xfrm>
              <a:off x="850900" y="6680200"/>
              <a:ext cx="8699500" cy="771419"/>
            </a:xfrm>
            <a:prstGeom prst="rect">
              <a:avLst/>
            </a:prstGeom>
            <a:noFill/>
            <a:ln w="9525">
              <a:noFill/>
              <a:round/>
              <a:headEnd/>
              <a:tailEnd/>
            </a:ln>
          </p:spPr>
          <p:txBody>
            <a:bodyPr lIns="89816" tIns="46699" rIns="89816" bIns="46699">
              <a:spAutoFit/>
            </a:bodyPr>
            <a:lstStyle/>
            <a:p>
              <a:pPr algn="ctr">
                <a:lnSpc>
                  <a:spcPct val="100000"/>
                </a:lnSpc>
                <a:spcBef>
                  <a:spcPts val="17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chemeClr val="bg1"/>
                    </a:solidFill>
                  </a:ln>
                  <a:solidFill>
                    <a:srgbClr val="FFFFFF"/>
                  </a:solidFill>
                  <a:latin typeface="Kruti Dev 010" pitchFamily="2" charset="0"/>
                  <a:ea typeface="ＭＳ Ｐゴシック" pitchFamily="34" charset="-128"/>
                  <a:cs typeface="Times New Roman" pitchFamily="18" charset="0"/>
                </a:rPr>
                <a:t>ckbZcy ys[ku esa yxk le; -----</a:t>
              </a:r>
            </a:p>
          </p:txBody>
        </p:sp>
        <p:sp>
          <p:nvSpPr>
            <p:cNvPr id="12314" name="Text Box 26"/>
            <p:cNvSpPr txBox="1">
              <a:spLocks noChangeArrowheads="1"/>
            </p:cNvSpPr>
            <p:nvPr/>
          </p:nvSpPr>
          <p:spPr bwMode="auto">
            <a:xfrm>
              <a:off x="365114" y="1419225"/>
              <a:ext cx="3163888" cy="1202306"/>
            </a:xfrm>
            <a:prstGeom prst="rect">
              <a:avLst/>
            </a:prstGeom>
            <a:noFill/>
            <a:ln w="9525">
              <a:noFill/>
              <a:round/>
              <a:headEnd/>
              <a:tailEnd/>
            </a:ln>
          </p:spPr>
          <p:txBody>
            <a:bodyPr lIns="89816" tIns="46699" rIns="89816" bIns="46699">
              <a:spAutoFit/>
            </a:bodyPr>
            <a:lstStyle/>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chemeClr val="bg1"/>
                    </a:solidFill>
                  </a:ln>
                  <a:solidFill>
                    <a:srgbClr val="FFFFFF"/>
                  </a:solidFill>
                  <a:latin typeface="Kruti Dev 010" pitchFamily="2" charset="0"/>
                  <a:ea typeface="ＭＳ Ｐゴシック" pitchFamily="34" charset="-128"/>
                  <a:cs typeface="Times New Roman" pitchFamily="18" charset="0"/>
                </a:rPr>
                <a:t>iqjkuk fu;e</a:t>
              </a:r>
            </a:p>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err="1">
                  <a:ln>
                    <a:solidFill>
                      <a:schemeClr val="bg1"/>
                    </a:solidFill>
                  </a:ln>
                  <a:solidFill>
                    <a:srgbClr val="FFFFFF"/>
                  </a:solidFill>
                  <a:latin typeface="Kruti Dev 010" pitchFamily="2" charset="0"/>
                  <a:ea typeface="ＭＳ Ｐゴシック" pitchFamily="34" charset="-128"/>
                  <a:cs typeface="Times New Roman" pitchFamily="18" charset="0"/>
                </a:rPr>
                <a:t>ƒ</a:t>
              </a:r>
              <a:r>
                <a:rPr lang="en-GB" sz="3600" b="1" dirty="0" err="1">
                  <a:ln>
                    <a:solidFill>
                      <a:schemeClr val="bg1"/>
                    </a:solidFill>
                  </a:ln>
                  <a:solidFill>
                    <a:srgbClr val="FFFFFF"/>
                  </a:solidFill>
                  <a:latin typeface="Kruti Dev 010"/>
                  <a:ea typeface="ＭＳ Ｐゴシック" pitchFamily="34" charset="-128"/>
                  <a:cs typeface="Times New Roman" pitchFamily="18" charset="0"/>
                </a:rPr>
                <a:t>‡ŒŒ</a:t>
              </a:r>
              <a:r>
                <a:rPr lang="en-GB" sz="3600" b="1" dirty="0">
                  <a:ln>
                    <a:solidFill>
                      <a:schemeClr val="bg1"/>
                    </a:solidFill>
                  </a:ln>
                  <a:solidFill>
                    <a:srgbClr val="FFFFFF"/>
                  </a:solidFill>
                  <a:latin typeface="Kruti Dev 010" pitchFamily="2" charset="0"/>
                  <a:ea typeface="ＭＳ Ｐゴシック" pitchFamily="34" charset="-128"/>
                  <a:cs typeface="Times New Roman" pitchFamily="18" charset="0"/>
                </a:rPr>
                <a:t> o</a:t>
              </a:r>
              <a:r>
                <a:rPr lang="en-US" sz="3600" b="1" dirty="0">
                  <a:ln>
                    <a:solidFill>
                      <a:schemeClr val="bg1"/>
                    </a:solidFill>
                  </a:ln>
                  <a:solidFill>
                    <a:srgbClr val="FFFFFF"/>
                  </a:solidFill>
                  <a:latin typeface="Kruti Dev 010" pitchFamily="2" charset="0"/>
                  <a:ea typeface="ＭＳ Ｐゴシック" pitchFamily="34" charset="-128"/>
                  <a:cs typeface="Times New Roman" pitchFamily="18" charset="0"/>
                </a:rPr>
                <a:t>"kZ</a:t>
              </a:r>
              <a:endParaRPr lang="en-GB" sz="3600" b="1" dirty="0">
                <a:ln>
                  <a:solidFill>
                    <a:schemeClr val="bg1"/>
                  </a:solidFill>
                </a:ln>
                <a:solidFill>
                  <a:srgbClr val="FFFFFF"/>
                </a:solidFill>
                <a:latin typeface="Kruti Dev 010" pitchFamily="2" charset="0"/>
                <a:ea typeface="ＭＳ Ｐゴシック" pitchFamily="34" charset="-128"/>
                <a:cs typeface="Times New Roman" pitchFamily="18" charset="0"/>
              </a:endParaRPr>
            </a:p>
          </p:txBody>
        </p:sp>
        <p:sp>
          <p:nvSpPr>
            <p:cNvPr id="12315" name="AutoShape 27"/>
            <p:cNvSpPr>
              <a:spLocks noChangeArrowheads="1"/>
            </p:cNvSpPr>
            <p:nvPr/>
          </p:nvSpPr>
          <p:spPr bwMode="auto">
            <a:xfrm>
              <a:off x="1825559" y="2414343"/>
              <a:ext cx="3525768" cy="3642942"/>
            </a:xfrm>
            <a:prstGeom prst="roundRect">
              <a:avLst>
                <a:gd name="adj" fmla="val 16667"/>
              </a:avLst>
            </a:prstGeom>
            <a:noFill/>
            <a:ln w="76320">
              <a:solidFill>
                <a:srgbClr val="00279F"/>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2316" name="Text Box 28"/>
            <p:cNvSpPr txBox="1">
              <a:spLocks noChangeArrowheads="1"/>
            </p:cNvSpPr>
            <p:nvPr/>
          </p:nvSpPr>
          <p:spPr bwMode="auto">
            <a:xfrm>
              <a:off x="6942172" y="1344613"/>
              <a:ext cx="3016250" cy="1325416"/>
            </a:xfrm>
            <a:prstGeom prst="rect">
              <a:avLst/>
            </a:prstGeom>
            <a:noFill/>
            <a:ln w="9525">
              <a:noFill/>
              <a:round/>
              <a:headEnd/>
              <a:tailEnd/>
            </a:ln>
          </p:spPr>
          <p:txBody>
            <a:bodyPr lIns="89816" tIns="46699" rIns="89816" bIns="46699">
              <a:spAutoFit/>
            </a:bodyPr>
            <a:lstStyle/>
            <a:p>
              <a:pPr>
                <a:lnSpc>
                  <a:spcPct val="100000"/>
                </a:lnSpc>
                <a:buClr>
                  <a:srgbClr val="67E00A"/>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rgbClr val="00FF00"/>
                    </a:solidFill>
                  </a:ln>
                  <a:solidFill>
                    <a:srgbClr val="67E00A"/>
                  </a:solidFill>
                  <a:latin typeface="Kruti Dev 010" pitchFamily="2" charset="0"/>
                  <a:ea typeface="ＭＳ Ｐゴシック" pitchFamily="34" charset="-128"/>
                  <a:cs typeface="Times New Roman" pitchFamily="18" charset="0"/>
                </a:rPr>
                <a:t>u;k fu;e</a:t>
              </a:r>
            </a:p>
            <a:p>
              <a:pPr>
                <a:lnSpc>
                  <a:spcPct val="100000"/>
                </a:lnSpc>
                <a:buClr>
                  <a:srgbClr val="67E00A"/>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rgbClr val="00FF00"/>
                    </a:solidFill>
                  </a:ln>
                  <a:solidFill>
                    <a:srgbClr val="67E00A"/>
                  </a:solidFill>
                  <a:latin typeface="Kruti Dev 010"/>
                  <a:ea typeface="ＭＳ Ｐゴシック" pitchFamily="34" charset="-128"/>
                  <a:cs typeface="Times New Roman" pitchFamily="18" charset="0"/>
                </a:rPr>
                <a:t>†Œ&amp;‡Œ </a:t>
              </a:r>
              <a:r>
                <a:rPr lang="en-GB" sz="4000" b="1" dirty="0">
                  <a:ln>
                    <a:solidFill>
                      <a:srgbClr val="00FF00"/>
                    </a:solidFill>
                  </a:ln>
                  <a:solidFill>
                    <a:srgbClr val="67E00A"/>
                  </a:solidFill>
                  <a:latin typeface="Kruti Dev 010" pitchFamily="2" charset="0"/>
                  <a:ea typeface="ＭＳ Ｐゴシック" pitchFamily="34" charset="-128"/>
                  <a:cs typeface="Times New Roman" pitchFamily="18" charset="0"/>
                </a:rPr>
                <a:t>o</a:t>
              </a:r>
              <a:r>
                <a:rPr lang="en-US" sz="4000" b="1" dirty="0">
                  <a:ln>
                    <a:solidFill>
                      <a:srgbClr val="00FF00"/>
                    </a:solidFill>
                  </a:ln>
                  <a:solidFill>
                    <a:srgbClr val="67E00A"/>
                  </a:solidFill>
                  <a:latin typeface="Kruti Dev 010" pitchFamily="2" charset="0"/>
                  <a:ea typeface="ＭＳ Ｐゴシック" pitchFamily="34" charset="-128"/>
                  <a:cs typeface="Times New Roman" pitchFamily="18" charset="0"/>
                </a:rPr>
                <a:t>"kZ</a:t>
              </a:r>
              <a:endParaRPr lang="en-GB" sz="4000" b="1" dirty="0">
                <a:ln>
                  <a:solidFill>
                    <a:srgbClr val="00FF00"/>
                  </a:solidFill>
                </a:ln>
                <a:solidFill>
                  <a:srgbClr val="67E00A"/>
                </a:solidFill>
                <a:latin typeface="Kruti Dev 010" pitchFamily="2" charset="0"/>
                <a:ea typeface="ＭＳ Ｐゴシック" pitchFamily="34" charset="-128"/>
                <a:cs typeface="Times New Roman" pitchFamily="18" charset="0"/>
              </a:endParaRPr>
            </a:p>
          </p:txBody>
        </p:sp>
        <p:sp>
          <p:nvSpPr>
            <p:cNvPr id="25628" name="AutoShape 29"/>
            <p:cNvSpPr>
              <a:spLocks noChangeArrowheads="1"/>
            </p:cNvSpPr>
            <p:nvPr/>
          </p:nvSpPr>
          <p:spPr bwMode="auto">
            <a:xfrm>
              <a:off x="5330825" y="3486150"/>
              <a:ext cx="2949575" cy="28654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4" name="Rectangle 30"/>
            <p:cNvSpPr>
              <a:spLocks noChangeArrowheads="1"/>
            </p:cNvSpPr>
            <p:nvPr/>
          </p:nvSpPr>
          <p:spPr bwMode="auto">
            <a:xfrm rot="18480000">
              <a:off x="5107782" y="3942782"/>
              <a:ext cx="1481137" cy="469450"/>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00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34" charset="-128"/>
                  <a:cs typeface="+mn-cs"/>
                </a:rPr>
                <a:t>lqlekpkj</a:t>
              </a:r>
            </a:p>
          </p:txBody>
        </p:sp>
        <p:sp>
          <p:nvSpPr>
            <p:cNvPr id="15390" name="Rectangle 31"/>
            <p:cNvSpPr>
              <a:spLocks noChangeArrowheads="1"/>
            </p:cNvSpPr>
            <p:nvPr/>
          </p:nvSpPr>
          <p:spPr bwMode="auto">
            <a:xfrm rot="19320000">
              <a:off x="5477754" y="4216302"/>
              <a:ext cx="1973594" cy="469450"/>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00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34" charset="-128"/>
                  <a:cs typeface="+mn-cs"/>
                </a:rPr>
                <a:t>izsfjrksa ds dk;Z</a:t>
              </a:r>
            </a:p>
          </p:txBody>
        </p:sp>
        <p:sp>
          <p:nvSpPr>
            <p:cNvPr id="15391" name="Rectangle 32"/>
            <p:cNvSpPr>
              <a:spLocks noChangeArrowheads="1"/>
            </p:cNvSpPr>
            <p:nvPr/>
          </p:nvSpPr>
          <p:spPr bwMode="auto">
            <a:xfrm rot="20640000">
              <a:off x="6213475" y="4818288"/>
              <a:ext cx="1196975" cy="469450"/>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00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34" charset="-128"/>
                  <a:cs typeface="+mn-cs"/>
                </a:rPr>
                <a:t>if=;ka</a:t>
              </a:r>
            </a:p>
          </p:txBody>
        </p:sp>
        <p:sp>
          <p:nvSpPr>
            <p:cNvPr id="15392" name="Rectangle 33"/>
            <p:cNvSpPr>
              <a:spLocks noChangeArrowheads="1"/>
            </p:cNvSpPr>
            <p:nvPr/>
          </p:nvSpPr>
          <p:spPr bwMode="auto">
            <a:xfrm>
              <a:off x="5457830" y="5457836"/>
              <a:ext cx="2316163" cy="469450"/>
            </a:xfrm>
            <a:prstGeom prst="rect">
              <a:avLst/>
            </a:prstGeom>
            <a:noFill/>
            <a:ln w="9525">
              <a:noFill/>
              <a:round/>
              <a:headEnd/>
              <a:tailEnd/>
            </a:ln>
          </p:spPr>
          <p:txBody>
            <a:bodyPr lIns="100590" tIns="49575" rIns="100590" bIns="49575">
              <a:spAutoFit/>
            </a:bodyPr>
            <a:lstStyle/>
            <a:p>
              <a:pPr algn="ctr">
                <a:lnSpc>
                  <a:spcPct val="100000"/>
                </a:lnSpc>
                <a:spcBef>
                  <a:spcPts val="1250"/>
                </a:spcBef>
                <a:buClr>
                  <a:srgbClr val="00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34" charset="-128"/>
                  <a:cs typeface="+mn-cs"/>
                </a:rPr>
                <a:t>izdkf'krokD;</a:t>
              </a:r>
            </a:p>
          </p:txBody>
        </p:sp>
        <p:sp>
          <p:nvSpPr>
            <p:cNvPr id="25633" name="Text Box 34"/>
            <p:cNvSpPr txBox="1">
              <a:spLocks noChangeArrowheads="1"/>
            </p:cNvSpPr>
            <p:nvPr/>
          </p:nvSpPr>
          <p:spPr bwMode="auto">
            <a:xfrm>
              <a:off x="9698038" y="1588"/>
              <a:ext cx="279172" cy="4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2323" name="AutoShape 35"/>
            <p:cNvSpPr>
              <a:spLocks noChangeArrowheads="1"/>
            </p:cNvSpPr>
            <p:nvPr/>
          </p:nvSpPr>
          <p:spPr bwMode="auto">
            <a:xfrm>
              <a:off x="4913186" y="3514368"/>
              <a:ext cx="2984441" cy="2746096"/>
            </a:xfrm>
            <a:prstGeom prst="roundRect">
              <a:avLst>
                <a:gd name="adj" fmla="val 16667"/>
              </a:avLst>
            </a:prstGeom>
            <a:noFill/>
            <a:ln w="76320">
              <a:solidFill>
                <a:srgbClr val="5BFF5B"/>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25635" name="Text Box 36"/>
            <p:cNvSpPr txBox="1">
              <a:spLocks noChangeArrowheads="1"/>
            </p:cNvSpPr>
            <p:nvPr/>
          </p:nvSpPr>
          <p:spPr bwMode="auto">
            <a:xfrm>
              <a:off x="9437688" y="73675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25636" name="Text Box 37"/>
            <p:cNvSpPr txBox="1">
              <a:spLocks noChangeArrowheads="1"/>
            </p:cNvSpPr>
            <p:nvPr/>
          </p:nvSpPr>
          <p:spPr bwMode="auto">
            <a:xfrm>
              <a:off x="9183687" y="7410450"/>
              <a:ext cx="290392"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10</a:t>
              </a:r>
            </a:p>
          </p:txBody>
        </p:sp>
        <p:sp>
          <p:nvSpPr>
            <p:cNvPr id="25637" name="Text Box 38"/>
            <p:cNvSpPr txBox="1">
              <a:spLocks noChangeArrowheads="1"/>
            </p:cNvSpPr>
            <p:nvPr/>
          </p:nvSpPr>
          <p:spPr bwMode="auto">
            <a:xfrm>
              <a:off x="9569450" y="7345363"/>
              <a:ext cx="269554" cy="3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1</a:t>
              </a:r>
            </a:p>
          </p:txBody>
        </p:sp>
        <p:sp>
          <p:nvSpPr>
            <p:cNvPr id="25638" name="Text Box 39"/>
            <p:cNvSpPr txBox="1">
              <a:spLocks noChangeArrowheads="1"/>
            </p:cNvSpPr>
            <p:nvPr/>
          </p:nvSpPr>
          <p:spPr bwMode="auto">
            <a:xfrm>
              <a:off x="5021263" y="1516063"/>
              <a:ext cx="35798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pic>
          <p:nvPicPr>
            <p:cNvPr id="25639"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54" y="0"/>
              <a:ext cx="3357586" cy="10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387" name="Rectangle 2"/>
          <p:cNvSpPr>
            <a:spLocks noChangeArrowheads="1"/>
          </p:cNvSpPr>
          <p:nvPr/>
        </p:nvSpPr>
        <p:spPr bwMode="auto">
          <a:xfrm>
            <a:off x="508000" y="3171825"/>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16388" name="Rectangle 3"/>
          <p:cNvSpPr>
            <a:spLocks noChangeArrowheads="1"/>
          </p:cNvSpPr>
          <p:nvPr/>
        </p:nvSpPr>
        <p:spPr bwMode="auto">
          <a:xfrm>
            <a:off x="1119188" y="3600450"/>
            <a:ext cx="1490662" cy="2072067"/>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rF; vkSj /keZfoKku</a:t>
            </a:r>
          </a:p>
        </p:txBody>
      </p:sp>
      <p:sp>
        <p:nvSpPr>
          <p:cNvPr id="27652" name="Rectangle 4"/>
          <p:cNvSpPr>
            <a:spLocks noChangeArrowheads="1"/>
          </p:cNvSpPr>
          <p:nvPr/>
        </p:nvSpPr>
        <p:spPr bwMode="auto">
          <a:xfrm>
            <a:off x="3084513" y="3636963"/>
            <a:ext cx="1711325" cy="909637"/>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390" name="Rectangle 5"/>
          <p:cNvSpPr>
            <a:spLocks noChangeArrowheads="1"/>
          </p:cNvSpPr>
          <p:nvPr/>
        </p:nvSpPr>
        <p:spPr bwMode="auto">
          <a:xfrm>
            <a:off x="3217863" y="3600450"/>
            <a:ext cx="1490662" cy="1087182"/>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ppZ dk bfrgkl</a:t>
            </a:r>
          </a:p>
        </p:txBody>
      </p:sp>
      <p:sp>
        <p:nvSpPr>
          <p:cNvPr id="27654"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392" name="Rectangle 7"/>
          <p:cNvSpPr>
            <a:spLocks noChangeArrowheads="1"/>
          </p:cNvSpPr>
          <p:nvPr/>
        </p:nvSpPr>
        <p:spPr bwMode="auto">
          <a:xfrm>
            <a:off x="5029200" y="3600450"/>
            <a:ext cx="1889140" cy="1087182"/>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ppZ laca/kh ckrsa</a:t>
            </a:r>
          </a:p>
        </p:txBody>
      </p:sp>
      <p:sp>
        <p:nvSpPr>
          <p:cNvPr id="27656" name="Rectangle 8"/>
          <p:cNvSpPr>
            <a:spLocks noChangeArrowheads="1"/>
          </p:cNvSpPr>
          <p:nvPr/>
        </p:nvSpPr>
        <p:spPr bwMode="auto">
          <a:xfrm>
            <a:off x="7142163" y="3638550"/>
            <a:ext cx="1785937"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394" name="Rectangle 9"/>
          <p:cNvSpPr>
            <a:spLocks noChangeArrowheads="1"/>
          </p:cNvSpPr>
          <p:nvPr/>
        </p:nvSpPr>
        <p:spPr bwMode="auto">
          <a:xfrm>
            <a:off x="7291388" y="3600448"/>
            <a:ext cx="1490662" cy="1087182"/>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vuardky Hfo</a:t>
            </a:r>
            <a:r>
              <a:rPr lang="en-US" sz="3200" b="1" dirty="0">
                <a:ln>
                  <a:solidFill>
                    <a:srgbClr val="FF0000"/>
                  </a:solidFill>
                </a:ln>
                <a:solidFill>
                  <a:srgbClr val="FF0000"/>
                </a:solidFill>
                <a:latin typeface="Kruti Dev 010" pitchFamily="2" charset="0"/>
                <a:ea typeface="ＭＳ Ｐゴシック" pitchFamily="34" charset="-128"/>
                <a:cs typeface="+mn-cs"/>
              </a:rPr>
              <a:t>"</a:t>
            </a:r>
            <a:r>
              <a:rPr lang="en-GB" sz="3200" b="1" dirty="0">
                <a:ln>
                  <a:solidFill>
                    <a:srgbClr val="FF0000"/>
                  </a:solidFill>
                </a:ln>
                <a:solidFill>
                  <a:srgbClr val="FF0000"/>
                </a:solidFill>
                <a:latin typeface="Kruti Dev 010" pitchFamily="2" charset="0"/>
                <a:ea typeface="ＭＳ Ｐゴシック" pitchFamily="34" charset="-128"/>
                <a:cs typeface="+mn-cs"/>
              </a:rPr>
              <a:t>;</a:t>
            </a:r>
          </a:p>
        </p:txBody>
      </p:sp>
      <p:grpSp>
        <p:nvGrpSpPr>
          <p:cNvPr id="27658" name="Group 10"/>
          <p:cNvGrpSpPr>
            <a:grpSpLocks/>
          </p:cNvGrpSpPr>
          <p:nvPr/>
        </p:nvGrpSpPr>
        <p:grpSpPr bwMode="auto">
          <a:xfrm>
            <a:off x="776288" y="4641850"/>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6396" name="Rectangle 17"/>
          <p:cNvSpPr>
            <a:spLocks noChangeArrowheads="1"/>
          </p:cNvSpPr>
          <p:nvPr/>
        </p:nvSpPr>
        <p:spPr bwMode="auto">
          <a:xfrm>
            <a:off x="2579688" y="3182938"/>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¼ƒ fdrkc½</a:t>
            </a:r>
          </a:p>
        </p:txBody>
      </p:sp>
      <p:sp>
        <p:nvSpPr>
          <p:cNvPr id="16397" name="Rectangle 18"/>
          <p:cNvSpPr>
            <a:spLocks noChangeArrowheads="1"/>
          </p:cNvSpPr>
          <p:nvPr/>
        </p:nvSpPr>
        <p:spPr bwMode="auto">
          <a:xfrm>
            <a:off x="4132263" y="3182938"/>
            <a:ext cx="2679700"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16398" name="Rectangle 19"/>
          <p:cNvSpPr>
            <a:spLocks noChangeArrowheads="1"/>
          </p:cNvSpPr>
          <p:nvPr/>
        </p:nvSpPr>
        <p:spPr bwMode="auto">
          <a:xfrm>
            <a:off x="6554788" y="3184525"/>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16399" name="Rectangle 20"/>
          <p:cNvSpPr>
            <a:spLocks noChangeArrowheads="1"/>
          </p:cNvSpPr>
          <p:nvPr/>
        </p:nvSpPr>
        <p:spPr bwMode="auto">
          <a:xfrm>
            <a:off x="885796" y="5165725"/>
            <a:ext cx="1973248" cy="397018"/>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lqlekpkj</a:t>
            </a:r>
          </a:p>
        </p:txBody>
      </p:sp>
      <p:sp>
        <p:nvSpPr>
          <p:cNvPr id="16400" name="Rectangle 21"/>
          <p:cNvSpPr>
            <a:spLocks noChangeArrowheads="1"/>
          </p:cNvSpPr>
          <p:nvPr/>
        </p:nvSpPr>
        <p:spPr bwMode="auto">
          <a:xfrm>
            <a:off x="3051175" y="4886332"/>
            <a:ext cx="1706563" cy="1320347"/>
          </a:xfrm>
          <a:prstGeom prst="rect">
            <a:avLst/>
          </a:prstGeom>
          <a:noFill/>
          <a:ln w="9525">
            <a:noFill/>
            <a:round/>
            <a:headEnd/>
            <a:tailEnd/>
          </a:ln>
        </p:spPr>
        <p:txBody>
          <a:bodyPr lIns="90176" tIns="44189" rIns="90176" bIns="44189">
            <a:spAutoFit/>
          </a:bodyPr>
          <a:lstStyle/>
          <a:p>
            <a:pPr algn="ctr">
              <a:lnSpc>
                <a:spcPct val="10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izsfjrksa ds dk;Z</a:t>
            </a:r>
          </a:p>
        </p:txBody>
      </p:sp>
      <p:sp>
        <p:nvSpPr>
          <p:cNvPr id="16401" name="Rectangle 22"/>
          <p:cNvSpPr>
            <a:spLocks noChangeArrowheads="1"/>
          </p:cNvSpPr>
          <p:nvPr/>
        </p:nvSpPr>
        <p:spPr bwMode="auto">
          <a:xfrm>
            <a:off x="5167313" y="4886332"/>
            <a:ext cx="1706562" cy="1674290"/>
          </a:xfrm>
          <a:prstGeom prst="rect">
            <a:avLst/>
          </a:prstGeom>
          <a:noFill/>
          <a:ln w="9525">
            <a:noFill/>
            <a:round/>
            <a:headEnd/>
            <a:tailEnd/>
          </a:ln>
        </p:spPr>
        <p:txBody>
          <a:bodyPr lIns="90176" tIns="44189" rIns="90176" bIns="44189">
            <a:spAutoFit/>
          </a:bodyPr>
          <a:lstStyle/>
          <a:p>
            <a:pPr algn="ctr">
              <a:lnSpc>
                <a:spcPct val="10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if=;ka</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200" u="sng" dirty="0">
              <a:ln>
                <a:solidFill>
                  <a:srgbClr val="00FF00"/>
                </a:solidFill>
              </a:ln>
              <a:solidFill>
                <a:srgbClr val="A7FFA7"/>
              </a:solidFill>
              <a:latin typeface="Kruti Dev 010" pitchFamily="2" charset="0"/>
              <a:ea typeface="ＭＳ Ｐゴシック" pitchFamily="34" charset="-128"/>
              <a:cs typeface="+mn-cs"/>
            </a:endParaRP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200" u="sng" dirty="0">
              <a:ln>
                <a:solidFill>
                  <a:srgbClr val="00FF00"/>
                </a:solidFill>
              </a:ln>
              <a:solidFill>
                <a:srgbClr val="A7FFA7"/>
              </a:solidFill>
              <a:latin typeface="Kruti Dev 010" pitchFamily="2" charset="0"/>
              <a:ea typeface="ＭＳ Ｐゴシック" pitchFamily="34" charset="-128"/>
              <a:cs typeface="+mn-cs"/>
            </a:endParaRPr>
          </a:p>
        </p:txBody>
      </p:sp>
      <p:sp>
        <p:nvSpPr>
          <p:cNvPr id="16402" name="Rectangle 23"/>
          <p:cNvSpPr>
            <a:spLocks noChangeArrowheads="1"/>
          </p:cNvSpPr>
          <p:nvPr/>
        </p:nvSpPr>
        <p:spPr bwMode="auto">
          <a:xfrm>
            <a:off x="6743712" y="4957770"/>
            <a:ext cx="2638425" cy="920238"/>
          </a:xfrm>
          <a:prstGeom prst="rect">
            <a:avLst/>
          </a:prstGeom>
          <a:noFill/>
          <a:ln w="9525">
            <a:noFill/>
            <a:round/>
            <a:headEnd/>
            <a:tailEnd/>
          </a:ln>
        </p:spPr>
        <p:txBody>
          <a:bodyPr lIns="90176" tIns="44189" rIns="90176" bIns="44189">
            <a:spAutoFit/>
          </a:bodyPr>
          <a:lstStyle/>
          <a:p>
            <a:pPr algn="ctr">
              <a:lnSpc>
                <a:spcPct val="65000"/>
              </a:lnSpc>
              <a:spcBef>
                <a:spcPts val="150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izdkf'krokD;</a:t>
            </a: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800" b="1" i="1" dirty="0">
              <a:ln>
                <a:solidFill>
                  <a:srgbClr val="00FF00"/>
                </a:solidFill>
              </a:ln>
              <a:solidFill>
                <a:srgbClr val="A7FFA7"/>
              </a:solidFill>
              <a:latin typeface="Kruti Dev 010" pitchFamily="2" charset="0"/>
              <a:ea typeface="ＭＳ Ｐゴシック" pitchFamily="34" charset="-128"/>
              <a:cs typeface="+mn-cs"/>
            </a:endParaRPr>
          </a:p>
        </p:txBody>
      </p:sp>
      <p:sp>
        <p:nvSpPr>
          <p:cNvPr id="16403" name="Rectangle 24"/>
          <p:cNvSpPr>
            <a:spLocks noChangeArrowheads="1"/>
          </p:cNvSpPr>
          <p:nvPr/>
        </p:nvSpPr>
        <p:spPr bwMode="auto">
          <a:xfrm>
            <a:off x="1981200" y="1644650"/>
            <a:ext cx="6042025" cy="1856391"/>
          </a:xfrm>
          <a:prstGeom prst="rect">
            <a:avLst/>
          </a:prstGeom>
          <a:noFill/>
          <a:ln w="9525">
            <a:noFill/>
            <a:round/>
            <a:headEnd/>
            <a:tailEnd/>
          </a:ln>
        </p:spPr>
        <p:txBody>
          <a:bodyPr lIns="90176" tIns="44189" rIns="90176" bIns="44189">
            <a:spAutoFit/>
          </a:bodyPr>
          <a:lstStyle/>
          <a:p>
            <a:pPr algn="ctr">
              <a:lnSpc>
                <a:spcPct val="100000"/>
              </a:lnSpc>
              <a:spcBef>
                <a:spcPts val="2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FFFF00"/>
                  </a:solidFill>
                </a:ln>
                <a:solidFill>
                  <a:srgbClr val="FFEA18"/>
                </a:solidFill>
                <a:latin typeface="Kruti Dev 010" pitchFamily="2" charset="0"/>
                <a:ea typeface="ＭＳ Ｐゴシック" pitchFamily="34" charset="-128"/>
                <a:cs typeface="+mn-cs"/>
              </a:rPr>
              <a:t>u;s fu;e ds pkj Hkkx %</a:t>
            </a:r>
          </a:p>
          <a:p>
            <a:pPr algn="ctr">
              <a:lnSpc>
                <a:spcPct val="100000"/>
              </a:lnSpc>
              <a:spcBef>
                <a:spcPts val="1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a:ln>
                  <a:solidFill>
                    <a:srgbClr val="FFFF00"/>
                  </a:solidFill>
                </a:ln>
                <a:solidFill>
                  <a:srgbClr val="FFEA18"/>
                </a:solidFill>
                <a:latin typeface="Kruti Dev 010"/>
                <a:ea typeface="ＭＳ Ｐゴシック" pitchFamily="34" charset="-128"/>
                <a:cs typeface="+mn-cs"/>
              </a:rPr>
              <a:t>Œ</a:t>
            </a:r>
            <a:r>
              <a:rPr lang="en-GB" sz="3200" b="1" dirty="0">
                <a:ln>
                  <a:solidFill>
                    <a:srgbClr val="FFFF00"/>
                  </a:solidFill>
                </a:ln>
                <a:solidFill>
                  <a:srgbClr val="FFEA18"/>
                </a:solidFill>
                <a:latin typeface="Kruti Dev 010" pitchFamily="2" charset="0"/>
                <a:ea typeface="ＭＳ Ｐゴシック" pitchFamily="34" charset="-128"/>
                <a:cs typeface="+mn-cs"/>
              </a:rPr>
              <a:t> ,-Mh- </a:t>
            </a:r>
            <a:r>
              <a:rPr lang="en-GB" sz="3200" b="1" dirty="0" err="1">
                <a:ln>
                  <a:solidFill>
                    <a:srgbClr val="FFFF00"/>
                  </a:solidFill>
                </a:ln>
                <a:solidFill>
                  <a:srgbClr val="FFEA18"/>
                </a:solidFill>
                <a:latin typeface="Kruti Dev 010" pitchFamily="2" charset="0"/>
                <a:ea typeface="ＭＳ Ｐゴシック" pitchFamily="34" charset="-128"/>
                <a:cs typeface="+mn-cs"/>
              </a:rPr>
              <a:t>vkSj</a:t>
            </a:r>
            <a:r>
              <a:rPr lang="en-GB" sz="3200" b="1" dirty="0">
                <a:ln>
                  <a:solidFill>
                    <a:srgbClr val="FFFF00"/>
                  </a:solidFill>
                </a:ln>
                <a:solidFill>
                  <a:srgbClr val="FFEA18"/>
                </a:solidFill>
                <a:latin typeface="Kruti Dev 010" pitchFamily="2" charset="0"/>
                <a:ea typeface="ＭＳ Ｐゴシック" pitchFamily="34" charset="-128"/>
                <a:cs typeface="+mn-cs"/>
              </a:rPr>
              <a:t> ‹</a:t>
            </a:r>
            <a:r>
              <a:rPr lang="en-GB" sz="3200" b="1" dirty="0">
                <a:ln>
                  <a:solidFill>
                    <a:srgbClr val="FFFF00"/>
                  </a:solidFill>
                </a:ln>
                <a:solidFill>
                  <a:srgbClr val="FFEA18"/>
                </a:solidFill>
                <a:latin typeface="Kruti Dev 010"/>
                <a:ea typeface="ＭＳ Ｐゴシック" pitchFamily="34" charset="-128"/>
                <a:cs typeface="+mn-cs"/>
              </a:rPr>
              <a:t>Œ</a:t>
            </a:r>
            <a:r>
              <a:rPr lang="en-GB" sz="3200" b="1" dirty="0">
                <a:ln>
                  <a:solidFill>
                    <a:srgbClr val="FFFF00"/>
                  </a:solidFill>
                </a:ln>
                <a:solidFill>
                  <a:srgbClr val="FFEA18"/>
                </a:solidFill>
                <a:latin typeface="Kruti Dev 010" pitchFamily="2" charset="0"/>
                <a:ea typeface="ＭＳ Ｐゴシック" pitchFamily="34" charset="-128"/>
                <a:cs typeface="+mn-cs"/>
              </a:rPr>
              <a:t> ,-Mh- ds e/; fy[</a:t>
            </a:r>
            <a:r>
              <a:rPr lang="en-GB" sz="3200" b="1" dirty="0" err="1">
                <a:ln>
                  <a:solidFill>
                    <a:srgbClr val="FFFF00"/>
                  </a:solidFill>
                </a:ln>
                <a:solidFill>
                  <a:srgbClr val="FFEA18"/>
                </a:solidFill>
                <a:latin typeface="Kruti Dev 010" pitchFamily="2" charset="0"/>
                <a:ea typeface="ＭＳ Ｐゴシック" pitchFamily="34" charset="-128"/>
                <a:cs typeface="+mn-cs"/>
              </a:rPr>
              <a:t>kk</a:t>
            </a:r>
            <a:r>
              <a:rPr lang="en-GB" sz="3200" b="1" dirty="0">
                <a:ln>
                  <a:solidFill>
                    <a:srgbClr val="FFFF00"/>
                  </a:solidFill>
                </a:ln>
                <a:solidFill>
                  <a:srgbClr val="FFEA18"/>
                </a:solidFill>
                <a:latin typeface="Kruti Dev 010" pitchFamily="2" charset="0"/>
                <a:ea typeface="ＭＳ Ｐゴシック" pitchFamily="34" charset="-128"/>
                <a:cs typeface="+mn-cs"/>
              </a:rPr>
              <a:t> x;k</a:t>
            </a:r>
          </a:p>
        </p:txBody>
      </p:sp>
      <p:sp>
        <p:nvSpPr>
          <p:cNvPr id="27667" name="Text Box 25"/>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27668" name="Text Box 2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27669" name="Text Box 27"/>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11</a:t>
            </a:r>
          </a:p>
        </p:txBody>
      </p:sp>
      <p:sp>
        <p:nvSpPr>
          <p:cNvPr id="13340" name="AutoShape 28"/>
          <p:cNvSpPr>
            <a:spLocks noChangeArrowheads="1"/>
          </p:cNvSpPr>
          <p:nvPr/>
        </p:nvSpPr>
        <p:spPr bwMode="auto">
          <a:xfrm>
            <a:off x="1239838" y="580231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3341" name="AutoShape 29"/>
          <p:cNvSpPr>
            <a:spLocks noChangeArrowheads="1"/>
          </p:cNvSpPr>
          <p:nvPr/>
        </p:nvSpPr>
        <p:spPr bwMode="auto">
          <a:xfrm>
            <a:off x="3297238" y="6184900"/>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3342" name="AutoShape 30"/>
          <p:cNvSpPr>
            <a:spLocks noChangeArrowheads="1"/>
          </p:cNvSpPr>
          <p:nvPr/>
        </p:nvSpPr>
        <p:spPr bwMode="auto">
          <a:xfrm>
            <a:off x="5454650" y="5716588"/>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3343" name="AutoShape 31"/>
          <p:cNvSpPr>
            <a:spLocks noChangeArrowheads="1"/>
          </p:cNvSpPr>
          <p:nvPr/>
        </p:nvSpPr>
        <p:spPr bwMode="auto">
          <a:xfrm>
            <a:off x="7412038" y="573881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27674" name="Text Box 32"/>
          <p:cNvSpPr txBox="1">
            <a:spLocks noChangeArrowheads="1"/>
          </p:cNvSpPr>
          <p:nvPr/>
        </p:nvSpPr>
        <p:spPr bwMode="auto">
          <a:xfrm>
            <a:off x="9564688" y="7345363"/>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6</a:t>
            </a:r>
          </a:p>
        </p:txBody>
      </p:sp>
      <p:sp>
        <p:nvSpPr>
          <p:cNvPr id="13346" name="AutoShape 34"/>
          <p:cNvSpPr>
            <a:spLocks noChangeArrowheads="1"/>
          </p:cNvSpPr>
          <p:nvPr/>
        </p:nvSpPr>
        <p:spPr bwMode="auto">
          <a:xfrm>
            <a:off x="1957388" y="2301875"/>
            <a:ext cx="6072187" cy="5937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pic>
        <p:nvPicPr>
          <p:cNvPr id="27676"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AutoShape 33"/>
          <p:cNvSpPr>
            <a:spLocks noChangeArrowheads="1"/>
          </p:cNvSpPr>
          <p:nvPr/>
        </p:nvSpPr>
        <p:spPr bwMode="auto">
          <a:xfrm>
            <a:off x="431800" y="157163"/>
            <a:ext cx="3525838" cy="1300162"/>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38" name="Rectangle 37"/>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 calcmode="lin" valueType="num">
                                      <p:cBhvr>
                                        <p:cTn id="7" dur="500" fill="hold"/>
                                        <p:tgtEl>
                                          <p:spTgt spid="13345"/>
                                        </p:tgtEl>
                                        <p:attrNameLst>
                                          <p:attrName>ppt_w</p:attrName>
                                        </p:attrNameLst>
                                      </p:cBhvr>
                                      <p:tavLst>
                                        <p:tav tm="100000">
                                          <p:val>
                                            <p:fltVal val="0"/>
                                          </p:val>
                                        </p:tav>
                                        <p:tav>
                                          <p:val>
                                            <p:strVal val="#ppt_w"/>
                                          </p:val>
                                        </p:tav>
                                      </p:tavLst>
                                    </p:anim>
                                    <p:anim calcmode="lin" valueType="num">
                                      <p:cBhvr>
                                        <p:cTn id="8" dur="500" fill="hold"/>
                                        <p:tgtEl>
                                          <p:spTgt spid="13345"/>
                                        </p:tgtEl>
                                        <p:attrNameLst>
                                          <p:attrName>ppt_h</p:attrName>
                                        </p:attrNameLst>
                                      </p:cBhvr>
                                      <p:tavLst>
                                        <p:tav tm="100000">
                                          <p:val>
                                            <p:fltVal val="0"/>
                                          </p:val>
                                        </p:tav>
                                        <p:tav>
                                          <p:val>
                                            <p:strVal val="#ppt_h"/>
                                          </p:val>
                                        </p:tav>
                                      </p:tavLst>
                                    </p:anim>
                                    <p:anim calcmode="lin" valueType="num">
                                      <p:cBhvr>
                                        <p:cTn id="9" dur="500" fill="hold"/>
                                        <p:tgtEl>
                                          <p:spTgt spid="13345"/>
                                        </p:tgtEl>
                                        <p:attrNameLst>
                                          <p:attrName>ppt_x</p:attrName>
                                        </p:attrNameLst>
                                      </p:cBhvr>
                                      <p:tavLst>
                                        <p:tav tm="100000">
                                          <p:val>
                                            <p:fltVal val="0.5"/>
                                          </p:val>
                                        </p:tav>
                                        <p:tav>
                                          <p:val>
                                            <p:strVal val="#ppt_x"/>
                                          </p:val>
                                        </p:tav>
                                      </p:tavLst>
                                    </p:anim>
                                    <p:anim calcmode="lin" valueType="num">
                                      <p:cBhvr>
                                        <p:cTn id="10" dur="500" fill="hold"/>
                                        <p:tgtEl>
                                          <p:spTgt spid="13345"/>
                                        </p:tgtEl>
                                        <p:attrNameLst>
                                          <p:attrName>ppt_y</p:attrName>
                                        </p:attrNameLst>
                                      </p:cBhvr>
                                      <p:tavLst>
                                        <p:tav tm="100000">
                                          <p:val>
                                            <p:fltVal val="0.5"/>
                                          </p:val>
                                        </p:tav>
                                        <p:tav>
                                          <p:val>
                                            <p:strVal val="#ppt_y"/>
                                          </p:val>
                                        </p:tav>
                                      </p:tavLst>
                                    </p:anim>
                                  </p:childTnLst>
                                  <p:subTnLst>
                                    <p:set>
                                      <p:cBhvr override="childStyle">
                                        <p:cTn dur="1" fill="hold" display="0" masterRel="nextClick" afterEffect="1"/>
                                        <p:tgtEl>
                                          <p:spTgt spid="133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40"/>
                                        </p:tgtEl>
                                        <p:attrNameLst>
                                          <p:attrName>style.visibility</p:attrName>
                                        </p:attrNameLst>
                                      </p:cBhvr>
                                      <p:to>
                                        <p:strVal val="visible"/>
                                      </p:to>
                                    </p:set>
                                    <p:anim calcmode="lin" valueType="num">
                                      <p:cBhvr>
                                        <p:cTn id="15" dur="500" fill="hold"/>
                                        <p:tgtEl>
                                          <p:spTgt spid="13340"/>
                                        </p:tgtEl>
                                        <p:attrNameLst>
                                          <p:attrName>ppt_x</p:attrName>
                                        </p:attrNameLst>
                                      </p:cBhvr>
                                      <p:tavLst>
                                        <p:tav tm="100000">
                                          <p:val>
                                            <p:strVal val="#ppt_x"/>
                                          </p:val>
                                        </p:tav>
                                        <p:tav>
                                          <p:val>
                                            <p:strVal val="#ppt_x"/>
                                          </p:val>
                                        </p:tav>
                                      </p:tavLst>
                                    </p:anim>
                                    <p:anim calcmode="lin" valueType="num">
                                      <p:cBhvr>
                                        <p:cTn id="16" dur="500" fill="hold"/>
                                        <p:tgtEl>
                                          <p:spTgt spid="13340"/>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41"/>
                                        </p:tgtEl>
                                        <p:attrNameLst>
                                          <p:attrName>style.visibility</p:attrName>
                                        </p:attrNameLst>
                                      </p:cBhvr>
                                      <p:to>
                                        <p:strVal val="visible"/>
                                      </p:to>
                                    </p:set>
                                    <p:anim calcmode="lin" valueType="num">
                                      <p:cBhvr>
                                        <p:cTn id="21" dur="500" fill="hold"/>
                                        <p:tgtEl>
                                          <p:spTgt spid="13341"/>
                                        </p:tgtEl>
                                        <p:attrNameLst>
                                          <p:attrName>ppt_x</p:attrName>
                                        </p:attrNameLst>
                                      </p:cBhvr>
                                      <p:tavLst>
                                        <p:tav tm="100000">
                                          <p:val>
                                            <p:strVal val="#ppt_x"/>
                                          </p:val>
                                        </p:tav>
                                        <p:tav>
                                          <p:val>
                                            <p:strVal val="#ppt_x"/>
                                          </p:val>
                                        </p:tav>
                                      </p:tavLst>
                                    </p:anim>
                                    <p:anim calcmode="lin" valueType="num">
                                      <p:cBhvr>
                                        <p:cTn id="22" dur="500" fill="hold"/>
                                        <p:tgtEl>
                                          <p:spTgt spid="13341"/>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42"/>
                                        </p:tgtEl>
                                        <p:attrNameLst>
                                          <p:attrName>style.visibility</p:attrName>
                                        </p:attrNameLst>
                                      </p:cBhvr>
                                      <p:to>
                                        <p:strVal val="visible"/>
                                      </p:to>
                                    </p:set>
                                    <p:anim calcmode="lin" valueType="num">
                                      <p:cBhvr>
                                        <p:cTn id="27" dur="500" fill="hold"/>
                                        <p:tgtEl>
                                          <p:spTgt spid="13342"/>
                                        </p:tgtEl>
                                        <p:attrNameLst>
                                          <p:attrName>ppt_x</p:attrName>
                                        </p:attrNameLst>
                                      </p:cBhvr>
                                      <p:tavLst>
                                        <p:tav tm="100000">
                                          <p:val>
                                            <p:strVal val="#ppt_x"/>
                                          </p:val>
                                        </p:tav>
                                        <p:tav>
                                          <p:val>
                                            <p:strVal val="#ppt_x"/>
                                          </p:val>
                                        </p:tav>
                                      </p:tavLst>
                                    </p:anim>
                                    <p:anim calcmode="lin" valueType="num">
                                      <p:cBhvr>
                                        <p:cTn id="28" dur="500" fill="hold"/>
                                        <p:tgtEl>
                                          <p:spTgt spid="13342"/>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2"/>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43"/>
                                        </p:tgtEl>
                                        <p:attrNameLst>
                                          <p:attrName>style.visibility</p:attrName>
                                        </p:attrNameLst>
                                      </p:cBhvr>
                                      <p:to>
                                        <p:strVal val="visible"/>
                                      </p:to>
                                    </p:set>
                                    <p:anim calcmode="lin" valueType="num">
                                      <p:cBhvr>
                                        <p:cTn id="33" dur="500" fill="hold"/>
                                        <p:tgtEl>
                                          <p:spTgt spid="13343"/>
                                        </p:tgtEl>
                                        <p:attrNameLst>
                                          <p:attrName>ppt_x</p:attrName>
                                        </p:attrNameLst>
                                      </p:cBhvr>
                                      <p:tavLst>
                                        <p:tav tm="100000">
                                          <p:val>
                                            <p:strVal val="#ppt_x"/>
                                          </p:val>
                                        </p:tav>
                                        <p:tav>
                                          <p:val>
                                            <p:strVal val="#ppt_x"/>
                                          </p:val>
                                        </p:tav>
                                      </p:tavLst>
                                    </p:anim>
                                    <p:anim calcmode="lin" valueType="num">
                                      <p:cBhvr>
                                        <p:cTn id="34" dur="500" fill="hold"/>
                                        <p:tgtEl>
                                          <p:spTgt spid="13343"/>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3346"/>
                                        </p:tgtEl>
                                        <p:attrNameLst>
                                          <p:attrName>style.visibility</p:attrName>
                                        </p:attrNameLst>
                                      </p:cBhvr>
                                      <p:to>
                                        <p:strVal val="visible"/>
                                      </p:to>
                                    </p:set>
                                    <p:anim calcmode="lin" valueType="num">
                                      <p:cBhvr>
                                        <p:cTn id="39" dur="500" fill="hold"/>
                                        <p:tgtEl>
                                          <p:spTgt spid="13346"/>
                                        </p:tgtEl>
                                        <p:attrNameLst>
                                          <p:attrName>ppt_w</p:attrName>
                                        </p:attrNameLst>
                                      </p:cBhvr>
                                      <p:tavLst>
                                        <p:tav tm="100000">
                                          <p:val>
                                            <p:strVal val="2/3*#ppt_w"/>
                                          </p:val>
                                        </p:tav>
                                        <p:tav>
                                          <p:val>
                                            <p:strVal val="#ppt_w"/>
                                          </p:val>
                                        </p:tav>
                                      </p:tavLst>
                                    </p:anim>
                                    <p:anim calcmode="lin" valueType="num">
                                      <p:cBhvr>
                                        <p:cTn id="40" dur="500" fill="hold"/>
                                        <p:tgtEl>
                                          <p:spTgt spid="13346"/>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nimBg="1"/>
      <p:bldP spid="13341" grpId="0" animBg="1"/>
      <p:bldP spid="13342" grpId="0" animBg="1"/>
      <p:bldP spid="13343" grpId="0" animBg="1"/>
      <p:bldP spid="13346" grpId="0" animBg="1"/>
      <p:bldP spid="133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266" tIns="45632" rIns="91266" bIns="45632" anchor="ctr"/>
          <a:lstStyle/>
          <a:p>
            <a:endParaRPr lang="en-US">
              <a:latin typeface="Kruti Dev 010" charset="0"/>
            </a:endParaRPr>
          </a:p>
        </p:txBody>
      </p:sp>
      <p:sp>
        <p:nvSpPr>
          <p:cNvPr id="17411" name="Rectangle 3"/>
          <p:cNvSpPr>
            <a:spLocks noChangeArrowheads="1"/>
          </p:cNvSpPr>
          <p:nvPr/>
        </p:nvSpPr>
        <p:spPr bwMode="auto">
          <a:xfrm>
            <a:off x="508000" y="3100388"/>
            <a:ext cx="2047875" cy="594752"/>
          </a:xfrm>
          <a:prstGeom prst="rect">
            <a:avLst/>
          </a:prstGeom>
          <a:noFill/>
          <a:ln w="9525">
            <a:noFill/>
            <a:round/>
            <a:headEnd/>
            <a:tailEnd/>
          </a:ln>
        </p:spPr>
        <p:txBody>
          <a:bodyPr lIns="101319" tIns="50660" rIns="101319" bIns="50660">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17412" name="Rectangle 4"/>
          <p:cNvSpPr>
            <a:spLocks noChangeArrowheads="1"/>
          </p:cNvSpPr>
          <p:nvPr/>
        </p:nvSpPr>
        <p:spPr bwMode="auto">
          <a:xfrm>
            <a:off x="1119188" y="3565525"/>
            <a:ext cx="1766872" cy="1087194"/>
          </a:xfrm>
          <a:prstGeom prst="rect">
            <a:avLst/>
          </a:prstGeom>
          <a:noFill/>
          <a:ln w="9525">
            <a:noFill/>
            <a:round/>
            <a:headEnd/>
            <a:tailEnd/>
          </a:ln>
        </p:spPr>
        <p:txBody>
          <a:bodyPr lIns="101319" tIns="50660" rIns="101319" bIns="50660">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rF; vkSj /keZfoKku</a:t>
            </a:r>
          </a:p>
        </p:txBody>
      </p:sp>
      <p:sp>
        <p:nvSpPr>
          <p:cNvPr id="14341" name="Line 5"/>
          <p:cNvSpPr>
            <a:spLocks noChangeShapeType="1"/>
          </p:cNvSpPr>
          <p:nvPr/>
        </p:nvSpPr>
        <p:spPr bwMode="auto">
          <a:xfrm>
            <a:off x="773113" y="4686300"/>
            <a:ext cx="212090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266" tIns="45632" rIns="91266" bIns="4563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4342" name="Line 6"/>
          <p:cNvSpPr>
            <a:spLocks noChangeShapeType="1"/>
          </p:cNvSpPr>
          <p:nvPr/>
        </p:nvSpPr>
        <p:spPr bwMode="auto">
          <a:xfrm>
            <a:off x="812800" y="4692650"/>
            <a:ext cx="1588" cy="1481138"/>
          </a:xfrm>
          <a:prstGeom prst="line">
            <a:avLst/>
          </a:prstGeom>
          <a:noFill/>
          <a:ln w="76320">
            <a:solidFill>
              <a:srgbClr val="FFFFFF"/>
            </a:solidFill>
            <a:miter lim="800000"/>
            <a:headEnd/>
            <a:tailEnd/>
          </a:ln>
          <a:effectLst>
            <a:outerShdw dist="63504" dir="2216092" algn="ctr" rotWithShape="0">
              <a:srgbClr val="808080"/>
            </a:outerShdw>
          </a:effectLst>
        </p:spPr>
        <p:txBody>
          <a:bodyPr lIns="91266" tIns="45632" rIns="91266" bIns="4563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4343" name="Line 7"/>
          <p:cNvSpPr>
            <a:spLocks noChangeShapeType="1"/>
          </p:cNvSpPr>
          <p:nvPr/>
        </p:nvSpPr>
        <p:spPr bwMode="auto">
          <a:xfrm>
            <a:off x="2855913" y="4692650"/>
            <a:ext cx="1587" cy="1573213"/>
          </a:xfrm>
          <a:prstGeom prst="line">
            <a:avLst/>
          </a:prstGeom>
          <a:noFill/>
          <a:ln w="76320">
            <a:solidFill>
              <a:srgbClr val="FFFFFF"/>
            </a:solidFill>
            <a:miter lim="800000"/>
            <a:headEnd/>
            <a:tailEnd/>
          </a:ln>
          <a:effectLst>
            <a:outerShdw dist="63504" dir="2216092" algn="ctr" rotWithShape="0">
              <a:srgbClr val="808080"/>
            </a:outerShdw>
          </a:effectLst>
        </p:spPr>
        <p:txBody>
          <a:bodyPr lIns="91266" tIns="45632" rIns="91266" bIns="4563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7416" name="Rectangle 8"/>
          <p:cNvSpPr>
            <a:spLocks noChangeArrowheads="1"/>
          </p:cNvSpPr>
          <p:nvPr/>
        </p:nvSpPr>
        <p:spPr bwMode="auto">
          <a:xfrm>
            <a:off x="814358" y="5386388"/>
            <a:ext cx="1973248" cy="397028"/>
          </a:xfrm>
          <a:prstGeom prst="rect">
            <a:avLst/>
          </a:prstGeom>
          <a:noFill/>
          <a:ln w="9525">
            <a:noFill/>
            <a:round/>
            <a:headEnd/>
            <a:tailEnd/>
          </a:ln>
        </p:spPr>
        <p:txBody>
          <a:bodyPr lIns="90186" tIns="44194" rIns="90186" bIns="44194">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lqlekpkj</a:t>
            </a:r>
          </a:p>
        </p:txBody>
      </p:sp>
      <p:sp>
        <p:nvSpPr>
          <p:cNvPr id="29704" name="Text Box 9"/>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29705" name="Text Box 10"/>
          <p:cNvSpPr txBox="1">
            <a:spLocks noChangeArrowheads="1"/>
          </p:cNvSpPr>
          <p:nvPr/>
        </p:nvSpPr>
        <p:spPr bwMode="auto">
          <a:xfrm>
            <a:off x="9188450"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12</a:t>
            </a:r>
          </a:p>
        </p:txBody>
      </p:sp>
      <p:sp>
        <p:nvSpPr>
          <p:cNvPr id="29706" name="Text Box 11"/>
          <p:cNvSpPr txBox="1">
            <a:spLocks noChangeArrowheads="1"/>
          </p:cNvSpPr>
          <p:nvPr/>
        </p:nvSpPr>
        <p:spPr bwMode="auto">
          <a:xfrm>
            <a:off x="5021263" y="1516063"/>
            <a:ext cx="35798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4348" name="Rectangle 12"/>
          <p:cNvSpPr>
            <a:spLocks noChangeArrowheads="1"/>
          </p:cNvSpPr>
          <p:nvPr/>
        </p:nvSpPr>
        <p:spPr bwMode="auto">
          <a:xfrm>
            <a:off x="3392488" y="1222375"/>
            <a:ext cx="1827212" cy="594740"/>
          </a:xfrm>
          <a:prstGeom prst="rect">
            <a:avLst/>
          </a:prstGeom>
          <a:noFill/>
          <a:ln w="9525">
            <a:noFill/>
            <a:round/>
            <a:headEnd/>
            <a:tailEnd/>
          </a:ln>
        </p:spPr>
        <p:txBody>
          <a:bodyPr lIns="101308" tIns="50654" rIns="101308" bIns="50654">
            <a:spAutoFit/>
          </a:bodyPr>
          <a:lstStyle/>
          <a:p>
            <a:pPr algn="r">
              <a:lnSpc>
                <a:spcPct val="100000"/>
              </a:lnSpc>
              <a:spcBef>
                <a:spcPts val="1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14349" name="Rectangle 13"/>
          <p:cNvSpPr>
            <a:spLocks noChangeArrowheads="1"/>
          </p:cNvSpPr>
          <p:nvPr/>
        </p:nvSpPr>
        <p:spPr bwMode="auto">
          <a:xfrm>
            <a:off x="3340100" y="1708150"/>
            <a:ext cx="2068513" cy="909638"/>
          </a:xfrm>
          <a:prstGeom prst="rect">
            <a:avLst/>
          </a:prstGeom>
          <a:solidFill>
            <a:srgbClr val="000090"/>
          </a:solidFill>
          <a:ln w="76320">
            <a:solidFill>
              <a:srgbClr val="0000FF"/>
            </a:solidFill>
            <a:miter lim="800000"/>
            <a:headEnd/>
            <a:tailEnd/>
          </a:ln>
        </p:spPr>
        <p:txBody>
          <a:bodyPr wrap="none" lIns="91255" tIns="45626" rIns="91255" bIns="45626" anchor="ctr"/>
          <a:lstStyle/>
          <a:p>
            <a:endParaRPr lang="en-US">
              <a:latin typeface="Kruti Dev 010" charset="0"/>
            </a:endParaRPr>
          </a:p>
        </p:txBody>
      </p:sp>
      <p:sp>
        <p:nvSpPr>
          <p:cNvPr id="14350" name="Rectangle 14"/>
          <p:cNvSpPr>
            <a:spLocks noChangeArrowheads="1"/>
          </p:cNvSpPr>
          <p:nvPr/>
        </p:nvSpPr>
        <p:spPr bwMode="auto">
          <a:xfrm>
            <a:off x="3641725" y="1671638"/>
            <a:ext cx="1490663" cy="2072067"/>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latin typeface="Kruti Dev 010" pitchFamily="2" charset="0"/>
                <a:ea typeface="ＭＳ Ｐゴシック" pitchFamily="34" charset="-128"/>
                <a:cs typeface="+mn-cs"/>
              </a:rPr>
              <a:t>rF; vkSj /keZfoKku</a:t>
            </a:r>
          </a:p>
        </p:txBody>
      </p:sp>
      <p:sp>
        <p:nvSpPr>
          <p:cNvPr id="14351" name="Rectangle 15"/>
          <p:cNvSpPr>
            <a:spLocks noChangeArrowheads="1"/>
          </p:cNvSpPr>
          <p:nvPr/>
        </p:nvSpPr>
        <p:spPr bwMode="auto">
          <a:xfrm>
            <a:off x="3195638" y="2746375"/>
            <a:ext cx="2362200" cy="4114800"/>
          </a:xfrm>
          <a:prstGeom prst="rect">
            <a:avLst/>
          </a:prstGeom>
          <a:gradFill rotWithShape="0">
            <a:gsLst>
              <a:gs pos="0">
                <a:srgbClr val="00004B"/>
              </a:gs>
              <a:gs pos="100000">
                <a:srgbClr val="0000FF"/>
              </a:gs>
            </a:gsLst>
            <a:lin ang="5400000" scaled="1"/>
          </a:gradFill>
          <a:ln w="76320">
            <a:solidFill>
              <a:srgbClr val="0000FF"/>
            </a:solidFill>
            <a:miter lim="800000"/>
            <a:headEnd/>
            <a:tailEnd/>
          </a:ln>
        </p:spPr>
        <p:txBody>
          <a:bodyPr wrap="none" lIns="91255" tIns="45626" rIns="91255" bIns="45626" anchor="ctr"/>
          <a:lstStyle/>
          <a:p>
            <a:endParaRPr lang="en-US">
              <a:latin typeface="Kruti Dev 010" charset="0"/>
            </a:endParaRPr>
          </a:p>
        </p:txBody>
      </p:sp>
      <p:sp>
        <p:nvSpPr>
          <p:cNvPr id="14352" name="Rectangle 16"/>
          <p:cNvSpPr>
            <a:spLocks noChangeArrowheads="1"/>
          </p:cNvSpPr>
          <p:nvPr/>
        </p:nvSpPr>
        <p:spPr bwMode="auto">
          <a:xfrm>
            <a:off x="3027363" y="4171952"/>
            <a:ext cx="2790825" cy="2751508"/>
          </a:xfrm>
          <a:prstGeom prst="rect">
            <a:avLst/>
          </a:prstGeom>
          <a:noFill/>
          <a:ln w="9525">
            <a:noFill/>
            <a:round/>
            <a:headEnd/>
            <a:tailEnd/>
          </a:ln>
          <a:effectLst/>
        </p:spPr>
        <p:txBody>
          <a:bodyPr lIns="90176" tIns="44189" rIns="90176" bIns="44189">
            <a:spAutoFit/>
          </a:bodyPr>
          <a:lstStyle/>
          <a:p>
            <a:pPr algn="ctr" defTabSz="452438">
              <a:lnSpc>
                <a:spcPct val="100000"/>
              </a:lnSpc>
              <a:spcBef>
                <a:spcPts val="1750"/>
              </a:spcBef>
              <a:buClr>
                <a:srgbClr val="FFFF00"/>
              </a:buClr>
              <a:buFont typeface="Times New Roman" pitchFamily="18" charset="0"/>
              <a:buNone/>
              <a:tabLst>
                <a:tab pos="0" algn="l"/>
                <a:tab pos="908050" algn="l"/>
                <a:tab pos="1820863" algn="l"/>
                <a:tab pos="2733675" algn="l"/>
                <a:tab pos="3646488" algn="l"/>
                <a:tab pos="4559300" algn="l"/>
                <a:tab pos="5472113" algn="l"/>
                <a:tab pos="6384925" algn="l"/>
                <a:tab pos="7297738" algn="l"/>
                <a:tab pos="8210550" algn="l"/>
                <a:tab pos="9123363"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eÙkh*</a:t>
            </a:r>
          </a:p>
          <a:p>
            <a:pPr algn="ctr" defTabSz="452438">
              <a:lnSpc>
                <a:spcPct val="100000"/>
              </a:lnSpc>
              <a:spcBef>
                <a:spcPts val="1750"/>
              </a:spcBef>
              <a:buClr>
                <a:srgbClr val="FFFF00"/>
              </a:buClr>
              <a:buFont typeface="Times New Roman" pitchFamily="18" charset="0"/>
              <a:buNone/>
              <a:tabLst>
                <a:tab pos="0" algn="l"/>
                <a:tab pos="908050" algn="l"/>
                <a:tab pos="1820863" algn="l"/>
                <a:tab pos="2733675" algn="l"/>
                <a:tab pos="3646488" algn="l"/>
                <a:tab pos="4559300" algn="l"/>
                <a:tab pos="5472113" algn="l"/>
                <a:tab pos="6384925" algn="l"/>
                <a:tab pos="7297738" algn="l"/>
                <a:tab pos="8210550" algn="l"/>
                <a:tab pos="9123363"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ejdql*</a:t>
            </a:r>
          </a:p>
          <a:p>
            <a:pPr algn="ctr" defTabSz="452438">
              <a:lnSpc>
                <a:spcPct val="100000"/>
              </a:lnSpc>
              <a:spcBef>
                <a:spcPts val="1750"/>
              </a:spcBef>
              <a:buClr>
                <a:srgbClr val="FFFF00"/>
              </a:buClr>
              <a:buFont typeface="Times New Roman" pitchFamily="18" charset="0"/>
              <a:buNone/>
              <a:tabLst>
                <a:tab pos="0" algn="l"/>
                <a:tab pos="908050" algn="l"/>
                <a:tab pos="1820863" algn="l"/>
                <a:tab pos="2733675" algn="l"/>
                <a:tab pos="3646488" algn="l"/>
                <a:tab pos="4559300" algn="l"/>
                <a:tab pos="5472113" algn="l"/>
                <a:tab pos="6384925" algn="l"/>
                <a:tab pos="7297738" algn="l"/>
                <a:tab pos="8210550" algn="l"/>
                <a:tab pos="9123363"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ywdk*</a:t>
            </a:r>
          </a:p>
          <a:p>
            <a:pPr algn="ctr" defTabSz="452438">
              <a:lnSpc>
                <a:spcPct val="100000"/>
              </a:lnSpc>
              <a:spcBef>
                <a:spcPts val="1750"/>
              </a:spcBef>
              <a:buClr>
                <a:srgbClr val="FFFF00"/>
              </a:buClr>
              <a:buFont typeface="Times New Roman" pitchFamily="18" charset="0"/>
              <a:buNone/>
              <a:tabLst>
                <a:tab pos="0" algn="l"/>
                <a:tab pos="908050" algn="l"/>
                <a:tab pos="1820863" algn="l"/>
                <a:tab pos="2733675" algn="l"/>
                <a:tab pos="3646488" algn="l"/>
                <a:tab pos="4559300" algn="l"/>
                <a:tab pos="5472113" algn="l"/>
                <a:tab pos="6384925" algn="l"/>
                <a:tab pos="7297738" algn="l"/>
                <a:tab pos="8210550" algn="l"/>
                <a:tab pos="9123363"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;wgUuk</a:t>
            </a:r>
          </a:p>
        </p:txBody>
      </p:sp>
      <p:sp>
        <p:nvSpPr>
          <p:cNvPr id="14353" name="Rectangle 17"/>
          <p:cNvSpPr>
            <a:spLocks noChangeArrowheads="1"/>
          </p:cNvSpPr>
          <p:nvPr/>
        </p:nvSpPr>
        <p:spPr bwMode="auto">
          <a:xfrm>
            <a:off x="3016250" y="3057525"/>
            <a:ext cx="2790825" cy="1012571"/>
          </a:xfrm>
          <a:prstGeom prst="rect">
            <a:avLst/>
          </a:prstGeom>
          <a:noFill/>
          <a:ln w="9525">
            <a:noFill/>
            <a:round/>
            <a:headEnd/>
            <a:tailEnd/>
          </a:ln>
        </p:spPr>
        <p:txBody>
          <a:bodyPr lIns="90176" tIns="44189" rIns="90176" bIns="44189">
            <a:spAutoFit/>
          </a:bodyPr>
          <a:lstStyle/>
          <a:p>
            <a:pPr algn="ctr">
              <a:lnSpc>
                <a:spcPct val="100000"/>
              </a:lnSpc>
              <a:spcBef>
                <a:spcPts val="1750"/>
              </a:spcBef>
              <a:buClr>
                <a:srgbClr val="66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6000" b="1" u="sng" dirty="0">
                <a:ln>
                  <a:solidFill>
                    <a:srgbClr val="00B0F0"/>
                  </a:solidFill>
                </a:ln>
                <a:solidFill>
                  <a:srgbClr val="66FFFF"/>
                </a:solidFill>
                <a:latin typeface="Kruti Dev 010" pitchFamily="2" charset="0"/>
                <a:ea typeface="ＭＳ Ｐゴシック" pitchFamily="34" charset="-128"/>
                <a:cs typeface="+mn-cs"/>
              </a:rPr>
              <a:t>lqlekpkj</a:t>
            </a:r>
          </a:p>
        </p:txBody>
      </p:sp>
      <p:sp>
        <p:nvSpPr>
          <p:cNvPr id="14354" name="Line 18"/>
          <p:cNvSpPr>
            <a:spLocks noChangeShapeType="1"/>
          </p:cNvSpPr>
          <p:nvPr/>
        </p:nvSpPr>
        <p:spPr bwMode="auto">
          <a:xfrm flipV="1">
            <a:off x="2660650" y="4656138"/>
            <a:ext cx="796925" cy="871537"/>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4355" name="Line 19"/>
          <p:cNvSpPr>
            <a:spLocks noChangeShapeType="1"/>
          </p:cNvSpPr>
          <p:nvPr/>
        </p:nvSpPr>
        <p:spPr bwMode="auto">
          <a:xfrm flipV="1">
            <a:off x="2660650" y="5195888"/>
            <a:ext cx="1100138" cy="376237"/>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4356" name="Line 20"/>
          <p:cNvSpPr>
            <a:spLocks noChangeShapeType="1"/>
          </p:cNvSpPr>
          <p:nvPr/>
        </p:nvSpPr>
        <p:spPr bwMode="auto">
          <a:xfrm>
            <a:off x="2616200" y="5521325"/>
            <a:ext cx="1146175" cy="280988"/>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29716" name="Text Box 21"/>
          <p:cNvSpPr txBox="1">
            <a:spLocks noChangeArrowheads="1"/>
          </p:cNvSpPr>
          <p:nvPr/>
        </p:nvSpPr>
        <p:spPr bwMode="auto">
          <a:xfrm>
            <a:off x="9575800" y="7345363"/>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3</a:t>
            </a:r>
          </a:p>
        </p:txBody>
      </p:sp>
      <p:grpSp>
        <p:nvGrpSpPr>
          <p:cNvPr id="2" name="Group 22"/>
          <p:cNvGrpSpPr>
            <a:grpSpLocks/>
          </p:cNvGrpSpPr>
          <p:nvPr/>
        </p:nvGrpSpPr>
        <p:grpSpPr bwMode="auto">
          <a:xfrm>
            <a:off x="5172075" y="4229100"/>
            <a:ext cx="5143500" cy="1833563"/>
            <a:chOff x="3300" y="2664"/>
            <a:chExt cx="3240" cy="1155"/>
          </a:xfrm>
        </p:grpSpPr>
        <p:sp>
          <p:nvSpPr>
            <p:cNvPr id="17432" name="Text Box 23"/>
            <p:cNvSpPr txBox="1">
              <a:spLocks noChangeArrowheads="1"/>
            </p:cNvSpPr>
            <p:nvPr/>
          </p:nvSpPr>
          <p:spPr bwMode="auto">
            <a:xfrm>
              <a:off x="4045" y="3082"/>
              <a:ext cx="2495" cy="515"/>
            </a:xfrm>
            <a:prstGeom prst="rect">
              <a:avLst/>
            </a:prstGeom>
            <a:noFill/>
            <a:ln w="9525">
              <a:noFill/>
              <a:round/>
              <a:headEnd/>
              <a:tailEnd/>
            </a:ln>
          </p:spPr>
          <p:txBody>
            <a:bodyPr lIns="90000" tIns="46800" rIns="90000" bIns="46800">
              <a:spAutoFit/>
            </a:bodyPr>
            <a:lstStyle/>
            <a:p>
              <a:pPr>
                <a:lnSpc>
                  <a:spcPct val="50000"/>
                </a:lnSpc>
                <a:spcBef>
                  <a:spcPts val="1750"/>
                </a:spcBef>
                <a:buClr>
                  <a:srgbClr val="00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00FF00"/>
                    </a:solidFill>
                  </a:ln>
                  <a:solidFill>
                    <a:srgbClr val="00FF00"/>
                  </a:solidFill>
                  <a:latin typeface="Kruti Dev 010" pitchFamily="2" charset="0"/>
                  <a:ea typeface="ＭＳ Ｐゴシック" pitchFamily="34" charset="-128"/>
                  <a:cs typeface="+mn-cs"/>
                </a:rPr>
                <a:t>*laf{kIr %</a:t>
              </a:r>
            </a:p>
            <a:p>
              <a:pPr>
                <a:lnSpc>
                  <a:spcPct val="50000"/>
                </a:lnSpc>
                <a:spcBef>
                  <a:spcPts val="1750"/>
                </a:spcBef>
                <a:buClr>
                  <a:srgbClr val="00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00FF00"/>
                    </a:solidFill>
                  </a:ln>
                  <a:solidFill>
                    <a:srgbClr val="00FF00"/>
                  </a:solidFill>
                  <a:latin typeface="Kruti Dev 010" pitchFamily="2" charset="0"/>
                  <a:ea typeface="ＭＳ Ｐゴシック" pitchFamily="34" charset="-128"/>
                  <a:cs typeface="+mn-cs"/>
                </a:rPr>
                <a:t>^^,d lkFk ns[us ds fy;s**</a:t>
              </a:r>
              <a:endParaRPr lang="en-GB" sz="3200" b="1" dirty="0">
                <a:ln>
                  <a:solidFill>
                    <a:srgbClr val="00FF00"/>
                  </a:solidFill>
                </a:ln>
                <a:solidFill>
                  <a:srgbClr val="00FF00"/>
                </a:solidFill>
                <a:latin typeface="Kruti Dev 010" pitchFamily="2" charset="0"/>
                <a:ea typeface="ＭＳ Ｐゴシック" pitchFamily="34" charset="-128"/>
                <a:cs typeface="+mn-cs"/>
              </a:endParaRPr>
            </a:p>
          </p:txBody>
        </p:sp>
        <p:sp>
          <p:nvSpPr>
            <p:cNvPr id="14360" name="AutoShape 24"/>
            <p:cNvSpPr>
              <a:spLocks noChangeArrowheads="1"/>
            </p:cNvSpPr>
            <p:nvPr/>
          </p:nvSpPr>
          <p:spPr bwMode="auto">
            <a:xfrm>
              <a:off x="3300" y="2664"/>
              <a:ext cx="719" cy="1155"/>
            </a:xfrm>
            <a:custGeom>
              <a:avLst/>
              <a:gdLst>
                <a:gd name="T0" fmla="*/ 18 w 21600"/>
                <a:gd name="T1" fmla="*/ 0 h 21600"/>
                <a:gd name="T2" fmla="*/ 0 w 21600"/>
                <a:gd name="T3" fmla="*/ 31 h 21600"/>
                <a:gd name="T4" fmla="*/ 18 w 21600"/>
                <a:gd name="T5" fmla="*/ 62 h 21600"/>
                <a:gd name="T6" fmla="*/ 24 w 21600"/>
                <a:gd name="T7" fmla="*/ 31 h 21600"/>
                <a:gd name="T8" fmla="*/ 17694720 60000 65536"/>
                <a:gd name="T9" fmla="*/ 11796480 60000 65536"/>
                <a:gd name="T10" fmla="*/ 5898240 60000 65536"/>
                <a:gd name="T11" fmla="*/ 0 60000 65536"/>
                <a:gd name="T12" fmla="*/ 3365 w 21600"/>
                <a:gd name="T13" fmla="*/ 5405 h 21600"/>
                <a:gd name="T14" fmla="*/ 18896 w 21600"/>
                <a:gd name="T15" fmla="*/ 1619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18FFD"/>
            </a:solidFill>
            <a:ln w="12600">
              <a:solidFill>
                <a:srgbClr val="FFFFFF"/>
              </a:solidFill>
              <a:miter lim="800000"/>
              <a:headEnd/>
              <a:tailEnd/>
            </a:ln>
            <a:effectLst>
              <a:outerShdw blurRad="63500" dist="71785" dir="2700000" algn="ctr" rotWithShape="0">
                <a:srgbClr val="000000">
                  <a:alpha val="74998"/>
                </a:srgbClr>
              </a:outerShdw>
            </a:effectLst>
          </p:spPr>
          <p:txBody>
            <a:bodyPr wrap="none"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pic>
        <p:nvPicPr>
          <p:cNvPr id="29718"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500" fill="hold"/>
                                        <p:tgtEl>
                                          <p:spTgt spid="14348"/>
                                        </p:tgtEl>
                                        <p:attrNameLst>
                                          <p:attrName>ppt_x</p:attrName>
                                        </p:attrNameLst>
                                      </p:cBhvr>
                                      <p:tavLst>
                                        <p:tav tm="100000">
                                          <p:val>
                                            <p:strVal val="#ppt_x"/>
                                          </p:val>
                                        </p:tav>
                                        <p:tav tm="100000">
                                          <p:val>
                                            <p:strVal val="#ppt_x"/>
                                          </p:val>
                                        </p:tav>
                                      </p:tavLst>
                                    </p:anim>
                                    <p:anim calcmode="lin" valueType="num">
                                      <p:cBhvr>
                                        <p:cTn id="8" dur="500" fill="hold"/>
                                        <p:tgtEl>
                                          <p:spTgt spid="1434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wipe(up)">
                                      <p:cBhvr>
                                        <p:cTn id="12" dur="500"/>
                                        <p:tgtEl>
                                          <p:spTgt spid="14349"/>
                                        </p:tgtEl>
                                      </p:cBhvr>
                                    </p:animEffect>
                                  </p:childTnLst>
                                </p:cTn>
                              </p:par>
                            </p:childTnLst>
                          </p:cTn>
                        </p:par>
                        <p:par>
                          <p:cTn id="13" fill="hold" nodeType="afterGroup">
                            <p:stCondLst>
                              <p:cond delay="0"/>
                            </p:stCondLst>
                            <p:childTnLst>
                              <p:par>
                                <p:cTn id="14" presetID="10" presetClass="entr" fill="hold" nodeType="afterEffect">
                                  <p:stCondLst>
                                    <p:cond delay="0"/>
                                  </p:stCondLst>
                                  <p:childTnLst>
                                    <p:set>
                                      <p:cBhvr>
                                        <p:cTn id="15" dur="1" fill="hold">
                                          <p:stCondLst>
                                            <p:cond delay="0"/>
                                          </p:stCondLst>
                                        </p:cTn>
                                        <p:tgtEl>
                                          <p:spTgt spid="14350"/>
                                        </p:tgtEl>
                                        <p:attrNameLst>
                                          <p:attrName>style.visibility</p:attrName>
                                        </p:attrNameLst>
                                      </p:cBhvr>
                                      <p:to>
                                        <p:strVal val="visible"/>
                                      </p:to>
                                    </p:set>
                                    <p:animEffect transition="in" filter="fade">
                                      <p:cBhvr>
                                        <p:cTn id="16" dur="1000"/>
                                        <p:tgtEl>
                                          <p:spTgt spid="143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Effect transition="in" filter="wipe(up)">
                                      <p:cBhvr>
                                        <p:cTn id="21" dur="500"/>
                                        <p:tgtEl>
                                          <p:spTgt spid="14351"/>
                                        </p:tgtEl>
                                      </p:cBhvr>
                                    </p:animEffect>
                                  </p:childTnLst>
                                </p:cTn>
                              </p:par>
                            </p:childTnLst>
                          </p:cTn>
                        </p:par>
                        <p:par>
                          <p:cTn id="22" fill="hold" nodeType="afterGroup">
                            <p:stCondLst>
                              <p:cond delay="0"/>
                            </p:stCondLst>
                            <p:childTnLst>
                              <p:par>
                                <p:cTn id="23" presetID="10" presetClass="entr" fill="hold" nodeType="afterEffect">
                                  <p:stCondLst>
                                    <p:cond delay="0"/>
                                  </p:stCondLst>
                                  <p:childTnLst>
                                    <p:set>
                                      <p:cBhvr>
                                        <p:cTn id="24" dur="1" fill="hold">
                                          <p:stCondLst>
                                            <p:cond delay="0"/>
                                          </p:stCondLst>
                                        </p:cTn>
                                        <p:tgtEl>
                                          <p:spTgt spid="14353"/>
                                        </p:tgtEl>
                                        <p:attrNameLst>
                                          <p:attrName>style.visibility</p:attrName>
                                        </p:attrNameLst>
                                      </p:cBhvr>
                                      <p:to>
                                        <p:strVal val="visible"/>
                                      </p:to>
                                    </p:set>
                                    <p:animEffect transition="in" filter="fade">
                                      <p:cBhvr>
                                        <p:cTn id="25" dur="1000"/>
                                        <p:tgtEl>
                                          <p:spTgt spid="143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4354"/>
                                        </p:tgtEl>
                                        <p:attrNameLst>
                                          <p:attrName>style.visibility</p:attrName>
                                        </p:attrNameLst>
                                      </p:cBhvr>
                                      <p:to>
                                        <p:strVal val="visible"/>
                                      </p:to>
                                    </p:set>
                                    <p:animEffect transition="in" filter="wipe(left)">
                                      <p:cBhvr>
                                        <p:cTn id="30" dur="500"/>
                                        <p:tgtEl>
                                          <p:spTgt spid="14354"/>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4355"/>
                                        </p:tgtEl>
                                        <p:attrNameLst>
                                          <p:attrName>style.visibility</p:attrName>
                                        </p:attrNameLst>
                                      </p:cBhvr>
                                      <p:to>
                                        <p:strVal val="visible"/>
                                      </p:to>
                                    </p:set>
                                    <p:animEffect transition="in" filter="wipe(left)">
                                      <p:cBhvr>
                                        <p:cTn id="34" dur="500"/>
                                        <p:tgtEl>
                                          <p:spTgt spid="14355"/>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14356"/>
                                        </p:tgtEl>
                                        <p:attrNameLst>
                                          <p:attrName>style.visibility</p:attrName>
                                        </p:attrNameLst>
                                      </p:cBhvr>
                                      <p:to>
                                        <p:strVal val="visible"/>
                                      </p:to>
                                    </p:set>
                                    <p:animEffect transition="in" filter="wipe(left)">
                                      <p:cBhvr>
                                        <p:cTn id="38" dur="500"/>
                                        <p:tgtEl>
                                          <p:spTgt spid="143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31746"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08" tIns="45652" rIns="91308" bIns="45652" anchor="ctr"/>
          <a:lstStyle/>
          <a:p>
            <a:pPr defTabSz="1017588" eaLnBrk="1" hangingPunct="1">
              <a:lnSpc>
                <a:spcPct val="100000"/>
              </a:lnSpc>
              <a:buClrTx/>
              <a:buSzTx/>
            </a:pPr>
            <a:endParaRPr lang="en-US" sz="2700">
              <a:solidFill>
                <a:srgbClr val="000000"/>
              </a:solidFill>
              <a:latin typeface="Kruti Dev 010" charset="0"/>
              <a:ea typeface="MS Gothic" charset="0"/>
              <a:cs typeface="MS Gothic" charset="0"/>
            </a:endParaRPr>
          </a:p>
        </p:txBody>
      </p:sp>
      <p:sp>
        <p:nvSpPr>
          <p:cNvPr id="31747" name="Rectangle 3"/>
          <p:cNvSpPr>
            <a:spLocks noChangeArrowheads="1"/>
          </p:cNvSpPr>
          <p:nvPr/>
        </p:nvSpPr>
        <p:spPr bwMode="auto">
          <a:xfrm>
            <a:off x="1268413" y="784225"/>
            <a:ext cx="7481887"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pPr>
            <a:endParaRPr lang="en-US" sz="2700">
              <a:solidFill>
                <a:srgbClr val="000000"/>
              </a:solidFill>
              <a:latin typeface="Kruti Dev 010" charset="0"/>
              <a:ea typeface="MS Gothic" charset="0"/>
              <a:cs typeface="MS Gothic" charset="0"/>
            </a:endParaRPr>
          </a:p>
        </p:txBody>
      </p:sp>
      <p:sp>
        <p:nvSpPr>
          <p:cNvPr id="31748" name="AutoShape 4"/>
          <p:cNvSpPr>
            <a:spLocks noChangeArrowheads="1"/>
          </p:cNvSpPr>
          <p:nvPr/>
        </p:nvSpPr>
        <p:spPr bwMode="auto">
          <a:xfrm>
            <a:off x="1490663" y="963613"/>
            <a:ext cx="7037387" cy="58229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buFont typeface="Times New Roman" pitchFamily="18" charset="0"/>
              <a:buNone/>
              <a:defRPr/>
            </a:pPr>
            <a:endParaRPr lang="en-US" sz="2700" dirty="0">
              <a:solidFill>
                <a:srgbClr val="000000"/>
              </a:solidFill>
              <a:latin typeface="Kruti Dev 010" pitchFamily="2" charset="0"/>
              <a:ea typeface="MS Gothic" pitchFamily="49" charset="-128"/>
              <a:cs typeface="+mn-cs"/>
            </a:endParaRPr>
          </a:p>
        </p:txBody>
      </p:sp>
      <p:sp>
        <p:nvSpPr>
          <p:cNvPr id="31749" name="Text Box 5"/>
          <p:cNvSpPr txBox="1">
            <a:spLocks noChangeArrowheads="1"/>
          </p:cNvSpPr>
          <p:nvPr/>
        </p:nvSpPr>
        <p:spPr bwMode="auto">
          <a:xfrm>
            <a:off x="9658350" y="793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pPr>
            <a:r>
              <a:rPr lang="en-GB" sz="2000">
                <a:solidFill>
                  <a:srgbClr val="FFA27C"/>
                </a:solidFill>
                <a:latin typeface="Kruti Dev 010" charset="0"/>
                <a:ea typeface="MS Gothic" charset="0"/>
                <a:cs typeface="MS Gothic" charset="0"/>
              </a:rPr>
              <a:t> </a:t>
            </a:r>
          </a:p>
        </p:txBody>
      </p:sp>
      <p:sp>
        <p:nvSpPr>
          <p:cNvPr id="31750" name="Text Box 6"/>
          <p:cNvSpPr txBox="1">
            <a:spLocks noChangeArrowheads="1"/>
          </p:cNvSpPr>
          <p:nvPr/>
        </p:nvSpPr>
        <p:spPr bwMode="auto">
          <a:xfrm>
            <a:off x="9188450" y="7413625"/>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pPr>
            <a:r>
              <a:rPr lang="en-GB" sz="1000" b="1">
                <a:solidFill>
                  <a:srgbClr val="FFFFFF"/>
                </a:solidFill>
                <a:latin typeface="Kruti Dev 010" charset="0"/>
                <a:ea typeface="MS Gothic" charset="0"/>
                <a:cs typeface="MS Gothic" charset="0"/>
              </a:rPr>
              <a:t>13</a:t>
            </a:r>
          </a:p>
        </p:txBody>
      </p:sp>
      <p:grpSp>
        <p:nvGrpSpPr>
          <p:cNvPr id="31751" name="Group 7"/>
          <p:cNvGrpSpPr>
            <a:grpSpLocks/>
          </p:cNvGrpSpPr>
          <p:nvPr/>
        </p:nvGrpSpPr>
        <p:grpSpPr bwMode="auto">
          <a:xfrm>
            <a:off x="1268413" y="795338"/>
            <a:ext cx="7426325" cy="6167437"/>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1017588" eaLnBrk="1" hangingPunct="1">
                <a:lnSpc>
                  <a:spcPct val="100000"/>
                </a:lnSpc>
                <a:buClrTx/>
                <a:buSzTx/>
              </a:pPr>
              <a:endParaRPr lang="en-US" sz="2700">
                <a:solidFill>
                  <a:srgbClr val="000000"/>
                </a:solidFill>
                <a:latin typeface="Kruti Dev 010" charset="0"/>
                <a:ea typeface="MS Gothic" charset="0"/>
                <a:cs typeface="MS Gothic" charset="0"/>
              </a:endParaRPr>
            </a:p>
          </p:txBody>
        </p:sp>
      </p:grpSp>
      <p:sp>
        <p:nvSpPr>
          <p:cNvPr id="15370" name="Text Box 10"/>
          <p:cNvSpPr txBox="1">
            <a:spLocks noChangeArrowheads="1"/>
          </p:cNvSpPr>
          <p:nvPr/>
        </p:nvSpPr>
        <p:spPr bwMode="auto">
          <a:xfrm>
            <a:off x="1385862" y="5027613"/>
            <a:ext cx="7207281" cy="1571694"/>
          </a:xfrm>
          <a:prstGeom prst="rect">
            <a:avLst/>
          </a:prstGeom>
          <a:noFill/>
          <a:ln>
            <a:noFill/>
          </a:ln>
          <a:extLst/>
        </p:spPr>
        <p:txBody>
          <a:bodyPr lIns="89866" tIns="46727" rIns="89866" bIns="46727">
            <a:spAutoFit/>
          </a:bodyPr>
          <a:lstStyle/>
          <a:p>
            <a:pPr algn="ctr" defTabSz="1017588" eaLnBrk="1" hangingPunct="1">
              <a:lnSpc>
                <a:spcPct val="100000"/>
              </a:lnSpc>
              <a:spcBef>
                <a:spcPts val="175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8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fofHkUu</a:t>
            </a:r>
            <a:r>
              <a:rPr lang="en-GB" sz="4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ƒ</a:t>
            </a:r>
            <a:r>
              <a:rPr lang="en-GB" sz="4800" b="1" dirty="0">
                <a:ln>
                  <a:solidFill>
                    <a:srgbClr val="FFFF00"/>
                  </a:solidFill>
                </a:ln>
                <a:solidFill>
                  <a:srgbClr val="FFFF00"/>
                </a:solidFill>
                <a:effectLst>
                  <a:outerShdw blurRad="38100" dist="38100" dir="2700000" algn="tl">
                    <a:srgbClr val="000000">
                      <a:alpha val="43137"/>
                    </a:srgbClr>
                  </a:outerShdw>
                </a:effectLst>
                <a:latin typeface="Kruti Dev 010"/>
                <a:ea typeface="MS Gothic" pitchFamily="49" charset="-128"/>
                <a:cs typeface="+mn-cs"/>
              </a:rPr>
              <a:t>†</a:t>
            </a:r>
            <a:r>
              <a:rPr lang="en-GB" sz="4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ySalksa ds }kjk ns[kk x;k</a:t>
            </a:r>
          </a:p>
        </p:txBody>
      </p:sp>
      <p:sp>
        <p:nvSpPr>
          <p:cNvPr id="15371" name="Text Box 11"/>
          <p:cNvSpPr txBox="1">
            <a:spLocks noChangeArrowheads="1"/>
          </p:cNvSpPr>
          <p:nvPr/>
        </p:nvSpPr>
        <p:spPr bwMode="auto">
          <a:xfrm>
            <a:off x="2354263" y="6975475"/>
            <a:ext cx="4430712" cy="709613"/>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2000"/>
              </a:spcBef>
              <a:buClr>
                <a:srgbClr val="FFFF00"/>
              </a:buClr>
              <a:buSzTx/>
              <a:defRPr/>
            </a:pPr>
            <a:r>
              <a:rPr lang="en-GB" sz="4000" b="1" smtClean="0">
                <a:solidFill>
                  <a:srgbClr val="FFFF00"/>
                </a:solidFill>
                <a:effectLst>
                  <a:outerShdw blurRad="38100" dist="38100" dir="2700000" algn="tl">
                    <a:srgbClr val="000000"/>
                  </a:outerShdw>
                </a:effectLst>
                <a:latin typeface="Kruti Dev 010" charset="0"/>
                <a:ea typeface="MS Gothic" charset="0"/>
                <a:cs typeface="MS Gothic" charset="0"/>
              </a:rPr>
              <a:t>v/;;u lgk;d </a:t>
            </a:r>
            <a:r>
              <a:rPr lang="en-GB" sz="3200" b="1" smtClean="0">
                <a:solidFill>
                  <a:srgbClr val="FFFF00"/>
                </a:solidFill>
                <a:effectLst>
                  <a:outerShdw blurRad="38100" dist="38100" dir="2700000" algn="tl">
                    <a:srgbClr val="000000"/>
                  </a:outerShdw>
                </a:effectLst>
                <a:latin typeface="Kruti Dev 010" charset="0"/>
                <a:ea typeface="MS Gothic" charset="0"/>
                <a:cs typeface="MS Gothic" charset="0"/>
              </a:rPr>
              <a:t>„ƒ</a:t>
            </a:r>
            <a:endParaRPr lang="en-GB" sz="4000" b="1" smtClean="0">
              <a:solidFill>
                <a:srgbClr val="FFFF00"/>
              </a:solidFill>
              <a:effectLst>
                <a:outerShdw blurRad="38100" dist="38100" dir="2700000" algn="tl">
                  <a:srgbClr val="000000"/>
                </a:outerShdw>
              </a:effectLst>
              <a:latin typeface="Kruti Dev 010" charset="0"/>
              <a:ea typeface="MS Gothic" charset="0"/>
              <a:cs typeface="MS Gothic" charset="0"/>
            </a:endParaRPr>
          </a:p>
        </p:txBody>
      </p:sp>
      <p:sp>
        <p:nvSpPr>
          <p:cNvPr id="31754" name="Text Box 13"/>
          <p:cNvSpPr txBox="1">
            <a:spLocks noChangeArrowheads="1"/>
          </p:cNvSpPr>
          <p:nvPr/>
        </p:nvSpPr>
        <p:spPr bwMode="auto">
          <a:xfrm>
            <a:off x="9564688" y="7346950"/>
            <a:ext cx="2698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pPr>
            <a:r>
              <a:rPr lang="en-GB" sz="1600" b="1">
                <a:solidFill>
                  <a:srgbClr val="FFFFFF"/>
                </a:solidFill>
                <a:latin typeface="Kruti Dev 010" charset="0"/>
                <a:ea typeface="MS Gothic" charset="0"/>
                <a:cs typeface="MS Gothic" charset="0"/>
              </a:rPr>
              <a:t>2</a:t>
            </a:r>
          </a:p>
        </p:txBody>
      </p:sp>
      <p:sp>
        <p:nvSpPr>
          <p:cNvPr id="184331" name="Title 14"/>
          <p:cNvSpPr>
            <a:spLocks noGrp="1"/>
          </p:cNvSpPr>
          <p:nvPr>
            <p:ph type="title" idx="4294967295"/>
          </p:nvPr>
        </p:nvSpPr>
        <p:spPr bwMode="auto">
          <a:xfrm>
            <a:off x="1341438" y="2159000"/>
            <a:ext cx="7291387" cy="2763838"/>
          </a:xfrm>
          <a:prstGeom prst="rect">
            <a:avLst/>
          </a:prstGeom>
          <a:extLst/>
        </p:spPr>
        <p:txBody>
          <a:bodyPr lIns="101751" tIns="50877" rIns="101751" bIns="50877"/>
          <a:lstStyle/>
          <a:p>
            <a:pPr>
              <a:buFont typeface="Times New Roman" pitchFamily="18" charset="0"/>
              <a:buNone/>
              <a:defRPr/>
            </a:pPr>
            <a:r>
              <a:rPr lang="en-US" altLang="ja-JP" sz="6600" b="1" i="1" dirty="0" smtClean="0">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rPr>
              <a:t>^^izHkq ;h'kq elhg</a:t>
            </a:r>
            <a:br>
              <a:rPr lang="en-US" altLang="ja-JP" sz="6600" b="1" i="1" dirty="0" smtClean="0">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rPr>
            </a:br>
            <a:r>
              <a:rPr lang="en-US" altLang="ja-JP" sz="6600" b="1" i="1" dirty="0" smtClean="0">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rPr>
              <a:t>dk</a:t>
            </a:r>
            <a:br>
              <a:rPr lang="en-US" altLang="ja-JP" sz="6600" b="1" i="1" dirty="0" smtClean="0">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rPr>
            </a:br>
            <a:r>
              <a:rPr lang="en-US" altLang="ja-JP" sz="6600" b="1" i="1" dirty="0" smtClean="0">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rPr>
              <a:t>rS;kj fp=**</a:t>
            </a:r>
            <a:endParaRPr lang="en-US" sz="6600" dirty="0" smtClean="0">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16" name="Text Box 11"/>
          <p:cNvSpPr txBox="1">
            <a:spLocks noChangeArrowheads="1"/>
          </p:cNvSpPr>
          <p:nvPr/>
        </p:nvSpPr>
        <p:spPr bwMode="auto">
          <a:xfrm>
            <a:off x="503238" y="201613"/>
            <a:ext cx="8885237" cy="771475"/>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9866" tIns="46727" rIns="89866" bIns="46727" anchor="ctr">
            <a:spAutoFit/>
          </a:bodyPr>
          <a:lstStyle/>
          <a:p>
            <a:pPr algn="ctr" defTabSz="1017588" eaLnBrk="1" hangingPunct="1">
              <a:lnSpc>
                <a:spcPct val="100000"/>
              </a:lnSpc>
              <a:spcBef>
                <a:spcPts val="20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400" b="1" dirty="0">
                <a:ln>
                  <a:solidFill>
                    <a:srgbClr val="FFFF00"/>
                  </a:solidFill>
                </a:ln>
                <a:solidFill>
                  <a:srgbClr val="FFFF00"/>
                </a:solidFill>
                <a:effectLst>
                  <a:outerShdw blurRad="38100" dist="38100" dir="2700000" algn="tl">
                    <a:srgbClr val="000000"/>
                  </a:outerShdw>
                </a:effectLst>
                <a:latin typeface="Kruti Dev 010" pitchFamily="2" charset="0"/>
                <a:ea typeface="MS Gothic" pitchFamily="49" charset="-128"/>
                <a:cs typeface="+mn-cs"/>
              </a:rPr>
              <a:t>^^fn ckbZcy ---- csfldyh** lsfeukj ls -----</a:t>
            </a:r>
          </a:p>
        </p:txBody>
      </p:sp>
      <p:sp>
        <p:nvSpPr>
          <p:cNvPr id="17" name="TextBox 16"/>
          <p:cNvSpPr txBox="1"/>
          <p:nvPr/>
        </p:nvSpPr>
        <p:spPr>
          <a:xfrm>
            <a:off x="9305925" y="17463"/>
            <a:ext cx="481013" cy="471487"/>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33794"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08" tIns="45652" rIns="91308" bIns="45652" anchor="ctr"/>
          <a:lstStyle/>
          <a:p>
            <a:pPr defTabSz="1017588" eaLnBrk="1" hangingPunct="1">
              <a:lnSpc>
                <a:spcPct val="100000"/>
              </a:lnSpc>
              <a:buClrTx/>
              <a:buSzTx/>
            </a:pPr>
            <a:endParaRPr lang="en-US" sz="2700">
              <a:solidFill>
                <a:srgbClr val="000000"/>
              </a:solidFill>
              <a:latin typeface="Kruti Dev 010" charset="0"/>
              <a:ea typeface="MS Gothic" charset="0"/>
              <a:cs typeface="MS Gothic" charset="0"/>
            </a:endParaRPr>
          </a:p>
        </p:txBody>
      </p:sp>
      <p:sp>
        <p:nvSpPr>
          <p:cNvPr id="33795"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pPr>
            <a:endParaRPr lang="en-US" sz="2700">
              <a:solidFill>
                <a:srgbClr val="000000"/>
              </a:solidFill>
              <a:latin typeface="Kruti Dev 010" charset="0"/>
              <a:ea typeface="MS Gothic" charset="0"/>
              <a:cs typeface="MS Gothic" charset="0"/>
            </a:endParaRPr>
          </a:p>
        </p:txBody>
      </p:sp>
      <p:sp>
        <p:nvSpPr>
          <p:cNvPr id="33796" name="AutoShape 4"/>
          <p:cNvSpPr>
            <a:spLocks noChangeArrowheads="1"/>
          </p:cNvSpPr>
          <p:nvPr/>
        </p:nvSpPr>
        <p:spPr bwMode="auto">
          <a:xfrm>
            <a:off x="1528763" y="957263"/>
            <a:ext cx="7037387" cy="58245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buFont typeface="Times New Roman" pitchFamily="18" charset="0"/>
              <a:buNone/>
              <a:defRPr/>
            </a:pPr>
            <a:endParaRPr lang="en-US" sz="2700" dirty="0">
              <a:solidFill>
                <a:srgbClr val="000000"/>
              </a:solidFill>
              <a:latin typeface="Kruti Dev 010" pitchFamily="2" charset="0"/>
              <a:ea typeface="MS Gothic" pitchFamily="49" charset="-128"/>
              <a:cs typeface="+mn-cs"/>
            </a:endParaRPr>
          </a:p>
        </p:txBody>
      </p:sp>
      <p:sp>
        <p:nvSpPr>
          <p:cNvPr id="33797" name="Text Box 6"/>
          <p:cNvSpPr txBox="1">
            <a:spLocks noChangeArrowheads="1"/>
          </p:cNvSpPr>
          <p:nvPr/>
        </p:nvSpPr>
        <p:spPr bwMode="auto">
          <a:xfrm>
            <a:off x="9658350" y="793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pPr>
            <a:r>
              <a:rPr lang="en-GB" sz="2000">
                <a:solidFill>
                  <a:srgbClr val="FFA27C"/>
                </a:solidFill>
                <a:latin typeface="Kruti Dev 010" charset="0"/>
                <a:ea typeface="MS Gothic" charset="0"/>
                <a:cs typeface="MS Gothic" charset="0"/>
              </a:rPr>
              <a:t> </a:t>
            </a:r>
          </a:p>
        </p:txBody>
      </p:sp>
      <p:sp>
        <p:nvSpPr>
          <p:cNvPr id="16391" name="Text Box 7"/>
          <p:cNvSpPr txBox="1">
            <a:spLocks noChangeArrowheads="1"/>
          </p:cNvSpPr>
          <p:nvPr/>
        </p:nvSpPr>
        <p:spPr bwMode="auto">
          <a:xfrm>
            <a:off x="1600176" y="1600184"/>
            <a:ext cx="6789738" cy="771475"/>
          </a:xfrm>
          <a:prstGeom prst="rect">
            <a:avLst/>
          </a:prstGeom>
          <a:noFill/>
          <a:ln>
            <a:noFill/>
          </a:ln>
          <a:effectLst/>
          <a:extLst/>
        </p:spPr>
        <p:txBody>
          <a:bodyPr lIns="89866" tIns="46727" rIns="89866" bIns="46727">
            <a:spAutoFit/>
          </a:bodyPr>
          <a:lstStyle/>
          <a:p>
            <a:pPr algn="ctr" defTabSz="1017588" eaLnBrk="1" hangingPunct="1">
              <a:lnSpc>
                <a:spcPct val="100000"/>
              </a:lnSpc>
              <a:spcBef>
                <a:spcPts val="20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4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fo'ks</a:t>
            </a:r>
            <a:r>
              <a:rPr lang="en-US" sz="4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"k</a:t>
            </a:r>
            <a:r>
              <a:rPr lang="en-GB" sz="4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a:t>
            </a:r>
            <a:r>
              <a:rPr lang="en-GB" sz="4400" b="1" i="1" u="sng"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ikBd Fks</a:t>
            </a:r>
          </a:p>
        </p:txBody>
      </p:sp>
      <p:sp>
        <p:nvSpPr>
          <p:cNvPr id="16392" name="Text Box 8"/>
          <p:cNvSpPr txBox="1">
            <a:spLocks noChangeArrowheads="1"/>
          </p:cNvSpPr>
          <p:nvPr/>
        </p:nvSpPr>
        <p:spPr bwMode="auto">
          <a:xfrm>
            <a:off x="1600176" y="2243126"/>
            <a:ext cx="6897687" cy="2094914"/>
          </a:xfrm>
          <a:prstGeom prst="rect">
            <a:avLst/>
          </a:prstGeom>
          <a:noFill/>
          <a:ln>
            <a:noFill/>
          </a:ln>
          <a:effectLst/>
          <a:extLst/>
        </p:spPr>
        <p:txBody>
          <a:bodyPr lIns="89866" tIns="46727" rIns="89866" bIns="46727">
            <a:spAutoFit/>
          </a:bodyPr>
          <a:lstStyle/>
          <a:p>
            <a:pPr algn="ctr" defTabSz="1017588" eaLnBrk="1" hangingPunct="1">
              <a:lnSpc>
                <a:spcPct val="100000"/>
              </a:lnSpc>
              <a:spcBef>
                <a:spcPts val="12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0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ys</a:t>
            </a: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a:t>
            </a:r>
            <a:r>
              <a:rPr lang="en-GB" sz="40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kd</a:t>
            </a: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us </a:t>
            </a:r>
            <a:r>
              <a:rPr lang="en-GB" sz="4000" b="1" u="sng"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fof'k</a:t>
            </a:r>
            <a:r>
              <a:rPr lang="en-US" sz="4000" b="1" u="sng"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"B #i</a:t>
            </a:r>
            <a:r>
              <a:rPr lang="en-GB" sz="4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a:t>
            </a: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esa ;h'kq elhg dks </a:t>
            </a:r>
          </a:p>
          <a:p>
            <a:pPr algn="ctr" defTabSz="1017588" eaLnBrk="1" hangingPunct="1">
              <a:lnSpc>
                <a:spcPct val="100000"/>
              </a:lnSpc>
              <a:spcBef>
                <a:spcPts val="12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izLrqr fd;k</a:t>
            </a:r>
          </a:p>
        </p:txBody>
      </p:sp>
      <p:sp>
        <p:nvSpPr>
          <p:cNvPr id="16393" name="Text Box 9"/>
          <p:cNvSpPr txBox="1">
            <a:spLocks noChangeArrowheads="1"/>
          </p:cNvSpPr>
          <p:nvPr/>
        </p:nvSpPr>
        <p:spPr bwMode="auto">
          <a:xfrm>
            <a:off x="1660525" y="4386266"/>
            <a:ext cx="6697663" cy="1325473"/>
          </a:xfrm>
          <a:prstGeom prst="rect">
            <a:avLst/>
          </a:prstGeom>
          <a:noFill/>
          <a:ln>
            <a:noFill/>
          </a:ln>
          <a:effectLst/>
          <a:extLst/>
        </p:spPr>
        <p:txBody>
          <a:bodyPr lIns="89866" tIns="46727" rIns="89866" bIns="46727">
            <a:spAutoFit/>
          </a:bodyPr>
          <a:lstStyle/>
          <a:p>
            <a:pPr algn="ctr" defTabSz="1017588" eaLnBrk="1" hangingPunct="1">
              <a:lnSpc>
                <a:spcPct val="100000"/>
              </a:lnSpc>
              <a:spcBef>
                <a:spcPts val="20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0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lqlekpkj</a:t>
            </a: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fy[kus ds fy;s vk/kkjHkwr </a:t>
            </a:r>
            <a:r>
              <a:rPr lang="en-GB" sz="4000" b="1" i="1" u="sng"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mnns';</a:t>
            </a:r>
            <a:r>
              <a:rPr lang="en-GB" sz="4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a:t>
            </a:r>
          </a:p>
        </p:txBody>
      </p:sp>
      <p:sp>
        <p:nvSpPr>
          <p:cNvPr id="16394" name="Text Box 10"/>
          <p:cNvSpPr txBox="1">
            <a:spLocks noChangeArrowheads="1"/>
          </p:cNvSpPr>
          <p:nvPr/>
        </p:nvSpPr>
        <p:spPr bwMode="auto">
          <a:xfrm>
            <a:off x="1457300" y="5600712"/>
            <a:ext cx="7058025" cy="1325473"/>
          </a:xfrm>
          <a:prstGeom prst="rect">
            <a:avLst/>
          </a:prstGeom>
          <a:noFill/>
          <a:ln>
            <a:noFill/>
          </a:ln>
          <a:effectLst/>
          <a:extLst/>
        </p:spPr>
        <p:txBody>
          <a:bodyPr lIns="89866" tIns="46727" rIns="89866" bIns="46727">
            <a:spAutoFit/>
          </a:bodyPr>
          <a:lstStyle/>
          <a:p>
            <a:pPr algn="ctr" defTabSz="1017588" eaLnBrk="1" hangingPunct="1">
              <a:lnSpc>
                <a:spcPct val="100000"/>
              </a:lnSpc>
              <a:spcBef>
                <a:spcPts val="2000"/>
              </a:spcBef>
              <a:buClr>
                <a:srgbClr val="FFFF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lqlekpkj fy[kus dh mldh Lo;a dh</a:t>
            </a:r>
            <a:r>
              <a:rPr lang="en-GB" sz="4000" b="1" dirty="0">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rPr>
              <a:t> </a:t>
            </a:r>
            <a:r>
              <a:rPr lang="en-GB" sz="4000" b="1" i="1" u="sng"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rkjh[k</a:t>
            </a:r>
            <a:endParaRPr lang="en-GB" sz="4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MS Gothic" pitchFamily="49" charset="-128"/>
              <a:cs typeface="+mn-cs"/>
            </a:endParaRPr>
          </a:p>
        </p:txBody>
      </p:sp>
      <p:sp>
        <p:nvSpPr>
          <p:cNvPr id="33802" name="Text Box 11"/>
          <p:cNvSpPr txBox="1">
            <a:spLocks noChangeArrowheads="1"/>
          </p:cNvSpPr>
          <p:nvPr/>
        </p:nvSpPr>
        <p:spPr bwMode="auto">
          <a:xfrm>
            <a:off x="9188450" y="7413625"/>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pPr>
            <a:r>
              <a:rPr lang="en-GB" sz="1000" b="1">
                <a:solidFill>
                  <a:srgbClr val="FFFFFF"/>
                </a:solidFill>
                <a:latin typeface="Kruti Dev 010" charset="0"/>
                <a:ea typeface="MS Gothic" charset="0"/>
                <a:cs typeface="MS Gothic" charset="0"/>
              </a:rPr>
              <a:t>14</a:t>
            </a:r>
          </a:p>
        </p:txBody>
      </p:sp>
      <p:sp>
        <p:nvSpPr>
          <p:cNvPr id="33803" name="Text Box 12"/>
          <p:cNvSpPr txBox="1">
            <a:spLocks noChangeArrowheads="1"/>
          </p:cNvSpPr>
          <p:nvPr/>
        </p:nvSpPr>
        <p:spPr bwMode="auto">
          <a:xfrm>
            <a:off x="9563100" y="7350125"/>
            <a:ext cx="2698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pPr>
            <a:r>
              <a:rPr lang="en-GB" sz="1600" b="1">
                <a:solidFill>
                  <a:srgbClr val="FFFFFF"/>
                </a:solidFill>
                <a:latin typeface="Kruti Dev 010" charset="0"/>
                <a:ea typeface="MS Gothic" charset="0"/>
                <a:cs typeface="MS Gothic" charset="0"/>
              </a:rPr>
              <a:t>4</a:t>
            </a:r>
          </a:p>
        </p:txBody>
      </p:sp>
      <p:sp>
        <p:nvSpPr>
          <p:cNvPr id="14" name="Title 13"/>
          <p:cNvSpPr>
            <a:spLocks noGrp="1"/>
          </p:cNvSpPr>
          <p:nvPr>
            <p:ph type="title" idx="4294967295"/>
          </p:nvPr>
        </p:nvSpPr>
        <p:spPr>
          <a:xfrm>
            <a:off x="503238" y="1028700"/>
            <a:ext cx="9051925" cy="898525"/>
          </a:xfrm>
          <a:prstGeom prst="rect">
            <a:avLst/>
          </a:prstGeom>
        </p:spPr>
        <p:txBody>
          <a:bodyPr lIns="101751" tIns="50877" rIns="101751" bIns="50877"/>
          <a:lstStyle/>
          <a:p>
            <a:pPr>
              <a:defRPr/>
            </a:pPr>
            <a:r>
              <a:rPr lang="en-GB" b="1" i="1">
                <a:solidFill>
                  <a:srgbClr val="66FFFF"/>
                </a:solidFill>
                <a:effectLst>
                  <a:outerShdw blurRad="38100" dist="38100" dir="2700000" algn="tl">
                    <a:srgbClr val="DDDDDD"/>
                  </a:outerShdw>
                </a:effectLst>
                <a:latin typeface="Kruti Dev 010" charset="0"/>
                <a:cs typeface="MS Gothic" charset="0"/>
              </a:rPr>
              <a:t>izR;sd lqlekpkj ds ys[kd ds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86370" name="Rectangle 2"/>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6371"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6372"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6373"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6374"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6375"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2" name="Group 8"/>
          <p:cNvGrpSpPr>
            <a:grpSpLocks/>
          </p:cNvGrpSpPr>
          <p:nvPr/>
        </p:nvGrpSpPr>
        <p:grpSpPr bwMode="auto">
          <a:xfrm>
            <a:off x="1955800" y="1600200"/>
            <a:ext cx="6272213" cy="47498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p:spPr>
            <p:txBody>
              <a:bodyPr/>
              <a:lstStyle/>
              <a:p>
                <a:pPr>
                  <a:defRPr/>
                </a:pPr>
                <a:endParaRPr lang="en-US" dirty="0">
                  <a:effectLst>
                    <a:outerShdw blurRad="38100" dist="38100" dir="2700000" algn="tl">
                      <a:srgbClr val="000000">
                        <a:alpha val="43137"/>
                      </a:srgbClr>
                    </a:outerShdw>
                  </a:effectLst>
                  <a:latin typeface="Kruti Dev 010" pitchFamily="2" charset="0"/>
                </a:endParaRPr>
              </a:p>
            </p:txBody>
          </p:sp>
        </p:grpSp>
      </p:grpSp>
      <p:grpSp>
        <p:nvGrpSpPr>
          <p:cNvPr id="7" name="Group 29"/>
          <p:cNvGrpSpPr>
            <a:grpSpLocks/>
          </p:cNvGrpSpPr>
          <p:nvPr/>
        </p:nvGrpSpPr>
        <p:grpSpPr bwMode="auto">
          <a:xfrm>
            <a:off x="1554163" y="1071563"/>
            <a:ext cx="4246562" cy="3759200"/>
            <a:chOff x="979" y="675"/>
            <a:chExt cx="2675" cy="2368"/>
          </a:xfrm>
        </p:grpSpPr>
        <p:sp>
          <p:nvSpPr>
            <p:cNvPr id="186383" name="Rectangle 30"/>
            <p:cNvSpPr>
              <a:spLocks noChangeArrowheads="1"/>
            </p:cNvSpPr>
            <p:nvPr/>
          </p:nvSpPr>
          <p:spPr bwMode="auto">
            <a:xfrm>
              <a:off x="3336" y="675"/>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6384" name="Rectangle 31"/>
            <p:cNvSpPr>
              <a:spLocks noChangeArrowheads="1"/>
            </p:cNvSpPr>
            <p:nvPr/>
          </p:nvSpPr>
          <p:spPr bwMode="auto">
            <a:xfrm>
              <a:off x="989" y="2598"/>
              <a:ext cx="286" cy="444"/>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6385" name="Rectangle 32"/>
            <p:cNvSpPr>
              <a:spLocks noChangeArrowheads="1"/>
            </p:cNvSpPr>
            <p:nvPr/>
          </p:nvSpPr>
          <p:spPr bwMode="auto">
            <a:xfrm>
              <a:off x="3368" y="25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6386" name="Rectangle 33"/>
            <p:cNvSpPr>
              <a:spLocks noChangeArrowheads="1"/>
            </p:cNvSpPr>
            <p:nvPr/>
          </p:nvSpPr>
          <p:spPr bwMode="auto">
            <a:xfrm>
              <a:off x="979" y="6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ƒ</a:t>
              </a:r>
            </a:p>
          </p:txBody>
        </p:sp>
      </p:grpSp>
      <p:sp>
        <p:nvSpPr>
          <p:cNvPr id="186378" name="Text Box 34"/>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186379" name="Text Box 35"/>
          <p:cNvSpPr txBox="1">
            <a:spLocks noChangeArrowheads="1"/>
          </p:cNvSpPr>
          <p:nvPr/>
        </p:nvSpPr>
        <p:spPr bwMode="auto">
          <a:xfrm>
            <a:off x="8821738" y="7410450"/>
            <a:ext cx="184150" cy="244475"/>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6380" name="Text Box 36"/>
          <p:cNvSpPr txBox="1">
            <a:spLocks noChangeArrowheads="1"/>
          </p:cNvSpPr>
          <p:nvPr/>
        </p:nvSpPr>
        <p:spPr bwMode="auto">
          <a:xfrm>
            <a:off x="9188450" y="7413625"/>
            <a:ext cx="290513"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15</a:t>
            </a:r>
          </a:p>
        </p:txBody>
      </p:sp>
      <p:sp>
        <p:nvSpPr>
          <p:cNvPr id="39" name="Title 38"/>
          <p:cNvSpPr>
            <a:spLocks noGrp="1"/>
          </p:cNvSpPr>
          <p:nvPr>
            <p:ph type="title" idx="4294967295"/>
          </p:nvPr>
        </p:nvSpPr>
        <p:spPr bwMode="auto">
          <a:xfrm>
            <a:off x="503238" y="171450"/>
            <a:ext cx="9051925" cy="881063"/>
          </a:xfrm>
          <a:prstGeom prst="rect">
            <a:avLst/>
          </a:prstGeom>
          <a:extLst/>
        </p:spPr>
        <p:txBody>
          <a:bodyPr lIns="89866" tIns="46727" rIns="89866" bIns="46727">
            <a:spAutoFit/>
          </a:bodyPr>
          <a:lstStyle/>
          <a:p>
            <a:pPr>
              <a:spcBef>
                <a:spcPts val="2000"/>
              </a:spcBef>
              <a:buClr>
                <a:srgbClr val="FFEA18"/>
              </a:buClr>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US" sz="5400" b="1">
                <a:solidFill>
                  <a:srgbClr val="FFEA18"/>
                </a:solidFill>
                <a:effectLst>
                  <a:outerShdw blurRad="38100" dist="38100" dir="2700000" algn="tl">
                    <a:srgbClr val="DDDDDD"/>
                  </a:outerShdw>
                </a:effectLst>
                <a:latin typeface="Kruti Dev 010" charset="0"/>
                <a:cs typeface="MS Gothic" charset="0"/>
              </a:rPr>
              <a:t>pkj vyx &amp; vyx fp=.k</a:t>
            </a:r>
          </a:p>
        </p:txBody>
      </p:sp>
      <p:sp>
        <p:nvSpPr>
          <p:cNvPr id="41" name="TextBox 40"/>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87394" name="Rectangle 2"/>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7395"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7396"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7397"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latin typeface="Kruti Dev 010" pitchFamily="2" charset="0"/>
              <a:ea typeface="MS Gothic" charset="0"/>
              <a:cs typeface="+mn-cs"/>
            </a:endParaRPr>
          </a:p>
        </p:txBody>
      </p:sp>
      <p:sp>
        <p:nvSpPr>
          <p:cNvPr id="187398"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7399"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37896" name="Group 8"/>
          <p:cNvGrpSpPr>
            <a:grpSpLocks/>
          </p:cNvGrpSpPr>
          <p:nvPr/>
        </p:nvGrpSpPr>
        <p:grpSpPr bwMode="auto">
          <a:xfrm>
            <a:off x="1554163" y="1071563"/>
            <a:ext cx="4246562" cy="3776662"/>
            <a:chOff x="979" y="675"/>
            <a:chExt cx="2675" cy="2379"/>
          </a:xfrm>
        </p:grpSpPr>
        <p:sp>
          <p:nvSpPr>
            <p:cNvPr id="187411" name="Rectangle 9"/>
            <p:cNvSpPr>
              <a:spLocks noChangeArrowheads="1"/>
            </p:cNvSpPr>
            <p:nvPr/>
          </p:nvSpPr>
          <p:spPr bwMode="auto">
            <a:xfrm>
              <a:off x="3336" y="675"/>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7412" name="Rectangle 10"/>
            <p:cNvSpPr>
              <a:spLocks noChangeArrowheads="1"/>
            </p:cNvSpPr>
            <p:nvPr/>
          </p:nvSpPr>
          <p:spPr bwMode="auto">
            <a:xfrm>
              <a:off x="989" y="2598"/>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7413" name="Rectangle 11"/>
            <p:cNvSpPr>
              <a:spLocks noChangeArrowheads="1"/>
            </p:cNvSpPr>
            <p:nvPr/>
          </p:nvSpPr>
          <p:spPr bwMode="auto">
            <a:xfrm>
              <a:off x="3368" y="25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7414" name="Rectangle 12"/>
            <p:cNvSpPr>
              <a:spLocks noChangeArrowheads="1"/>
            </p:cNvSpPr>
            <p:nvPr/>
          </p:nvSpPr>
          <p:spPr bwMode="auto">
            <a:xfrm>
              <a:off x="979" y="6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ƒ</a:t>
              </a:r>
            </a:p>
          </p:txBody>
        </p:sp>
      </p:grpSp>
      <p:sp>
        <p:nvSpPr>
          <p:cNvPr id="18445" name="Rectangle 13"/>
          <p:cNvSpPr>
            <a:spLocks noChangeArrowheads="1"/>
          </p:cNvSpPr>
          <p:nvPr/>
        </p:nvSpPr>
        <p:spPr bwMode="auto">
          <a:xfrm>
            <a:off x="1957388" y="4165600"/>
            <a:ext cx="2239962"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ywdk</a:t>
            </a:r>
          </a:p>
        </p:txBody>
      </p:sp>
      <p:sp>
        <p:nvSpPr>
          <p:cNvPr id="18446" name="Rectangle 14"/>
          <p:cNvSpPr>
            <a:spLocks noChangeArrowheads="1"/>
          </p:cNvSpPr>
          <p:nvPr/>
        </p:nvSpPr>
        <p:spPr bwMode="auto">
          <a:xfrm>
            <a:off x="1933575" y="1138238"/>
            <a:ext cx="2590800"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eÙkh</a:t>
            </a:r>
          </a:p>
        </p:txBody>
      </p:sp>
      <p:sp>
        <p:nvSpPr>
          <p:cNvPr id="18447" name="Rectangle 15"/>
          <p:cNvSpPr>
            <a:spLocks noChangeArrowheads="1"/>
          </p:cNvSpPr>
          <p:nvPr/>
        </p:nvSpPr>
        <p:spPr bwMode="auto">
          <a:xfrm>
            <a:off x="5718175" y="1100138"/>
            <a:ext cx="2239963"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ejdwl</a:t>
            </a:r>
          </a:p>
        </p:txBody>
      </p:sp>
      <p:sp>
        <p:nvSpPr>
          <p:cNvPr id="18448" name="Rectangle 16"/>
          <p:cNvSpPr>
            <a:spLocks noChangeArrowheads="1"/>
          </p:cNvSpPr>
          <p:nvPr/>
        </p:nvSpPr>
        <p:spPr bwMode="auto">
          <a:xfrm>
            <a:off x="5762625" y="4100513"/>
            <a:ext cx="1624013"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;wgUuk</a:t>
            </a:r>
          </a:p>
        </p:txBody>
      </p:sp>
      <p:sp>
        <p:nvSpPr>
          <p:cNvPr id="187405" name="Text Box 17"/>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187406" name="Text Box 18"/>
          <p:cNvSpPr txBox="1">
            <a:spLocks noChangeArrowheads="1"/>
          </p:cNvSpPr>
          <p:nvPr/>
        </p:nvSpPr>
        <p:spPr bwMode="auto">
          <a:xfrm>
            <a:off x="9640888" y="6950075"/>
            <a:ext cx="184150" cy="366713"/>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7407" name="Text Box 19"/>
          <p:cNvSpPr txBox="1">
            <a:spLocks noChangeArrowheads="1"/>
          </p:cNvSpPr>
          <p:nvPr/>
        </p:nvSpPr>
        <p:spPr bwMode="auto">
          <a:xfrm>
            <a:off x="9188450" y="7413625"/>
            <a:ext cx="290513"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16</a:t>
            </a:r>
          </a:p>
        </p:txBody>
      </p:sp>
      <p:sp>
        <p:nvSpPr>
          <p:cNvPr id="187408" name="Text Box 20"/>
          <p:cNvSpPr txBox="1">
            <a:spLocks noChangeArrowheads="1"/>
          </p:cNvSpPr>
          <p:nvPr/>
        </p:nvSpPr>
        <p:spPr bwMode="auto">
          <a:xfrm>
            <a:off x="9567863" y="7346950"/>
            <a:ext cx="269875" cy="341313"/>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defRPr/>
            </a:pPr>
            <a:r>
              <a:rPr lang="en-GB" sz="1600" b="1" smtClean="0">
                <a:solidFill>
                  <a:srgbClr val="FFFFFF"/>
                </a:solidFill>
                <a:effectLst>
                  <a:outerShdw blurRad="38100" dist="38100" dir="2700000" algn="tl">
                    <a:srgbClr val="DDDDDD"/>
                  </a:outerShdw>
                </a:effectLst>
                <a:latin typeface="Kruti Dev 010" charset="0"/>
                <a:ea typeface="MS Gothic" charset="0"/>
                <a:cs typeface="MS Gothic" charset="0"/>
              </a:rPr>
              <a:t>3</a:t>
            </a:r>
          </a:p>
        </p:txBody>
      </p:sp>
      <p:sp>
        <p:nvSpPr>
          <p:cNvPr id="24" name="Title 23"/>
          <p:cNvSpPr>
            <a:spLocks noGrp="1"/>
          </p:cNvSpPr>
          <p:nvPr>
            <p:ph type="title" idx="4294967295"/>
          </p:nvPr>
        </p:nvSpPr>
        <p:spPr bwMode="auto">
          <a:xfrm>
            <a:off x="503238" y="171450"/>
            <a:ext cx="9051925" cy="69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51" tIns="50877" rIns="101751" bIns="50877"/>
          <a:lstStyle/>
          <a:p>
            <a:r>
              <a:rPr lang="en-GB" b="1">
                <a:solidFill>
                  <a:srgbClr val="FFEA18"/>
                </a:solidFill>
                <a:latin typeface="Kruti Dev 010" charset="0"/>
              </a:rPr>
              <a:t>lqlekpkj dk &lt;kapk rS;kj djuk</a:t>
            </a:r>
            <a:endParaRPr lang="en-US">
              <a:latin typeface="Kruti Dev 010" charset="0"/>
            </a:endParaRPr>
          </a:p>
        </p:txBody>
      </p:sp>
      <p:sp>
        <p:nvSpPr>
          <p:cNvPr id="25" name="TextBox 24"/>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88418" name="Rectangle 2"/>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1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20"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21" name="AutoShape 5"/>
          <p:cNvSpPr>
            <a:spLocks noChangeArrowheads="1"/>
          </p:cNvSpPr>
          <p:nvPr/>
        </p:nvSpPr>
        <p:spPr bwMode="auto">
          <a:xfrm>
            <a:off x="1600200" y="395763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32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22"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23"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39944" name="Group 8"/>
          <p:cNvGrpSpPr>
            <a:grpSpLocks/>
          </p:cNvGrpSpPr>
          <p:nvPr/>
        </p:nvGrpSpPr>
        <p:grpSpPr bwMode="auto">
          <a:xfrm>
            <a:off x="1554163" y="1071563"/>
            <a:ext cx="4246562" cy="3759200"/>
            <a:chOff x="979" y="675"/>
            <a:chExt cx="2675" cy="2368"/>
          </a:xfrm>
        </p:grpSpPr>
        <p:sp>
          <p:nvSpPr>
            <p:cNvPr id="188460" name="Rectangle 9"/>
            <p:cNvSpPr>
              <a:spLocks noChangeArrowheads="1"/>
            </p:cNvSpPr>
            <p:nvPr/>
          </p:nvSpPr>
          <p:spPr bwMode="auto">
            <a:xfrm>
              <a:off x="3336" y="675"/>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8461" name="Rectangle 10"/>
            <p:cNvSpPr>
              <a:spLocks noChangeArrowheads="1"/>
            </p:cNvSpPr>
            <p:nvPr/>
          </p:nvSpPr>
          <p:spPr bwMode="auto">
            <a:xfrm>
              <a:off x="989" y="2598"/>
              <a:ext cx="286" cy="444"/>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8462" name="Rectangle 11"/>
            <p:cNvSpPr>
              <a:spLocks noChangeArrowheads="1"/>
            </p:cNvSpPr>
            <p:nvPr/>
          </p:nvSpPr>
          <p:spPr bwMode="auto">
            <a:xfrm>
              <a:off x="3368" y="25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8463" name="Rectangle 12"/>
            <p:cNvSpPr>
              <a:spLocks noChangeArrowheads="1"/>
            </p:cNvSpPr>
            <p:nvPr/>
          </p:nvSpPr>
          <p:spPr bwMode="auto">
            <a:xfrm>
              <a:off x="979" y="6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ƒ</a:t>
              </a:r>
            </a:p>
          </p:txBody>
        </p:sp>
      </p:grpSp>
      <p:sp>
        <p:nvSpPr>
          <p:cNvPr id="188425" name="Rectangle 13"/>
          <p:cNvSpPr>
            <a:spLocks noChangeArrowheads="1"/>
          </p:cNvSpPr>
          <p:nvPr/>
        </p:nvSpPr>
        <p:spPr bwMode="auto">
          <a:xfrm>
            <a:off x="2100263" y="4184650"/>
            <a:ext cx="2239962"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ywdk</a:t>
            </a:r>
          </a:p>
        </p:txBody>
      </p:sp>
      <p:sp>
        <p:nvSpPr>
          <p:cNvPr id="188426" name="Rectangle 14"/>
          <p:cNvSpPr>
            <a:spLocks noChangeArrowheads="1"/>
          </p:cNvSpPr>
          <p:nvPr/>
        </p:nvSpPr>
        <p:spPr bwMode="auto">
          <a:xfrm>
            <a:off x="1933575" y="1138238"/>
            <a:ext cx="2590800"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eÙkh</a:t>
            </a:r>
          </a:p>
        </p:txBody>
      </p:sp>
      <p:sp>
        <p:nvSpPr>
          <p:cNvPr id="188427" name="Rectangle 15"/>
          <p:cNvSpPr>
            <a:spLocks noChangeArrowheads="1"/>
          </p:cNvSpPr>
          <p:nvPr/>
        </p:nvSpPr>
        <p:spPr bwMode="auto">
          <a:xfrm>
            <a:off x="5789613" y="1100138"/>
            <a:ext cx="2239962"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ejdwl</a:t>
            </a:r>
          </a:p>
        </p:txBody>
      </p:sp>
      <p:sp>
        <p:nvSpPr>
          <p:cNvPr id="188428" name="Rectangle 16"/>
          <p:cNvSpPr>
            <a:spLocks noChangeArrowheads="1"/>
          </p:cNvSpPr>
          <p:nvPr/>
        </p:nvSpPr>
        <p:spPr bwMode="auto">
          <a:xfrm>
            <a:off x="5815013" y="4100513"/>
            <a:ext cx="2049462"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;wgUuk</a:t>
            </a:r>
          </a:p>
        </p:txBody>
      </p:sp>
      <p:grpSp>
        <p:nvGrpSpPr>
          <p:cNvPr id="3" name="Group 17"/>
          <p:cNvGrpSpPr>
            <a:grpSpLocks/>
          </p:cNvGrpSpPr>
          <p:nvPr/>
        </p:nvGrpSpPr>
        <p:grpSpPr bwMode="auto">
          <a:xfrm>
            <a:off x="1528763" y="1966913"/>
            <a:ext cx="3689350" cy="1204912"/>
            <a:chOff x="1145" y="1198"/>
            <a:chExt cx="1939" cy="759"/>
          </a:xfrm>
        </p:grpSpPr>
        <p:grpSp>
          <p:nvGrpSpPr>
            <p:cNvPr id="39972" name="Group 18"/>
            <p:cNvGrpSpPr>
              <a:grpSpLocks/>
            </p:cNvGrpSpPr>
            <p:nvPr/>
          </p:nvGrpSpPr>
          <p:grpSpPr bwMode="auto">
            <a:xfrm>
              <a:off x="1145" y="1530"/>
              <a:ext cx="617" cy="427"/>
              <a:chOff x="1145" y="1530"/>
              <a:chExt cx="617" cy="427"/>
            </a:xfrm>
          </p:grpSpPr>
          <p:sp>
            <p:nvSpPr>
              <p:cNvPr id="188458" name="Rectangle 20"/>
              <p:cNvSpPr>
                <a:spLocks noChangeArrowheads="1"/>
              </p:cNvSpPr>
              <p:nvPr/>
            </p:nvSpPr>
            <p:spPr bwMode="auto">
              <a:xfrm>
                <a:off x="1145" y="1530"/>
                <a:ext cx="587" cy="248"/>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59" name="Rectangle 21"/>
              <p:cNvSpPr>
                <a:spLocks noChangeArrowheads="1"/>
              </p:cNvSpPr>
              <p:nvPr/>
            </p:nvSpPr>
            <p:spPr bwMode="auto">
              <a:xfrm>
                <a:off x="1145" y="1834"/>
                <a:ext cx="617" cy="123"/>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8456" name="Rectangle 22"/>
            <p:cNvSpPr>
              <a:spLocks noChangeArrowheads="1"/>
            </p:cNvSpPr>
            <p:nvPr/>
          </p:nvSpPr>
          <p:spPr bwMode="auto">
            <a:xfrm>
              <a:off x="1145" y="1198"/>
              <a:ext cx="1939" cy="444"/>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FF00"/>
                  </a:solidFill>
                  <a:latin typeface="Kruti Dev 010" pitchFamily="2" charset="0"/>
                  <a:ea typeface="MS Gothic" pitchFamily="49" charset="-128"/>
                  <a:cs typeface="+mn-cs"/>
                </a:rPr>
                <a:t>;gwfn;ksa ds fy;s</a:t>
              </a:r>
            </a:p>
          </p:txBody>
        </p:sp>
      </p:grpSp>
      <p:grpSp>
        <p:nvGrpSpPr>
          <p:cNvPr id="5" name="Group 23"/>
          <p:cNvGrpSpPr>
            <a:grpSpLocks/>
          </p:cNvGrpSpPr>
          <p:nvPr/>
        </p:nvGrpSpPr>
        <p:grpSpPr bwMode="auto">
          <a:xfrm>
            <a:off x="5576888" y="1814513"/>
            <a:ext cx="3167062" cy="1304925"/>
            <a:chOff x="3513" y="1143"/>
            <a:chExt cx="1995" cy="822"/>
          </a:xfrm>
        </p:grpSpPr>
        <p:grpSp>
          <p:nvGrpSpPr>
            <p:cNvPr id="39968" name="Group 24"/>
            <p:cNvGrpSpPr>
              <a:grpSpLocks/>
            </p:cNvGrpSpPr>
            <p:nvPr/>
          </p:nvGrpSpPr>
          <p:grpSpPr bwMode="auto">
            <a:xfrm>
              <a:off x="3513" y="1538"/>
              <a:ext cx="617" cy="427"/>
              <a:chOff x="3513" y="1538"/>
              <a:chExt cx="617" cy="427"/>
            </a:xfrm>
          </p:grpSpPr>
          <p:sp>
            <p:nvSpPr>
              <p:cNvPr id="188453" name="Rectangle 26"/>
              <p:cNvSpPr>
                <a:spLocks noChangeArrowheads="1"/>
              </p:cNvSpPr>
              <p:nvPr/>
            </p:nvSpPr>
            <p:spPr bwMode="auto">
              <a:xfrm>
                <a:off x="3513" y="1538"/>
                <a:ext cx="587" cy="248"/>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54" name="Rectangle 27"/>
              <p:cNvSpPr>
                <a:spLocks noChangeArrowheads="1"/>
              </p:cNvSpPr>
              <p:nvPr/>
            </p:nvSpPr>
            <p:spPr bwMode="auto">
              <a:xfrm>
                <a:off x="3513" y="1842"/>
                <a:ext cx="617" cy="123"/>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8451" name="Rectangle 28"/>
            <p:cNvSpPr>
              <a:spLocks noChangeArrowheads="1"/>
            </p:cNvSpPr>
            <p:nvPr/>
          </p:nvSpPr>
          <p:spPr bwMode="auto">
            <a:xfrm>
              <a:off x="3528" y="1143"/>
              <a:ext cx="1980" cy="444"/>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jksfe;ksa ds fy;s</a:t>
              </a:r>
            </a:p>
          </p:txBody>
        </p:sp>
      </p:grpSp>
      <p:grpSp>
        <p:nvGrpSpPr>
          <p:cNvPr id="7" name="Group 29"/>
          <p:cNvGrpSpPr>
            <a:grpSpLocks/>
          </p:cNvGrpSpPr>
          <p:nvPr/>
        </p:nvGrpSpPr>
        <p:grpSpPr bwMode="auto">
          <a:xfrm>
            <a:off x="1243013" y="4903788"/>
            <a:ext cx="3679825" cy="1339850"/>
            <a:chOff x="1161" y="3025"/>
            <a:chExt cx="1939" cy="844"/>
          </a:xfrm>
        </p:grpSpPr>
        <p:grpSp>
          <p:nvGrpSpPr>
            <p:cNvPr id="39964" name="Group 30"/>
            <p:cNvGrpSpPr>
              <a:grpSpLocks/>
            </p:cNvGrpSpPr>
            <p:nvPr/>
          </p:nvGrpSpPr>
          <p:grpSpPr bwMode="auto">
            <a:xfrm>
              <a:off x="1161" y="3442"/>
              <a:ext cx="617" cy="427"/>
              <a:chOff x="1161" y="3442"/>
              <a:chExt cx="617" cy="427"/>
            </a:xfrm>
          </p:grpSpPr>
          <p:sp>
            <p:nvSpPr>
              <p:cNvPr id="188448" name="Rectangle 32"/>
              <p:cNvSpPr>
                <a:spLocks noChangeArrowheads="1"/>
              </p:cNvSpPr>
              <p:nvPr/>
            </p:nvSpPr>
            <p:spPr bwMode="auto">
              <a:xfrm>
                <a:off x="1161" y="3442"/>
                <a:ext cx="587" cy="248"/>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49" name="Rectangle 33"/>
              <p:cNvSpPr>
                <a:spLocks noChangeArrowheads="1"/>
              </p:cNvSpPr>
              <p:nvPr/>
            </p:nvSpPr>
            <p:spPr bwMode="auto">
              <a:xfrm>
                <a:off x="1161" y="3746"/>
                <a:ext cx="617" cy="123"/>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8446" name="Rectangle 34"/>
            <p:cNvSpPr>
              <a:spLocks noChangeArrowheads="1"/>
            </p:cNvSpPr>
            <p:nvPr/>
          </p:nvSpPr>
          <p:spPr bwMode="auto">
            <a:xfrm>
              <a:off x="1312" y="3025"/>
              <a:ext cx="1788" cy="444"/>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;wukfu;ksa ds fy;s</a:t>
              </a:r>
            </a:p>
          </p:txBody>
        </p:sp>
      </p:grpSp>
      <p:grpSp>
        <p:nvGrpSpPr>
          <p:cNvPr id="9" name="Group 48"/>
          <p:cNvGrpSpPr>
            <a:grpSpLocks/>
          </p:cNvGrpSpPr>
          <p:nvPr/>
        </p:nvGrpSpPr>
        <p:grpSpPr bwMode="auto">
          <a:xfrm>
            <a:off x="4886325" y="4908550"/>
            <a:ext cx="4160838" cy="1335088"/>
            <a:chOff x="3359" y="3028"/>
            <a:chExt cx="2286" cy="841"/>
          </a:xfrm>
        </p:grpSpPr>
        <p:grpSp>
          <p:nvGrpSpPr>
            <p:cNvPr id="39960" name="Group 36"/>
            <p:cNvGrpSpPr>
              <a:grpSpLocks/>
            </p:cNvGrpSpPr>
            <p:nvPr/>
          </p:nvGrpSpPr>
          <p:grpSpPr bwMode="auto">
            <a:xfrm>
              <a:off x="3359" y="3442"/>
              <a:ext cx="710" cy="427"/>
              <a:chOff x="3473" y="3442"/>
              <a:chExt cx="617" cy="427"/>
            </a:xfrm>
          </p:grpSpPr>
          <p:sp>
            <p:nvSpPr>
              <p:cNvPr id="188443" name="Rectangle 38"/>
              <p:cNvSpPr>
                <a:spLocks noChangeArrowheads="1"/>
              </p:cNvSpPr>
              <p:nvPr/>
            </p:nvSpPr>
            <p:spPr bwMode="auto">
              <a:xfrm>
                <a:off x="3473" y="3442"/>
                <a:ext cx="587" cy="248"/>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8444" name="Rectangle 39"/>
              <p:cNvSpPr>
                <a:spLocks noChangeArrowheads="1"/>
              </p:cNvSpPr>
              <p:nvPr/>
            </p:nvSpPr>
            <p:spPr bwMode="auto">
              <a:xfrm>
                <a:off x="3473" y="3746"/>
                <a:ext cx="617" cy="123"/>
              </a:xfrm>
              <a:prstGeom prst="rect">
                <a:avLst/>
              </a:prstGeom>
              <a:noFill/>
              <a:ln>
                <a:noFill/>
              </a:ln>
              <a:extLst/>
            </p:spPr>
            <p:txBody>
              <a:bodyPr wrap="none" anchor="ctr"/>
              <a:lstStyle/>
              <a:p>
                <a:pPr defTabSz="1017588" eaLnBrk="1" hangingPunct="1">
                  <a:lnSpc>
                    <a:spcPct val="100000"/>
                  </a:lnSpc>
                  <a:buClrTx/>
                  <a:buSzTx/>
                  <a:defRPr/>
                </a:pPr>
                <a:endParaRPr lang="en-US" sz="3200" dirty="0">
                  <a:ln>
                    <a:solidFill>
                      <a:srgbClr val="FFFF00"/>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8441" name="Rectangle 40"/>
            <p:cNvSpPr>
              <a:spLocks noChangeArrowheads="1"/>
            </p:cNvSpPr>
            <p:nvPr/>
          </p:nvSpPr>
          <p:spPr bwMode="auto">
            <a:xfrm>
              <a:off x="3555" y="3028"/>
              <a:ext cx="2090" cy="444"/>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dyhfl;k ds fy;s</a:t>
              </a:r>
            </a:p>
          </p:txBody>
        </p:sp>
      </p:grpSp>
      <p:sp>
        <p:nvSpPr>
          <p:cNvPr id="188433" name="Text Box 41"/>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188434" name="Text Box 42"/>
          <p:cNvSpPr txBox="1">
            <a:spLocks noChangeArrowheads="1"/>
          </p:cNvSpPr>
          <p:nvPr/>
        </p:nvSpPr>
        <p:spPr bwMode="auto">
          <a:xfrm>
            <a:off x="8821738" y="7410450"/>
            <a:ext cx="184150" cy="244475"/>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8435" name="Text Box 43"/>
          <p:cNvSpPr txBox="1">
            <a:spLocks noChangeArrowheads="1"/>
          </p:cNvSpPr>
          <p:nvPr/>
        </p:nvSpPr>
        <p:spPr bwMode="auto">
          <a:xfrm>
            <a:off x="9517063" y="6940550"/>
            <a:ext cx="184150" cy="365125"/>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8436" name="Text Box 44"/>
          <p:cNvSpPr txBox="1">
            <a:spLocks noChangeArrowheads="1"/>
          </p:cNvSpPr>
          <p:nvPr/>
        </p:nvSpPr>
        <p:spPr bwMode="auto">
          <a:xfrm>
            <a:off x="9188450" y="7413625"/>
            <a:ext cx="290513"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17</a:t>
            </a:r>
          </a:p>
        </p:txBody>
      </p:sp>
      <p:sp>
        <p:nvSpPr>
          <p:cNvPr id="188437" name="Text Box 45"/>
          <p:cNvSpPr txBox="1">
            <a:spLocks noChangeArrowheads="1"/>
          </p:cNvSpPr>
          <p:nvPr/>
        </p:nvSpPr>
        <p:spPr bwMode="auto">
          <a:xfrm>
            <a:off x="9558338" y="7346950"/>
            <a:ext cx="269875" cy="341313"/>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defRPr/>
            </a:pPr>
            <a:r>
              <a:rPr lang="en-GB" sz="1600" b="1" smtClean="0">
                <a:solidFill>
                  <a:srgbClr val="FFFFFF"/>
                </a:solidFill>
                <a:effectLst>
                  <a:outerShdw blurRad="38100" dist="38100" dir="2700000" algn="tl">
                    <a:srgbClr val="DDDDDD"/>
                  </a:outerShdw>
                </a:effectLst>
                <a:latin typeface="Kruti Dev 010" charset="0"/>
                <a:ea typeface="MS Gothic" charset="0"/>
                <a:cs typeface="MS Gothic" charset="0"/>
              </a:rPr>
              <a:t>4</a:t>
            </a:r>
          </a:p>
        </p:txBody>
      </p:sp>
      <p:sp>
        <p:nvSpPr>
          <p:cNvPr id="48" name="Title 47"/>
          <p:cNvSpPr>
            <a:spLocks noGrp="1"/>
          </p:cNvSpPr>
          <p:nvPr>
            <p:ph type="title" idx="4294967295"/>
          </p:nvPr>
        </p:nvSpPr>
        <p:spPr bwMode="auto">
          <a:xfrm>
            <a:off x="503238" y="242888"/>
            <a:ext cx="8885237"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51" tIns="50877" rIns="101751" bIns="50877"/>
          <a:lstStyle/>
          <a:p>
            <a:r>
              <a:rPr lang="en-US" b="1">
                <a:solidFill>
                  <a:srgbClr val="FFEA18"/>
                </a:solidFill>
                <a:latin typeface="Kruti Dev 010" charset="0"/>
              </a:rPr>
              <a:t>lqlekpkj ds n'kZd</a:t>
            </a:r>
            <a:endParaRPr lang="en-US">
              <a:latin typeface="Kruti Dev 010" charset="0"/>
            </a:endParaRPr>
          </a:p>
        </p:txBody>
      </p:sp>
      <p:sp>
        <p:nvSpPr>
          <p:cNvPr id="50" name="TextBox 49"/>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89443" name="Rectangle 3"/>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44" name="Rectangle 4"/>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45" name="AutoShape 5"/>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46" name="AutoShape 6"/>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47"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41992" name="Group 8"/>
          <p:cNvGrpSpPr>
            <a:grpSpLocks/>
          </p:cNvGrpSpPr>
          <p:nvPr/>
        </p:nvGrpSpPr>
        <p:grpSpPr bwMode="auto">
          <a:xfrm>
            <a:off x="1554163" y="1071563"/>
            <a:ext cx="4246562" cy="3776662"/>
            <a:chOff x="979" y="675"/>
            <a:chExt cx="2675" cy="2379"/>
          </a:xfrm>
        </p:grpSpPr>
        <p:sp>
          <p:nvSpPr>
            <p:cNvPr id="189501" name="Rectangle 9"/>
            <p:cNvSpPr>
              <a:spLocks noChangeArrowheads="1"/>
            </p:cNvSpPr>
            <p:nvPr/>
          </p:nvSpPr>
          <p:spPr bwMode="auto">
            <a:xfrm>
              <a:off x="3336" y="675"/>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9502" name="Rectangle 10"/>
            <p:cNvSpPr>
              <a:spLocks noChangeArrowheads="1"/>
            </p:cNvSpPr>
            <p:nvPr/>
          </p:nvSpPr>
          <p:spPr bwMode="auto">
            <a:xfrm>
              <a:off x="989" y="2598"/>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9503" name="Rectangle 11"/>
            <p:cNvSpPr>
              <a:spLocks noChangeArrowheads="1"/>
            </p:cNvSpPr>
            <p:nvPr/>
          </p:nvSpPr>
          <p:spPr bwMode="auto">
            <a:xfrm>
              <a:off x="3368" y="25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4</a:t>
              </a:r>
            </a:p>
          </p:txBody>
        </p:sp>
        <p:sp>
          <p:nvSpPr>
            <p:cNvPr id="189504" name="Rectangle 12"/>
            <p:cNvSpPr>
              <a:spLocks noChangeArrowheads="1"/>
            </p:cNvSpPr>
            <p:nvPr/>
          </p:nvSpPr>
          <p:spPr bwMode="auto">
            <a:xfrm>
              <a:off x="979" y="6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ƒ</a:t>
              </a:r>
            </a:p>
          </p:txBody>
        </p:sp>
      </p:grpSp>
      <p:sp>
        <p:nvSpPr>
          <p:cNvPr id="189449" name="Rectangle 13"/>
          <p:cNvSpPr>
            <a:spLocks noChangeArrowheads="1"/>
          </p:cNvSpPr>
          <p:nvPr/>
        </p:nvSpPr>
        <p:spPr bwMode="auto">
          <a:xfrm>
            <a:off x="2100263" y="4184650"/>
            <a:ext cx="2239962"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ywdk</a:t>
            </a:r>
          </a:p>
        </p:txBody>
      </p:sp>
      <p:sp>
        <p:nvSpPr>
          <p:cNvPr id="189450" name="Rectangle 14"/>
          <p:cNvSpPr>
            <a:spLocks noChangeArrowheads="1"/>
          </p:cNvSpPr>
          <p:nvPr/>
        </p:nvSpPr>
        <p:spPr bwMode="auto">
          <a:xfrm>
            <a:off x="1933575" y="1138238"/>
            <a:ext cx="2590800"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eÙkh</a:t>
            </a:r>
          </a:p>
        </p:txBody>
      </p:sp>
      <p:sp>
        <p:nvSpPr>
          <p:cNvPr id="189451" name="Rectangle 15"/>
          <p:cNvSpPr>
            <a:spLocks noChangeArrowheads="1"/>
          </p:cNvSpPr>
          <p:nvPr/>
        </p:nvSpPr>
        <p:spPr bwMode="auto">
          <a:xfrm>
            <a:off x="5743575" y="1100138"/>
            <a:ext cx="2239963" cy="766400"/>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400" b="1" dirty="0">
                <a:ln>
                  <a:solidFill>
                    <a:srgbClr val="00FF00"/>
                  </a:solidFill>
                </a:ln>
                <a:solidFill>
                  <a:srgbClr val="66FF99"/>
                </a:solidFill>
                <a:latin typeface="Kruti Dev 010" pitchFamily="2" charset="0"/>
                <a:ea typeface="MS Gothic" pitchFamily="49" charset="-128"/>
                <a:cs typeface="+mn-cs"/>
              </a:rPr>
              <a:t>ejdwl</a:t>
            </a:r>
          </a:p>
        </p:txBody>
      </p:sp>
      <p:sp>
        <p:nvSpPr>
          <p:cNvPr id="189452" name="Rectangle 16"/>
          <p:cNvSpPr>
            <a:spLocks noChangeArrowheads="1"/>
          </p:cNvSpPr>
          <p:nvPr/>
        </p:nvSpPr>
        <p:spPr bwMode="auto">
          <a:xfrm>
            <a:off x="6335713" y="4175125"/>
            <a:ext cx="1624012" cy="649288"/>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a:solidFill>
                  <a:srgbClr val="66FF99"/>
                </a:solidFill>
                <a:effectLst>
                  <a:outerShdw blurRad="38100" dist="38100" dir="2700000" algn="tl">
                    <a:srgbClr val="DDDDDD"/>
                  </a:outerShdw>
                </a:effectLst>
                <a:latin typeface="Kruti Dev 010" charset="0"/>
                <a:ea typeface="MS Gothic" charset="0"/>
                <a:cs typeface="MS Gothic" charset="0"/>
              </a:rPr>
              <a:t>JOHN</a:t>
            </a:r>
          </a:p>
        </p:txBody>
      </p:sp>
      <p:sp>
        <p:nvSpPr>
          <p:cNvPr id="189453" name="Rectangle 17"/>
          <p:cNvSpPr>
            <a:spLocks noChangeArrowheads="1"/>
          </p:cNvSpPr>
          <p:nvPr/>
        </p:nvSpPr>
        <p:spPr bwMode="auto">
          <a:xfrm>
            <a:off x="1957388" y="1681157"/>
            <a:ext cx="2289175" cy="64328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;gwfn;ksa esa</a:t>
            </a:r>
          </a:p>
        </p:txBody>
      </p:sp>
      <p:sp>
        <p:nvSpPr>
          <p:cNvPr id="189454" name="Rectangle 18"/>
          <p:cNvSpPr>
            <a:spLocks noChangeArrowheads="1"/>
          </p:cNvSpPr>
          <p:nvPr/>
        </p:nvSpPr>
        <p:spPr bwMode="auto">
          <a:xfrm>
            <a:off x="5886450" y="1743075"/>
            <a:ext cx="1943100" cy="642938"/>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jksfe;ksa esa</a:t>
            </a:r>
          </a:p>
        </p:txBody>
      </p:sp>
      <p:sp>
        <p:nvSpPr>
          <p:cNvPr id="189455" name="Rectangle 19"/>
          <p:cNvSpPr>
            <a:spLocks noChangeArrowheads="1"/>
          </p:cNvSpPr>
          <p:nvPr/>
        </p:nvSpPr>
        <p:spPr bwMode="auto">
          <a:xfrm>
            <a:off x="1885928" y="4802188"/>
            <a:ext cx="1943100" cy="1197287"/>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;wukfu;ksa esa</a:t>
            </a:r>
          </a:p>
        </p:txBody>
      </p:sp>
      <p:sp>
        <p:nvSpPr>
          <p:cNvPr id="189456" name="Rectangle 20"/>
          <p:cNvSpPr>
            <a:spLocks noChangeArrowheads="1"/>
          </p:cNvSpPr>
          <p:nvPr/>
        </p:nvSpPr>
        <p:spPr bwMode="auto">
          <a:xfrm>
            <a:off x="6484938" y="4806950"/>
            <a:ext cx="1943100" cy="474663"/>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b="1">
                <a:solidFill>
                  <a:srgbClr val="CECECE"/>
                </a:solidFill>
                <a:effectLst>
                  <a:outerShdw blurRad="38100" dist="38100" dir="2700000" algn="tl">
                    <a:srgbClr val="DDDDDD"/>
                  </a:outerShdw>
                </a:effectLst>
                <a:latin typeface="Kruti Dev 010" charset="0"/>
                <a:ea typeface="MS Gothic" charset="0"/>
                <a:cs typeface="MS Gothic" charset="0"/>
              </a:rPr>
              <a:t>CHURCH</a:t>
            </a:r>
          </a:p>
        </p:txBody>
      </p:sp>
      <p:sp>
        <p:nvSpPr>
          <p:cNvPr id="189458" name="Rectangle 22"/>
          <p:cNvSpPr>
            <a:spLocks noChangeArrowheads="1"/>
          </p:cNvSpPr>
          <p:nvPr/>
        </p:nvSpPr>
        <p:spPr bwMode="auto">
          <a:xfrm>
            <a:off x="1817688" y="29114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60" name="Rectangle 24"/>
          <p:cNvSpPr>
            <a:spLocks noChangeArrowheads="1"/>
          </p:cNvSpPr>
          <p:nvPr/>
        </p:nvSpPr>
        <p:spPr bwMode="auto">
          <a:xfrm>
            <a:off x="5576888" y="2924175"/>
            <a:ext cx="981075"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500" name="Rectangle 27"/>
          <p:cNvSpPr>
            <a:spLocks noChangeArrowheads="1"/>
          </p:cNvSpPr>
          <p:nvPr/>
        </p:nvSpPr>
        <p:spPr bwMode="auto">
          <a:xfrm>
            <a:off x="2028825" y="2346325"/>
            <a:ext cx="2581275" cy="704978"/>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tSls % jktk</a:t>
            </a:r>
          </a:p>
        </p:txBody>
      </p:sp>
      <p:sp>
        <p:nvSpPr>
          <p:cNvPr id="189498" name="Rectangle 30"/>
          <p:cNvSpPr>
            <a:spLocks noChangeArrowheads="1"/>
          </p:cNvSpPr>
          <p:nvPr/>
        </p:nvSpPr>
        <p:spPr bwMode="auto">
          <a:xfrm>
            <a:off x="5957888" y="2339975"/>
            <a:ext cx="1943100" cy="1320531"/>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tSls % nkl</a:t>
            </a:r>
          </a:p>
        </p:txBody>
      </p:sp>
      <p:sp>
        <p:nvSpPr>
          <p:cNvPr id="189464" name="Rectangle 32"/>
          <p:cNvSpPr>
            <a:spLocks noChangeArrowheads="1"/>
          </p:cNvSpPr>
          <p:nvPr/>
        </p:nvSpPr>
        <p:spPr bwMode="auto">
          <a:xfrm>
            <a:off x="1843088" y="59467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96" name="Rectangle 35"/>
          <p:cNvSpPr>
            <a:spLocks noChangeArrowheads="1"/>
          </p:cNvSpPr>
          <p:nvPr/>
        </p:nvSpPr>
        <p:spPr bwMode="auto">
          <a:xfrm>
            <a:off x="1600176" y="5528793"/>
            <a:ext cx="3786214" cy="1197420"/>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FFFF00"/>
                  </a:solidFill>
                </a:ln>
                <a:solidFill>
                  <a:srgbClr val="FFEA18"/>
                </a:solidFill>
                <a:latin typeface="Kruti Dev 010" pitchFamily="2" charset="0"/>
                <a:ea typeface="MS Gothic" pitchFamily="49" charset="-128"/>
                <a:cs typeface="+mn-cs"/>
              </a:rPr>
              <a:t>tSls % ijes'oj@euq";</a:t>
            </a:r>
          </a:p>
        </p:txBody>
      </p:sp>
      <p:sp>
        <p:nvSpPr>
          <p:cNvPr id="189466" name="Rectangle 36"/>
          <p:cNvSpPr>
            <a:spLocks noChangeArrowheads="1"/>
          </p:cNvSpPr>
          <p:nvPr/>
        </p:nvSpPr>
        <p:spPr bwMode="auto">
          <a:xfrm>
            <a:off x="5513388" y="4902200"/>
            <a:ext cx="931862" cy="401638"/>
          </a:xfrm>
          <a:prstGeom prst="rect">
            <a:avLst/>
          </a:prstGeom>
          <a:noFill/>
          <a:ln>
            <a:noFill/>
          </a:ln>
          <a:extLst/>
        </p:spPr>
        <p:txBody>
          <a:bodyPr lIns="90226" tIns="44214" rIns="90226" bIns="44214">
            <a:spAutoFit/>
          </a:bodyPr>
          <a:lstStyle/>
          <a:p>
            <a:pPr defTabSz="1017588" eaLnBrk="1" hangingPunct="1">
              <a:lnSpc>
                <a:spcPct val="100000"/>
              </a:lnSpc>
              <a:spcBef>
                <a:spcPts val="1250"/>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000" b="1">
                <a:solidFill>
                  <a:srgbClr val="FAFD00"/>
                </a:solidFill>
                <a:effectLst>
                  <a:outerShdw blurRad="38100" dist="38100" dir="2700000" algn="tl">
                    <a:srgbClr val="DDDDDD"/>
                  </a:outerShdw>
                </a:effectLst>
                <a:latin typeface="Kruti Dev 010" charset="0"/>
                <a:ea typeface="MS Gothic" charset="0"/>
                <a:cs typeface="MS Gothic" charset="0"/>
              </a:rPr>
              <a:t>TO:</a:t>
            </a:r>
          </a:p>
        </p:txBody>
      </p:sp>
      <p:sp>
        <p:nvSpPr>
          <p:cNvPr id="189467" name="Rectangle 37"/>
          <p:cNvSpPr>
            <a:spLocks noChangeArrowheads="1"/>
          </p:cNvSpPr>
          <p:nvPr/>
        </p:nvSpPr>
        <p:spPr bwMode="auto">
          <a:xfrm>
            <a:off x="5513388" y="59467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42009" name="Group 38"/>
          <p:cNvGrpSpPr>
            <a:grpSpLocks/>
          </p:cNvGrpSpPr>
          <p:nvPr/>
        </p:nvGrpSpPr>
        <p:grpSpPr bwMode="auto">
          <a:xfrm>
            <a:off x="5513388" y="4902200"/>
            <a:ext cx="979487" cy="1239838"/>
            <a:chOff x="3473" y="3088"/>
            <a:chExt cx="617" cy="781"/>
          </a:xfrm>
        </p:grpSpPr>
        <p:sp>
          <p:nvSpPr>
            <p:cNvPr id="189492" name="Rectangle 39"/>
            <p:cNvSpPr>
              <a:spLocks noChangeArrowheads="1"/>
            </p:cNvSpPr>
            <p:nvPr/>
          </p:nvSpPr>
          <p:spPr bwMode="auto">
            <a:xfrm>
              <a:off x="3473" y="3088"/>
              <a:ext cx="587" cy="260"/>
            </a:xfrm>
            <a:prstGeom prst="rect">
              <a:avLst/>
            </a:prstGeom>
            <a:noFill/>
            <a:ln>
              <a:noFill/>
            </a:ln>
            <a:extLst/>
          </p:spPr>
          <p:txBody>
            <a:bodyPr lIns="90360" tIns="44280" rIns="90360" bIns="44280">
              <a:spAutoFit/>
            </a:bodyPr>
            <a:lstStyle/>
            <a:p>
              <a:pPr defTabSz="1017588" eaLnBrk="1" hangingPunct="1">
                <a:lnSpc>
                  <a:spcPct val="100000"/>
                </a:lnSpc>
                <a:spcBef>
                  <a:spcPts val="1250"/>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000" b="1">
                  <a:solidFill>
                    <a:srgbClr val="FAFD00"/>
                  </a:solidFill>
                  <a:effectLst>
                    <a:outerShdw blurRad="38100" dist="38100" dir="2700000" algn="tl">
                      <a:srgbClr val="DDDDDD"/>
                    </a:outerShdw>
                  </a:effectLst>
                  <a:latin typeface="Kruti Dev 010" charset="0"/>
                  <a:ea typeface="MS Gothic" charset="0"/>
                  <a:cs typeface="MS Gothic" charset="0"/>
                </a:rPr>
                <a:t>TO:</a:t>
              </a:r>
            </a:p>
          </p:txBody>
        </p:sp>
        <p:sp>
          <p:nvSpPr>
            <p:cNvPr id="189493" name="Rectangle 40"/>
            <p:cNvSpPr>
              <a:spLocks noChangeArrowheads="1"/>
            </p:cNvSpPr>
            <p:nvPr/>
          </p:nvSpPr>
          <p:spPr bwMode="auto">
            <a:xfrm>
              <a:off x="3473" y="3442"/>
              <a:ext cx="587" cy="248"/>
            </a:xfrm>
            <a:prstGeom prst="rect">
              <a:avLst/>
            </a:prstGeom>
            <a:noFill/>
            <a:ln>
              <a:noFill/>
            </a:ln>
            <a:extLst/>
          </p:spPr>
          <p:txBody>
            <a:bodyPr wrap="none"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94" name="Rectangle 41"/>
            <p:cNvSpPr>
              <a:spLocks noChangeArrowheads="1"/>
            </p:cNvSpPr>
            <p:nvPr/>
          </p:nvSpPr>
          <p:spPr bwMode="auto">
            <a:xfrm>
              <a:off x="3473" y="3746"/>
              <a:ext cx="617" cy="123"/>
            </a:xfrm>
            <a:prstGeom prst="rect">
              <a:avLst/>
            </a:prstGeom>
            <a:noFill/>
            <a:ln>
              <a:noFill/>
            </a:ln>
            <a:extLst/>
          </p:spPr>
          <p:txBody>
            <a:bodyPr wrap="none"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9469" name="AutoShape 42"/>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90" name="Rectangle 46"/>
          <p:cNvSpPr>
            <a:spLocks noChangeArrowheads="1"/>
          </p:cNvSpPr>
          <p:nvPr/>
        </p:nvSpPr>
        <p:spPr bwMode="auto">
          <a:xfrm>
            <a:off x="5346700" y="4106863"/>
            <a:ext cx="454025" cy="723900"/>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89471" name="Rectangle 48"/>
          <p:cNvSpPr>
            <a:spLocks noChangeArrowheads="1"/>
          </p:cNvSpPr>
          <p:nvPr/>
        </p:nvSpPr>
        <p:spPr bwMode="auto">
          <a:xfrm>
            <a:off x="5834063" y="4165600"/>
            <a:ext cx="1624012"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;wgUuk</a:t>
            </a:r>
          </a:p>
        </p:txBody>
      </p:sp>
      <p:grpSp>
        <p:nvGrpSpPr>
          <p:cNvPr id="42013" name="Group 65"/>
          <p:cNvGrpSpPr>
            <a:grpSpLocks/>
          </p:cNvGrpSpPr>
          <p:nvPr/>
        </p:nvGrpSpPr>
        <p:grpSpPr bwMode="auto">
          <a:xfrm>
            <a:off x="5510213" y="4806950"/>
            <a:ext cx="3081337" cy="1335088"/>
            <a:chOff x="3471" y="3028"/>
            <a:chExt cx="1941" cy="841"/>
          </a:xfrm>
        </p:grpSpPr>
        <p:grpSp>
          <p:nvGrpSpPr>
            <p:cNvPr id="42022" name="Group 50"/>
            <p:cNvGrpSpPr>
              <a:grpSpLocks/>
            </p:cNvGrpSpPr>
            <p:nvPr/>
          </p:nvGrpSpPr>
          <p:grpSpPr bwMode="auto">
            <a:xfrm>
              <a:off x="3471" y="3442"/>
              <a:ext cx="881" cy="427"/>
              <a:chOff x="3473" y="3442"/>
              <a:chExt cx="617" cy="427"/>
            </a:xfrm>
          </p:grpSpPr>
          <p:sp>
            <p:nvSpPr>
              <p:cNvPr id="189486" name="Rectangle 52"/>
              <p:cNvSpPr>
                <a:spLocks noChangeArrowheads="1"/>
              </p:cNvSpPr>
              <p:nvPr/>
            </p:nvSpPr>
            <p:spPr bwMode="auto">
              <a:xfrm>
                <a:off x="3473" y="3442"/>
                <a:ext cx="587" cy="248"/>
              </a:xfrm>
              <a:prstGeom prst="rect">
                <a:avLst/>
              </a:prstGeom>
              <a:noFill/>
              <a:ln>
                <a:noFill/>
              </a:ln>
              <a:extLst/>
            </p:spPr>
            <p:txBody>
              <a:bodyPr wrap="none"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89487" name="Rectangle 53"/>
              <p:cNvSpPr>
                <a:spLocks noChangeArrowheads="1"/>
              </p:cNvSpPr>
              <p:nvPr/>
            </p:nvSpPr>
            <p:spPr bwMode="auto">
              <a:xfrm>
                <a:off x="3473" y="3746"/>
                <a:ext cx="617" cy="123"/>
              </a:xfrm>
              <a:prstGeom prst="rect">
                <a:avLst/>
              </a:prstGeom>
              <a:noFill/>
              <a:ln>
                <a:noFill/>
              </a:ln>
              <a:extLst/>
            </p:spPr>
            <p:txBody>
              <a:bodyPr wrap="none"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189484" name="Rectangle 54"/>
            <p:cNvSpPr>
              <a:spLocks noChangeArrowheads="1"/>
            </p:cNvSpPr>
            <p:nvPr/>
          </p:nvSpPr>
          <p:spPr bwMode="auto">
            <a:xfrm>
              <a:off x="3663" y="3028"/>
              <a:ext cx="1749" cy="367"/>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dyhfl;k ds fy;s</a:t>
              </a:r>
            </a:p>
          </p:txBody>
        </p:sp>
      </p:grpSp>
      <p:sp>
        <p:nvSpPr>
          <p:cNvPr id="189482" name="Rectangle 57"/>
          <p:cNvSpPr>
            <a:spLocks noChangeArrowheads="1"/>
          </p:cNvSpPr>
          <p:nvPr/>
        </p:nvSpPr>
        <p:spPr bwMode="auto">
          <a:xfrm>
            <a:off x="5743580" y="5457825"/>
            <a:ext cx="3000403" cy="704978"/>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FFFF00"/>
                  </a:solidFill>
                </a:ln>
                <a:solidFill>
                  <a:srgbClr val="FFEA18"/>
                </a:solidFill>
                <a:latin typeface="Kruti Dev 010" pitchFamily="2" charset="0"/>
                <a:ea typeface="MS Gothic" pitchFamily="49" charset="-128"/>
                <a:cs typeface="+mn-cs"/>
              </a:rPr>
              <a:t>tSls % ijes'oj</a:t>
            </a:r>
          </a:p>
        </p:txBody>
      </p:sp>
      <p:sp>
        <p:nvSpPr>
          <p:cNvPr id="189474" name="Text Box 58"/>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189475" name="Text Box 59"/>
          <p:cNvSpPr txBox="1">
            <a:spLocks noChangeArrowheads="1"/>
          </p:cNvSpPr>
          <p:nvPr/>
        </p:nvSpPr>
        <p:spPr bwMode="auto">
          <a:xfrm>
            <a:off x="8821738" y="7410450"/>
            <a:ext cx="184150" cy="244475"/>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9476" name="Text Box 60"/>
          <p:cNvSpPr txBox="1">
            <a:spLocks noChangeArrowheads="1"/>
          </p:cNvSpPr>
          <p:nvPr/>
        </p:nvSpPr>
        <p:spPr bwMode="auto">
          <a:xfrm>
            <a:off x="9669463" y="6946900"/>
            <a:ext cx="184150" cy="366713"/>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89477" name="Text Box 61"/>
          <p:cNvSpPr txBox="1">
            <a:spLocks noChangeArrowheads="1"/>
          </p:cNvSpPr>
          <p:nvPr/>
        </p:nvSpPr>
        <p:spPr bwMode="auto">
          <a:xfrm>
            <a:off x="9188450" y="7413625"/>
            <a:ext cx="290513"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18</a:t>
            </a:r>
          </a:p>
        </p:txBody>
      </p:sp>
      <p:sp>
        <p:nvSpPr>
          <p:cNvPr id="189478" name="Text Box 62"/>
          <p:cNvSpPr txBox="1">
            <a:spLocks noChangeArrowheads="1"/>
          </p:cNvSpPr>
          <p:nvPr/>
        </p:nvSpPr>
        <p:spPr bwMode="auto">
          <a:xfrm>
            <a:off x="9553575" y="7346950"/>
            <a:ext cx="269875" cy="341313"/>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defRPr/>
            </a:pPr>
            <a:r>
              <a:rPr lang="en-GB" sz="1600" b="1" smtClean="0">
                <a:solidFill>
                  <a:srgbClr val="FFFFFF"/>
                </a:solidFill>
                <a:effectLst>
                  <a:outerShdw blurRad="38100" dist="38100" dir="2700000" algn="tl">
                    <a:srgbClr val="DDDDDD"/>
                  </a:outerShdw>
                </a:effectLst>
                <a:latin typeface="Kruti Dev 010" charset="0"/>
                <a:ea typeface="MS Gothic" charset="0"/>
                <a:cs typeface="MS Gothic" charset="0"/>
              </a:rPr>
              <a:t>4</a:t>
            </a:r>
          </a:p>
        </p:txBody>
      </p:sp>
      <p:sp>
        <p:nvSpPr>
          <p:cNvPr id="42020" name="Title 64"/>
          <p:cNvSpPr>
            <a:spLocks noGrp="1"/>
          </p:cNvSpPr>
          <p:nvPr>
            <p:ph type="title" idx="4294967295"/>
          </p:nvPr>
        </p:nvSpPr>
        <p:spPr bwMode="auto">
          <a:xfrm>
            <a:off x="503238" y="258763"/>
            <a:ext cx="9051925"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51" tIns="50877" rIns="101751" bIns="50877"/>
          <a:lstStyle/>
          <a:p>
            <a:r>
              <a:rPr lang="en-US" b="1">
                <a:solidFill>
                  <a:srgbClr val="FFEA18"/>
                </a:solidFill>
                <a:latin typeface="Kruti Dev 010" charset="0"/>
              </a:rPr>
              <a:t>;h'kq elhg dk fp=.k fofHkUu #iksa esa</a:t>
            </a:r>
            <a:endParaRPr lang="en-US">
              <a:latin typeface="Kruti Dev 010" charset="0"/>
            </a:endParaRPr>
          </a:p>
        </p:txBody>
      </p:sp>
      <p:sp>
        <p:nvSpPr>
          <p:cNvPr id="67" name="TextBox 66"/>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90466" name="Rectangle 2"/>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67"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68" name="AutoShape 4"/>
          <p:cNvSpPr>
            <a:spLocks noChangeArrowheads="1"/>
          </p:cNvSpPr>
          <p:nvPr/>
        </p:nvSpPr>
        <p:spPr bwMode="auto">
          <a:xfrm>
            <a:off x="5199063" y="998538"/>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69"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70" name="AutoShape 6"/>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71" name="Rectangle 7"/>
          <p:cNvSpPr>
            <a:spLocks noChangeArrowheads="1"/>
          </p:cNvSpPr>
          <p:nvPr/>
        </p:nvSpPr>
        <p:spPr bwMode="auto">
          <a:xfrm>
            <a:off x="2074857" y="4184650"/>
            <a:ext cx="2239963"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ywdk</a:t>
            </a:r>
          </a:p>
        </p:txBody>
      </p:sp>
      <p:sp>
        <p:nvSpPr>
          <p:cNvPr id="190472" name="Rectangle 8"/>
          <p:cNvSpPr>
            <a:spLocks noChangeArrowheads="1"/>
          </p:cNvSpPr>
          <p:nvPr/>
        </p:nvSpPr>
        <p:spPr bwMode="auto">
          <a:xfrm>
            <a:off x="1957366" y="1138238"/>
            <a:ext cx="2590800"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eÙkh</a:t>
            </a:r>
          </a:p>
        </p:txBody>
      </p:sp>
      <p:sp>
        <p:nvSpPr>
          <p:cNvPr id="190473" name="Rectangle 9"/>
          <p:cNvSpPr>
            <a:spLocks noChangeArrowheads="1"/>
          </p:cNvSpPr>
          <p:nvPr/>
        </p:nvSpPr>
        <p:spPr bwMode="auto">
          <a:xfrm>
            <a:off x="5718175" y="1100138"/>
            <a:ext cx="2239963"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ejdwl</a:t>
            </a:r>
          </a:p>
        </p:txBody>
      </p:sp>
      <p:sp>
        <p:nvSpPr>
          <p:cNvPr id="190474" name="Rectangle 10"/>
          <p:cNvSpPr>
            <a:spLocks noChangeArrowheads="1"/>
          </p:cNvSpPr>
          <p:nvPr/>
        </p:nvSpPr>
        <p:spPr bwMode="auto">
          <a:xfrm>
            <a:off x="1957388" y="1733550"/>
            <a:ext cx="1943100" cy="581025"/>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;gwfn;ksa esa</a:t>
            </a:r>
          </a:p>
        </p:txBody>
      </p:sp>
      <p:sp>
        <p:nvSpPr>
          <p:cNvPr id="190475" name="Rectangle 11"/>
          <p:cNvSpPr>
            <a:spLocks noChangeArrowheads="1"/>
          </p:cNvSpPr>
          <p:nvPr/>
        </p:nvSpPr>
        <p:spPr bwMode="auto">
          <a:xfrm>
            <a:off x="5800744" y="1671638"/>
            <a:ext cx="1943100" cy="581025"/>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jksfe;ksa esa</a:t>
            </a:r>
          </a:p>
        </p:txBody>
      </p:sp>
      <p:sp>
        <p:nvSpPr>
          <p:cNvPr id="190476" name="Rectangle 12"/>
          <p:cNvSpPr>
            <a:spLocks noChangeArrowheads="1"/>
          </p:cNvSpPr>
          <p:nvPr/>
        </p:nvSpPr>
        <p:spPr bwMode="auto">
          <a:xfrm>
            <a:off x="2100242" y="4672018"/>
            <a:ext cx="1943100" cy="581025"/>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;wukfu;ksa esa</a:t>
            </a:r>
          </a:p>
        </p:txBody>
      </p:sp>
      <p:sp>
        <p:nvSpPr>
          <p:cNvPr id="190478" name="Rectangle 14"/>
          <p:cNvSpPr>
            <a:spLocks noChangeArrowheads="1"/>
          </p:cNvSpPr>
          <p:nvPr/>
        </p:nvSpPr>
        <p:spPr bwMode="auto">
          <a:xfrm>
            <a:off x="1817688" y="29114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480" name="Rectangle 16"/>
          <p:cNvSpPr>
            <a:spLocks noChangeArrowheads="1"/>
          </p:cNvSpPr>
          <p:nvPr/>
        </p:nvSpPr>
        <p:spPr bwMode="auto">
          <a:xfrm>
            <a:off x="5576888" y="2924175"/>
            <a:ext cx="981075"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522" name="Rectangle 19"/>
          <p:cNvSpPr>
            <a:spLocks noChangeArrowheads="1"/>
          </p:cNvSpPr>
          <p:nvPr/>
        </p:nvSpPr>
        <p:spPr bwMode="auto">
          <a:xfrm>
            <a:off x="2028825" y="2314575"/>
            <a:ext cx="1943100" cy="582613"/>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FF00"/>
                  </a:solidFill>
                </a:ln>
                <a:solidFill>
                  <a:srgbClr val="FFFF00"/>
                </a:solidFill>
                <a:latin typeface="Kruti Dev 010" pitchFamily="2" charset="0"/>
                <a:ea typeface="MS Gothic" pitchFamily="49" charset="-128"/>
                <a:cs typeface="+mn-cs"/>
              </a:rPr>
              <a:t>tSls %</a:t>
            </a:r>
            <a:r>
              <a:rPr lang="en-GB" sz="3200" b="1" dirty="0">
                <a:solidFill>
                  <a:srgbClr val="FFFF00"/>
                </a:solidFill>
                <a:latin typeface="Kruti Dev 010" pitchFamily="2" charset="0"/>
                <a:ea typeface="MS Gothic" pitchFamily="49" charset="-128"/>
                <a:cs typeface="+mn-cs"/>
              </a:rPr>
              <a:t> </a:t>
            </a: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jktk</a:t>
            </a:r>
          </a:p>
        </p:txBody>
      </p:sp>
      <p:sp>
        <p:nvSpPr>
          <p:cNvPr id="190520" name="Rectangle 22"/>
          <p:cNvSpPr>
            <a:spLocks noChangeArrowheads="1"/>
          </p:cNvSpPr>
          <p:nvPr/>
        </p:nvSpPr>
        <p:spPr bwMode="auto">
          <a:xfrm>
            <a:off x="5743575" y="2243138"/>
            <a:ext cx="1943100" cy="582612"/>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FF00"/>
                  </a:solidFill>
                </a:ln>
                <a:solidFill>
                  <a:srgbClr val="FFFF00"/>
                </a:solidFill>
                <a:latin typeface="Kruti Dev 010" pitchFamily="2" charset="0"/>
                <a:ea typeface="MS Gothic" pitchFamily="49" charset="-128"/>
                <a:cs typeface="+mn-cs"/>
              </a:rPr>
              <a:t>tSls</a:t>
            </a:r>
            <a:r>
              <a:rPr lang="en-GB" sz="3200" b="1" dirty="0">
                <a:solidFill>
                  <a:srgbClr val="CECECE"/>
                </a:solidFill>
                <a:latin typeface="Kruti Dev 010" pitchFamily="2" charset="0"/>
                <a:ea typeface="MS Gothic" pitchFamily="49" charset="-128"/>
                <a:cs typeface="+mn-cs"/>
              </a:rPr>
              <a:t> </a:t>
            </a: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 nkl</a:t>
            </a:r>
          </a:p>
        </p:txBody>
      </p:sp>
      <p:sp>
        <p:nvSpPr>
          <p:cNvPr id="190484" name="Rectangle 24"/>
          <p:cNvSpPr>
            <a:spLocks noChangeArrowheads="1"/>
          </p:cNvSpPr>
          <p:nvPr/>
        </p:nvSpPr>
        <p:spPr bwMode="auto">
          <a:xfrm>
            <a:off x="1843088" y="59467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518" name="Rectangle 27"/>
          <p:cNvSpPr>
            <a:spLocks noChangeArrowheads="1"/>
          </p:cNvSpPr>
          <p:nvPr/>
        </p:nvSpPr>
        <p:spPr bwMode="auto">
          <a:xfrm>
            <a:off x="2171699" y="5100646"/>
            <a:ext cx="2714625" cy="951199"/>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FFFF00"/>
                  </a:solidFill>
                </a:ln>
                <a:solidFill>
                  <a:srgbClr val="FFFF00"/>
                </a:solidFill>
                <a:latin typeface="Kruti Dev 010" pitchFamily="2" charset="0"/>
                <a:ea typeface="MS Gothic" pitchFamily="49" charset="-128"/>
                <a:cs typeface="+mn-cs"/>
              </a:rPr>
              <a:t>tSls %</a:t>
            </a:r>
            <a:r>
              <a:rPr lang="en-GB" sz="2800" b="1" dirty="0">
                <a:solidFill>
                  <a:srgbClr val="FFFF00"/>
                </a:solidFill>
                <a:latin typeface="Kruti Dev 010" pitchFamily="2" charset="0"/>
                <a:ea typeface="MS Gothic" pitchFamily="49" charset="-128"/>
                <a:cs typeface="+mn-cs"/>
              </a:rPr>
              <a:t> </a:t>
            </a:r>
            <a:r>
              <a:rPr lang="en-GB" sz="28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ijes'oj@euq";</a:t>
            </a:r>
          </a:p>
        </p:txBody>
      </p:sp>
      <p:sp>
        <p:nvSpPr>
          <p:cNvPr id="190486" name="Rectangle 28"/>
          <p:cNvSpPr>
            <a:spLocks noChangeArrowheads="1"/>
          </p:cNvSpPr>
          <p:nvPr/>
        </p:nvSpPr>
        <p:spPr bwMode="auto">
          <a:xfrm>
            <a:off x="5513388" y="5946775"/>
            <a:ext cx="979487" cy="19526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0516" name="Rectangle 31"/>
          <p:cNvSpPr>
            <a:spLocks noChangeArrowheads="1"/>
          </p:cNvSpPr>
          <p:nvPr/>
        </p:nvSpPr>
        <p:spPr bwMode="auto">
          <a:xfrm>
            <a:off x="2028825" y="3017838"/>
            <a:ext cx="2428875" cy="582612"/>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FF00"/>
                  </a:solidFill>
                </a:ln>
                <a:solidFill>
                  <a:srgbClr val="FFEA18"/>
                </a:solidFill>
                <a:latin typeface="Kruti Dev 010" pitchFamily="2" charset="0"/>
                <a:ea typeface="MS Gothic" pitchFamily="49" charset="-128"/>
                <a:cs typeface="+mn-cs"/>
              </a:rPr>
              <a:t>mlus D;k dgk</a:t>
            </a:r>
          </a:p>
        </p:txBody>
      </p:sp>
      <p:sp>
        <p:nvSpPr>
          <p:cNvPr id="190513" name="Rectangle 33"/>
          <p:cNvSpPr>
            <a:spLocks noChangeArrowheads="1"/>
          </p:cNvSpPr>
          <p:nvPr/>
        </p:nvSpPr>
        <p:spPr bwMode="auto">
          <a:xfrm>
            <a:off x="2243137" y="5957902"/>
            <a:ext cx="2714625" cy="951199"/>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FFFF00"/>
                  </a:solidFill>
                </a:ln>
                <a:solidFill>
                  <a:srgbClr val="FFEA18"/>
                </a:solidFill>
                <a:latin typeface="Kruti Dev 010" pitchFamily="2" charset="0"/>
                <a:ea typeface="MS Gothic" pitchFamily="49" charset="-128"/>
                <a:cs typeface="+mn-cs"/>
              </a:rPr>
              <a:t>tks mlus eglwl fd;k</a:t>
            </a:r>
          </a:p>
        </p:txBody>
      </p:sp>
      <p:sp>
        <p:nvSpPr>
          <p:cNvPr id="190512" name="Rectangle 37"/>
          <p:cNvSpPr>
            <a:spLocks noChangeArrowheads="1"/>
          </p:cNvSpPr>
          <p:nvPr/>
        </p:nvSpPr>
        <p:spPr bwMode="auto">
          <a:xfrm>
            <a:off x="5815013" y="2957513"/>
            <a:ext cx="2500312" cy="582612"/>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FF00"/>
                  </a:solidFill>
                </a:ln>
                <a:solidFill>
                  <a:srgbClr val="FFEA18"/>
                </a:solidFill>
                <a:latin typeface="Kruti Dev 010" pitchFamily="2" charset="0"/>
                <a:ea typeface="MS Gothic" pitchFamily="49" charset="-128"/>
                <a:cs typeface="+mn-cs"/>
              </a:rPr>
              <a:t>mlus tks fd;k</a:t>
            </a:r>
          </a:p>
        </p:txBody>
      </p:sp>
      <p:sp>
        <p:nvSpPr>
          <p:cNvPr id="190490" name="AutoShape 38"/>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nvGrpSpPr>
          <p:cNvPr id="44056" name="Group 39"/>
          <p:cNvGrpSpPr>
            <a:grpSpLocks/>
          </p:cNvGrpSpPr>
          <p:nvPr/>
        </p:nvGrpSpPr>
        <p:grpSpPr bwMode="auto">
          <a:xfrm>
            <a:off x="1554163" y="1071563"/>
            <a:ext cx="4246562" cy="3759200"/>
            <a:chOff x="979" y="675"/>
            <a:chExt cx="2675" cy="2368"/>
          </a:xfrm>
        </p:grpSpPr>
        <p:sp>
          <p:nvSpPr>
            <p:cNvPr id="190507" name="Rectangle 40"/>
            <p:cNvSpPr>
              <a:spLocks noChangeArrowheads="1"/>
            </p:cNvSpPr>
            <p:nvPr/>
          </p:nvSpPr>
          <p:spPr bwMode="auto">
            <a:xfrm>
              <a:off x="3336" y="675"/>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90508" name="Rectangle 41"/>
            <p:cNvSpPr>
              <a:spLocks noChangeArrowheads="1"/>
            </p:cNvSpPr>
            <p:nvPr/>
          </p:nvSpPr>
          <p:spPr bwMode="auto">
            <a:xfrm>
              <a:off x="989" y="2598"/>
              <a:ext cx="286" cy="444"/>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90509" name="Rectangle 42"/>
            <p:cNvSpPr>
              <a:spLocks noChangeArrowheads="1"/>
            </p:cNvSpPr>
            <p:nvPr/>
          </p:nvSpPr>
          <p:spPr bwMode="auto">
            <a:xfrm>
              <a:off x="3368" y="25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a:t>
              </a:r>
            </a:p>
          </p:txBody>
        </p:sp>
        <p:sp>
          <p:nvSpPr>
            <p:cNvPr id="190510" name="Rectangle 43"/>
            <p:cNvSpPr>
              <a:spLocks noChangeArrowheads="1"/>
            </p:cNvSpPr>
            <p:nvPr/>
          </p:nvSpPr>
          <p:spPr bwMode="auto">
            <a:xfrm>
              <a:off x="979" y="687"/>
              <a:ext cx="286" cy="456"/>
            </a:xfrm>
            <a:prstGeom prst="rect">
              <a:avLst/>
            </a:prstGeom>
            <a:noFill/>
            <a:ln>
              <a:noFill/>
            </a:ln>
            <a:extLst/>
          </p:spPr>
          <p:txBody>
            <a:bodyPr lIns="90360" tIns="44280" rIns="90360" bIns="44280">
              <a:spAutoFit/>
            </a:bodyPr>
            <a:lstStyle/>
            <a:p>
              <a:pPr defTabSz="1017588" eaLnBrk="1" hangingPunct="1">
                <a:lnSpc>
                  <a:spcPct val="100000"/>
                </a:lnSpc>
                <a:spcBef>
                  <a:spcPts val="2513"/>
                </a:spcBef>
                <a:buClr>
                  <a:srgbClr val="FAFD00"/>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FAFD00"/>
                  </a:solidFill>
                  <a:effectLst>
                    <a:outerShdw blurRad="38100" dist="38100" dir="2700000" algn="tl">
                      <a:srgbClr val="DDDDDD"/>
                    </a:outerShdw>
                  </a:effectLst>
                  <a:latin typeface="Kruti Dev 010" charset="0"/>
                  <a:ea typeface="MS Gothic" charset="0"/>
                  <a:cs typeface="MS Gothic" charset="0"/>
                </a:rPr>
                <a:t>ƒ</a:t>
              </a:r>
            </a:p>
          </p:txBody>
        </p:sp>
      </p:grpSp>
      <p:sp>
        <p:nvSpPr>
          <p:cNvPr id="190492" name="Rectangle 44"/>
          <p:cNvSpPr>
            <a:spLocks noChangeArrowheads="1"/>
          </p:cNvSpPr>
          <p:nvPr/>
        </p:nvSpPr>
        <p:spPr bwMode="auto">
          <a:xfrm>
            <a:off x="5762625" y="4165600"/>
            <a:ext cx="1624013" cy="704845"/>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00"/>
                  </a:solidFill>
                </a:ln>
                <a:solidFill>
                  <a:srgbClr val="66FF99"/>
                </a:solidFill>
                <a:latin typeface="Kruti Dev 010" pitchFamily="2" charset="0"/>
                <a:ea typeface="MS Gothic" pitchFamily="49" charset="-128"/>
                <a:cs typeface="+mn-cs"/>
              </a:rPr>
              <a:t>;wgUuk</a:t>
            </a:r>
          </a:p>
        </p:txBody>
      </p:sp>
      <p:sp>
        <p:nvSpPr>
          <p:cNvPr id="190493" name="Rectangle 45"/>
          <p:cNvSpPr>
            <a:spLocks noChangeArrowheads="1"/>
          </p:cNvSpPr>
          <p:nvPr/>
        </p:nvSpPr>
        <p:spPr bwMode="auto">
          <a:xfrm>
            <a:off x="5743580" y="4662497"/>
            <a:ext cx="2963862" cy="581025"/>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dyhfl;k esa</a:t>
            </a:r>
          </a:p>
        </p:txBody>
      </p:sp>
      <p:sp>
        <p:nvSpPr>
          <p:cNvPr id="190506" name="Rectangle 49"/>
          <p:cNvSpPr>
            <a:spLocks noChangeArrowheads="1"/>
          </p:cNvSpPr>
          <p:nvPr/>
        </p:nvSpPr>
        <p:spPr bwMode="auto">
          <a:xfrm>
            <a:off x="5886472" y="5100646"/>
            <a:ext cx="2286000" cy="1074310"/>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FFFF00"/>
                  </a:solidFill>
                </a:ln>
                <a:solidFill>
                  <a:srgbClr val="FFFF00"/>
                </a:solidFill>
                <a:latin typeface="Kruti Dev 010" pitchFamily="2" charset="0"/>
                <a:ea typeface="MS Gothic" pitchFamily="49" charset="-128"/>
                <a:cs typeface="+mn-cs"/>
              </a:rPr>
              <a:t>tSl</a:t>
            </a:r>
            <a:r>
              <a:rPr lang="en-GB" sz="3200" b="1" dirty="0">
                <a:solidFill>
                  <a:srgbClr val="FFFF00"/>
                </a:solidFill>
                <a:latin typeface="Kruti Dev 010" pitchFamily="2" charset="0"/>
                <a:ea typeface="MS Gothic" pitchFamily="49" charset="-128"/>
                <a:cs typeface="+mn-cs"/>
              </a:rPr>
              <a:t>s</a:t>
            </a:r>
            <a:r>
              <a:rPr lang="en-GB" sz="3200" b="1" dirty="0">
                <a:solidFill>
                  <a:srgbClr val="CECECE"/>
                </a:solidFill>
                <a:latin typeface="Kruti Dev 010" pitchFamily="2" charset="0"/>
                <a:ea typeface="MS Gothic" pitchFamily="49" charset="-128"/>
                <a:cs typeface="+mn-cs"/>
              </a:rPr>
              <a:t> % </a:t>
            </a: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MS Gothic" pitchFamily="49" charset="-128"/>
                <a:cs typeface="+mn-cs"/>
              </a:rPr>
              <a:t>ijes'oj</a:t>
            </a:r>
          </a:p>
        </p:txBody>
      </p:sp>
      <p:sp>
        <p:nvSpPr>
          <p:cNvPr id="190503" name="Rectangle 51"/>
          <p:cNvSpPr>
            <a:spLocks noChangeArrowheads="1"/>
          </p:cNvSpPr>
          <p:nvPr/>
        </p:nvSpPr>
        <p:spPr bwMode="auto">
          <a:xfrm>
            <a:off x="5886456" y="5973763"/>
            <a:ext cx="2357437" cy="951199"/>
          </a:xfrm>
          <a:prstGeom prst="rect">
            <a:avLst/>
          </a:prstGeom>
          <a:noFill/>
          <a:ln>
            <a:noFill/>
          </a:ln>
          <a:extLst/>
        </p:spPr>
        <p:txBody>
          <a:bodyPr lIns="90360" tIns="44280" rIns="90360" bIns="44280">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FFFF00"/>
                  </a:solidFill>
                </a:ln>
                <a:solidFill>
                  <a:srgbClr val="FFEA18"/>
                </a:solidFill>
                <a:latin typeface="Kruti Dev 010" pitchFamily="2" charset="0"/>
                <a:ea typeface="MS Gothic" pitchFamily="49" charset="-128"/>
                <a:cs typeface="+mn-cs"/>
              </a:rPr>
              <a:t>tks mldk vFkZ Fkk</a:t>
            </a:r>
          </a:p>
        </p:txBody>
      </p:sp>
      <p:sp>
        <p:nvSpPr>
          <p:cNvPr id="190497" name="Text Box 53"/>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190498" name="Text Box 54"/>
          <p:cNvSpPr txBox="1">
            <a:spLocks noChangeArrowheads="1"/>
          </p:cNvSpPr>
          <p:nvPr/>
        </p:nvSpPr>
        <p:spPr bwMode="auto">
          <a:xfrm>
            <a:off x="9474200" y="7096125"/>
            <a:ext cx="182563" cy="366713"/>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90499" name="Text Box 55"/>
          <p:cNvSpPr txBox="1">
            <a:spLocks noChangeArrowheads="1"/>
          </p:cNvSpPr>
          <p:nvPr/>
        </p:nvSpPr>
        <p:spPr bwMode="auto">
          <a:xfrm>
            <a:off x="9193213" y="7413625"/>
            <a:ext cx="290512"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19</a:t>
            </a:r>
          </a:p>
        </p:txBody>
      </p:sp>
      <p:sp>
        <p:nvSpPr>
          <p:cNvPr id="190500" name="Text Box 56"/>
          <p:cNvSpPr txBox="1">
            <a:spLocks noChangeArrowheads="1"/>
          </p:cNvSpPr>
          <p:nvPr/>
        </p:nvSpPr>
        <p:spPr bwMode="auto">
          <a:xfrm>
            <a:off x="9572625" y="7372350"/>
            <a:ext cx="258763" cy="309563"/>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875"/>
              </a:spcBef>
              <a:buClr>
                <a:srgbClr val="FFFFFF"/>
              </a:buClr>
              <a:buSzTx/>
              <a:defRPr/>
            </a:pPr>
            <a:r>
              <a:rPr lang="en-GB" sz="1400" b="1" smtClean="0">
                <a:solidFill>
                  <a:srgbClr val="FFFFFF"/>
                </a:solidFill>
                <a:effectLst>
                  <a:outerShdw blurRad="38100" dist="38100" dir="2700000" algn="tl">
                    <a:srgbClr val="DDDDDD"/>
                  </a:outerShdw>
                </a:effectLst>
                <a:latin typeface="Kruti Dev 010" charset="0"/>
                <a:ea typeface="MS Gothic" charset="0"/>
                <a:cs typeface="MS Gothic" charset="0"/>
              </a:rPr>
              <a:t>5</a:t>
            </a:r>
          </a:p>
        </p:txBody>
      </p:sp>
      <p:sp>
        <p:nvSpPr>
          <p:cNvPr id="59" name="Title 58"/>
          <p:cNvSpPr>
            <a:spLocks noGrp="1"/>
          </p:cNvSpPr>
          <p:nvPr>
            <p:ph type="title" idx="4294967295"/>
          </p:nvPr>
        </p:nvSpPr>
        <p:spPr bwMode="auto">
          <a:xfrm>
            <a:off x="503238" y="100013"/>
            <a:ext cx="905192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51" tIns="50877" rIns="101751" bIns="50877"/>
          <a:lstStyle/>
          <a:p>
            <a:r>
              <a:rPr lang="en-US" sz="6000" b="1">
                <a:solidFill>
                  <a:srgbClr val="FFEA18"/>
                </a:solidFill>
                <a:latin typeface="Kruti Dev 010" charset="0"/>
              </a:rPr>
              <a:t>la{ksi esa lans'k</a:t>
            </a:r>
            <a:endParaRPr lang="en-US" sz="6000">
              <a:latin typeface="Kruti Dev 010" charset="0"/>
            </a:endParaRPr>
          </a:p>
        </p:txBody>
      </p:sp>
      <p:sp>
        <p:nvSpPr>
          <p:cNvPr id="61" name="TextBox 60"/>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10058400" cy="7772400"/>
          </a:xfrm>
          <a:prstGeom prst="rect">
            <a:avLst/>
          </a:prstGeom>
          <a:gradFill rotWithShape="0">
            <a:gsLst>
              <a:gs pos="0">
                <a:srgbClr val="000000"/>
              </a:gs>
              <a:gs pos="50000">
                <a:srgbClr val="005DC0"/>
              </a:gs>
              <a:gs pos="100000">
                <a:srgbClr val="00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9218" name="Text Box 3"/>
          <p:cNvSpPr txBox="1">
            <a:spLocks noChangeArrowheads="1"/>
          </p:cNvSpPr>
          <p:nvPr/>
        </p:nvSpPr>
        <p:spPr bwMode="auto">
          <a:xfrm>
            <a:off x="9194800" y="7408863"/>
            <a:ext cx="314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02</a:t>
            </a:r>
          </a:p>
        </p:txBody>
      </p:sp>
      <p:sp>
        <p:nvSpPr>
          <p:cNvPr id="9219" name="Text Box 4"/>
          <p:cNvSpPr txBox="1">
            <a:spLocks noChangeArrowheads="1"/>
          </p:cNvSpPr>
          <p:nvPr/>
        </p:nvSpPr>
        <p:spPr bwMode="auto">
          <a:xfrm>
            <a:off x="517525" y="7418388"/>
            <a:ext cx="809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©2006 TBBMI</a:t>
            </a:r>
          </a:p>
        </p:txBody>
      </p:sp>
      <p:sp>
        <p:nvSpPr>
          <p:cNvPr id="4101" name="Rectangle 5"/>
          <p:cNvSpPr>
            <a:spLocks noChangeArrowheads="1"/>
          </p:cNvSpPr>
          <p:nvPr/>
        </p:nvSpPr>
        <p:spPr bwMode="auto">
          <a:xfrm>
            <a:off x="8683625" y="7407275"/>
            <a:ext cx="631825" cy="257175"/>
          </a:xfrm>
          <a:prstGeom prst="rect">
            <a:avLst/>
          </a:prstGeom>
          <a:noFill/>
          <a:ln w="9525">
            <a:noFill/>
            <a:round/>
            <a:headEnd/>
            <a:tailEnd/>
          </a:ln>
          <a:effectLst/>
        </p:spPr>
        <p:txBody>
          <a:bodyPr wrap="none" lIns="101667" tIns="51015" rIns="101667" bIns="51015" anchor="ctr">
            <a:spAutoFit/>
          </a:bodyPr>
          <a:lstStyle/>
          <a:p>
            <a:pPr algn="ctr" defTabSz="452438">
              <a:lnSpc>
                <a:spcPct val="100000"/>
              </a:lnSpc>
              <a:buClr>
                <a:srgbClr val="FFFFFF"/>
              </a:buClr>
              <a:tabLst>
                <a:tab pos="0" algn="l"/>
                <a:tab pos="908050" algn="l"/>
                <a:tab pos="1820863" algn="l"/>
                <a:tab pos="2733675" algn="l"/>
                <a:tab pos="3646488" algn="l"/>
                <a:tab pos="4559300" algn="l"/>
                <a:tab pos="5472113" algn="l"/>
                <a:tab pos="6384925" algn="l"/>
                <a:tab pos="7297738" algn="l"/>
                <a:tab pos="8210550" algn="l"/>
                <a:tab pos="9123363" algn="l"/>
                <a:tab pos="10036175" algn="l"/>
              </a:tabLst>
              <a:defRPr/>
            </a:pPr>
            <a:r>
              <a:rPr lang="en-GB" sz="1000" b="1">
                <a:solidFill>
                  <a:srgbClr val="FFFFFF"/>
                </a:solidFill>
                <a:effectLst>
                  <a:outerShdw blurRad="38100" dist="38100" dir="2700000" algn="tl">
                    <a:srgbClr val="DDDDDD"/>
                  </a:outerShdw>
                </a:effectLst>
                <a:latin typeface="Kruti Dev 010" charset="0"/>
              </a:rPr>
              <a:t>9.65.08.</a:t>
            </a:r>
          </a:p>
        </p:txBody>
      </p:sp>
      <p:sp>
        <p:nvSpPr>
          <p:cNvPr id="4103" name="Rectangle 7"/>
          <p:cNvSpPr>
            <a:spLocks noChangeArrowheads="1"/>
          </p:cNvSpPr>
          <p:nvPr/>
        </p:nvSpPr>
        <p:spPr bwMode="auto">
          <a:xfrm>
            <a:off x="762000" y="704850"/>
            <a:ext cx="8894763" cy="6704013"/>
          </a:xfrm>
          <a:prstGeom prst="rect">
            <a:avLst/>
          </a:prstGeom>
          <a:solidFill>
            <a:srgbClr val="000000"/>
          </a:solidFill>
          <a:ln w="9525">
            <a:noFill/>
            <a:round/>
            <a:headEnd/>
            <a:tailEnd/>
          </a:ln>
          <a:effectLst>
            <a:outerShdw dist="17819"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pic>
        <p:nvPicPr>
          <p:cNvPr id="922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3" name="Rectangle 9"/>
          <p:cNvSpPr>
            <a:spLocks noChangeArrowheads="1"/>
          </p:cNvSpPr>
          <p:nvPr/>
        </p:nvSpPr>
        <p:spPr bwMode="auto">
          <a:xfrm>
            <a:off x="657225" y="698500"/>
            <a:ext cx="8656638" cy="6391275"/>
          </a:xfrm>
          <a:prstGeom prst="rect">
            <a:avLst/>
          </a:prstGeom>
          <a:noFill/>
          <a:ln w="19044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latin typeface="Kruti Dev 010" charset="0"/>
            </a:endParaRPr>
          </a:p>
        </p:txBody>
      </p:sp>
      <p:pic>
        <p:nvPicPr>
          <p:cNvPr id="922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7"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8" name="Rectangle 12"/>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grpSp>
        <p:nvGrpSpPr>
          <p:cNvPr id="2" name="Group 13"/>
          <p:cNvGrpSpPr>
            <a:grpSpLocks/>
          </p:cNvGrpSpPr>
          <p:nvPr/>
        </p:nvGrpSpPr>
        <p:grpSpPr bwMode="auto">
          <a:xfrm>
            <a:off x="1062038" y="1171575"/>
            <a:ext cx="7756525" cy="3643313"/>
            <a:chOff x="694" y="902"/>
            <a:chExt cx="4886" cy="2295"/>
          </a:xfrm>
        </p:grpSpPr>
        <p:sp>
          <p:nvSpPr>
            <p:cNvPr id="16403" name="Text Box 14"/>
            <p:cNvSpPr txBox="1">
              <a:spLocks noChangeArrowheads="1"/>
            </p:cNvSpPr>
            <p:nvPr/>
          </p:nvSpPr>
          <p:spPr bwMode="auto">
            <a:xfrm>
              <a:off x="694" y="902"/>
              <a:ext cx="4886" cy="2295"/>
            </a:xfrm>
            <a:prstGeom prst="rect">
              <a:avLst/>
            </a:prstGeom>
            <a:noFill/>
            <a:ln w="9525">
              <a:noFill/>
              <a:round/>
              <a:headEnd/>
              <a:tailEnd/>
            </a:ln>
            <a:effectLst/>
          </p:spPr>
          <p:txBody>
            <a:bodyPr lIns="101880" tIns="51120" rIns="101880" bIns="51120">
              <a:spAutoFit/>
            </a:bodyPr>
            <a:lstStyle/>
            <a:p>
              <a:pPr algn="ctr" defTabSz="452438">
                <a:lnSpc>
                  <a:spcPct val="100000"/>
                </a:lnSpc>
                <a:spcBef>
                  <a:spcPts val="0"/>
                </a:spcBef>
                <a:buClr>
                  <a:srgbClr val="FFFC1E"/>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15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fn ckbZcy-----</a:t>
              </a:r>
            </a:p>
            <a:p>
              <a:pPr algn="ctr" defTabSz="452438">
                <a:lnSpc>
                  <a:spcPct val="100000"/>
                </a:lnSpc>
                <a:spcBef>
                  <a:spcPts val="0"/>
                </a:spcBef>
                <a:buClr>
                  <a:srgbClr val="FFFC1E"/>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15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csfldyh</a:t>
              </a:r>
            </a:p>
          </p:txBody>
        </p:sp>
        <p:sp>
          <p:nvSpPr>
            <p:cNvPr id="16404" name="Text Box 15"/>
            <p:cNvSpPr txBox="1">
              <a:spLocks noChangeArrowheads="1"/>
            </p:cNvSpPr>
            <p:nvPr/>
          </p:nvSpPr>
          <p:spPr bwMode="auto">
            <a:xfrm>
              <a:off x="4105" y="2104"/>
              <a:ext cx="175" cy="278"/>
            </a:xfrm>
            <a:prstGeom prst="rect">
              <a:avLst/>
            </a:prstGeom>
            <a:noFill/>
            <a:ln w="9525">
              <a:noFill/>
              <a:round/>
              <a:headEnd/>
              <a:tailEnd/>
            </a:ln>
            <a:effectLst>
              <a:outerShdw dist="35921" dir="2700000" algn="ctr" rotWithShape="0">
                <a:srgbClr val="808080">
                  <a:alpha val="74997"/>
                </a:srgbClr>
              </a:outerShdw>
            </a:effectLst>
          </p:spPr>
          <p:txBody>
            <a:bodyPr wrap="none" lIns="101880" tIns="51120" rIns="101880" bIns="51120"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FFFC1E"/>
                </a:buClr>
                <a:defRPr/>
              </a:pPr>
              <a:r>
                <a:rPr lang="en-GB" sz="2200" b="1" i="1" smtClean="0">
                  <a:solidFill>
                    <a:srgbClr val="FFFC1E"/>
                  </a:solidFill>
                  <a:effectLst>
                    <a:outerShdw blurRad="38100" dist="38100" dir="2700000" algn="tl">
                      <a:srgbClr val="DDDDDD"/>
                    </a:outerShdw>
                  </a:effectLst>
                  <a:latin typeface="Kruti Dev 010" charset="0"/>
                </a:rPr>
                <a:t>®</a:t>
              </a:r>
            </a:p>
          </p:txBody>
        </p:sp>
      </p:grpSp>
      <p:sp>
        <p:nvSpPr>
          <p:cNvPr id="4112" name="Text Box 16"/>
          <p:cNvSpPr txBox="1">
            <a:spLocks noChangeArrowheads="1"/>
          </p:cNvSpPr>
          <p:nvPr/>
        </p:nvSpPr>
        <p:spPr bwMode="auto">
          <a:xfrm>
            <a:off x="506413" y="687056"/>
            <a:ext cx="8866187" cy="841690"/>
          </a:xfrm>
          <a:prstGeom prst="rect">
            <a:avLst/>
          </a:prstGeom>
          <a:noFill/>
          <a:ln w="9525">
            <a:noFill/>
            <a:round/>
            <a:headEnd/>
            <a:tailEnd/>
          </a:ln>
          <a:effectLst/>
        </p:spPr>
        <p:txBody>
          <a:bodyPr lIns="101667" tIns="51015" rIns="101667" bIns="51015">
            <a:spAutoFit/>
          </a:bodyPr>
          <a:lstStyle/>
          <a:p>
            <a:pPr algn="ctr" defTabSz="452438">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¼dFkkud vHkh Hkh ewy vkn'kZ gS½</a:t>
            </a:r>
          </a:p>
        </p:txBody>
      </p:sp>
      <p:grpSp>
        <p:nvGrpSpPr>
          <p:cNvPr id="3" name="Group 17"/>
          <p:cNvGrpSpPr>
            <a:grpSpLocks/>
          </p:cNvGrpSpPr>
          <p:nvPr/>
        </p:nvGrpSpPr>
        <p:grpSpPr bwMode="auto">
          <a:xfrm>
            <a:off x="314325" y="4167188"/>
            <a:ext cx="9244013" cy="3038475"/>
            <a:chOff x="213" y="2789"/>
            <a:chExt cx="5823" cy="1914"/>
          </a:xfrm>
        </p:grpSpPr>
        <p:sp>
          <p:nvSpPr>
            <p:cNvPr id="4114" name="Text Box 18"/>
            <p:cNvSpPr txBox="1">
              <a:spLocks noChangeArrowheads="1"/>
            </p:cNvSpPr>
            <p:nvPr/>
          </p:nvSpPr>
          <p:spPr bwMode="auto">
            <a:xfrm>
              <a:off x="598" y="2789"/>
              <a:ext cx="5034" cy="588"/>
            </a:xfrm>
            <a:prstGeom prst="rect">
              <a:avLst/>
            </a:prstGeom>
            <a:noFill/>
            <a:ln w="9525">
              <a:noFill/>
              <a:round/>
              <a:headEnd/>
              <a:tailEnd/>
            </a:ln>
            <a:effectLst/>
          </p:spPr>
          <p:txBody>
            <a:bodyPr lIns="101880" tIns="51120" rIns="101880" bIns="51120" anchor="ctr">
              <a:spAutoFit/>
            </a:bodyPr>
            <a:lstStyle/>
            <a:p>
              <a:pPr algn="ctr" defTabSz="452438">
                <a:lnSpc>
                  <a:spcPct val="100000"/>
                </a:lnSpc>
                <a:spcBef>
                  <a:spcPts val="22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Hkkx vkB</a:t>
              </a:r>
            </a:p>
          </p:txBody>
        </p:sp>
        <p:sp>
          <p:nvSpPr>
            <p:cNvPr id="4115" name="Text Box 19"/>
            <p:cNvSpPr txBox="1">
              <a:spLocks noChangeArrowheads="1"/>
            </p:cNvSpPr>
            <p:nvPr/>
          </p:nvSpPr>
          <p:spPr bwMode="auto">
            <a:xfrm>
              <a:off x="213" y="3242"/>
              <a:ext cx="5823" cy="1461"/>
            </a:xfrm>
            <a:prstGeom prst="rect">
              <a:avLst/>
            </a:prstGeom>
            <a:noFill/>
            <a:ln w="9525">
              <a:noFill/>
              <a:round/>
              <a:headEnd/>
              <a:tailEnd/>
            </a:ln>
            <a:effectLst/>
          </p:spPr>
          <p:txBody>
            <a:bodyPr lIns="101880" tIns="51120" rIns="101880" bIns="51120" anchor="ctr">
              <a:spAutoFit/>
            </a:bodyPr>
            <a:lstStyle/>
            <a:p>
              <a:pPr algn="ctr" defTabSz="452438">
                <a:lnSpc>
                  <a:spcPct val="100000"/>
                </a:lnSpc>
                <a:spcBef>
                  <a:spcPts val="0"/>
                </a:spcBef>
                <a:buClr>
                  <a:srgbClr val="00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fdrkcksa dks O;ofLFkr djuk%</a:t>
              </a:r>
            </a:p>
            <a:p>
              <a:pPr algn="ctr" defTabSz="452438">
                <a:lnSpc>
                  <a:spcPct val="100000"/>
                </a:lnSpc>
                <a:spcBef>
                  <a:spcPts val="0"/>
                </a:spcBef>
                <a:buClr>
                  <a:srgbClr val="00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u;k fu;e</a:t>
              </a:r>
            </a:p>
            <a:p>
              <a:pPr algn="ctr" defTabSz="452438">
                <a:lnSpc>
                  <a:spcPct val="100000"/>
                </a:lnSpc>
                <a:spcBef>
                  <a:spcPts val="0"/>
                </a:spcBef>
                <a:buClr>
                  <a:srgbClr val="00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lkFk esa gS </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1000"/>
                                        <p:tgtEl>
                                          <p:spTgt spid="4107"/>
                                        </p:tgtEl>
                                      </p:cBhvr>
                                    </p:animEffect>
                                  </p:childTnLst>
                                </p:cTn>
                              </p:par>
                            </p:childTnLst>
                          </p:cTn>
                        </p:par>
                        <p:par>
                          <p:cTn id="8" fill="hold" nodeType="afterGroup">
                            <p:stCondLst>
                              <p:cond delay="1000"/>
                            </p:stCondLst>
                            <p:childTnLst>
                              <p:par>
                                <p:cTn id="9" presetID="10" presetClass="entr"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1000"/>
                                        <p:tgtEl>
                                          <p:spTgt spid="4108"/>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100000">
                                          <p:val>
                                            <p:fltVal val="0"/>
                                          </p:val>
                                        </p:tav>
                                        <p:tav>
                                          <p:val>
                                            <p:strVal val="#ppt_w"/>
                                          </p:val>
                                        </p:tav>
                                      </p:tavLst>
                                    </p:anim>
                                    <p:anim calcmode="lin" valueType="num">
                                      <p:cBhvr>
                                        <p:cTn id="16" dur="1000" fill="hold"/>
                                        <p:tgtEl>
                                          <p:spTgt spid="2"/>
                                        </p:tgtEl>
                                        <p:attrNameLst>
                                          <p:attrName>ppt_h</p:attrName>
                                        </p:attrNameLst>
                                      </p:cBhvr>
                                      <p:tavLst>
                                        <p:tav tm="100000">
                                          <p:val>
                                            <p:fltVal val="0"/>
                                          </p:val>
                                        </p:tav>
                                        <p:tav>
                                          <p:val>
                                            <p:strVal val="#ppt_h"/>
                                          </p:val>
                                        </p:tav>
                                      </p:tavLst>
                                    </p:anim>
                                  </p:childTnLst>
                                </p:cTn>
                              </p:par>
                            </p:childTnLst>
                          </p:cTn>
                        </p:par>
                        <p:par>
                          <p:cTn id="17" fill="hold" nodeType="afterGroup">
                            <p:stCondLst>
                              <p:cond delay="3000"/>
                            </p:stCondLst>
                            <p:childTnLst>
                              <p:par>
                                <p:cTn id="18" presetID="10" presetClass="entr"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4112"/>
                                        </p:tgtEl>
                                        <p:attrNameLst>
                                          <p:attrName>style.visibility</p:attrName>
                                        </p:attrNameLst>
                                      </p:cBhvr>
                                      <p:to>
                                        <p:strVal val="visible"/>
                                      </p:to>
                                    </p:set>
                                    <p:animEffect transition="in" filter="wipe(left)">
                                      <p:cBhvr>
                                        <p:cTn id="24"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AutoShape 4"/>
          <p:cNvSpPr>
            <a:spLocks noChangeArrowheads="1"/>
          </p:cNvSpPr>
          <p:nvPr/>
        </p:nvSpPr>
        <p:spPr bwMode="auto">
          <a:xfrm>
            <a:off x="5213350" y="1057275"/>
            <a:ext cx="3303588"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5"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1"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pic>
        <p:nvPicPr>
          <p:cNvPr id="4608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2536" name="Rectangle 8"/>
          <p:cNvSpPr>
            <a:spLocks noChangeArrowheads="1"/>
          </p:cNvSpPr>
          <p:nvPr/>
        </p:nvSpPr>
        <p:spPr bwMode="auto">
          <a:xfrm>
            <a:off x="1212850" y="881063"/>
            <a:ext cx="7505700" cy="6143625"/>
          </a:xfrm>
          <a:prstGeom prst="rect">
            <a:avLst/>
          </a:prstGeom>
          <a:gradFill rotWithShape="0">
            <a:gsLst>
              <a:gs pos="0">
                <a:srgbClr val="0B0C60"/>
              </a:gs>
              <a:gs pos="100000">
                <a:srgbClr val="05052C">
                  <a:alpha val="45998"/>
                </a:srgbClr>
              </a:gs>
            </a:gsLst>
            <a:lin ang="5400000" scaled="1"/>
          </a:gradFill>
          <a:ln>
            <a:noFill/>
          </a:ln>
          <a:extLst/>
        </p:spPr>
        <p:txBody>
          <a:bodyPr wrap="none" lIns="91308" tIns="45652" rIns="91308" bIns="45652" anchor="ctr"/>
          <a:lstStyle/>
          <a:p>
            <a:pPr defTabSz="1017588" eaLnBrk="1" hangingPunct="1">
              <a:lnSpc>
                <a:spcPct val="100000"/>
              </a:lnSpc>
              <a:buClrTx/>
              <a:buSzTx/>
              <a:defRPr/>
            </a:pPr>
            <a:endParaRPr lang="en-US" sz="2700" dirty="0">
              <a:ln>
                <a:solidFill>
                  <a:srgbClr val="00FFFF"/>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0" name="Rectangle 2"/>
          <p:cNvSpPr>
            <a:spLocks noChangeArrowheads="1"/>
          </p:cNvSpPr>
          <p:nvPr/>
        </p:nvSpPr>
        <p:spPr bwMode="auto">
          <a:xfrm>
            <a:off x="169863" y="7429500"/>
            <a:ext cx="1454150" cy="239713"/>
          </a:xfrm>
          <a:prstGeom prst="rect">
            <a:avLst/>
          </a:prstGeom>
          <a:noFill/>
          <a:ln>
            <a:noFill/>
          </a:ln>
          <a:ex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3"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FFFF"/>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4"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08" tIns="45652" rIns="91308" bIns="4565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1497" name="Rectangle 9"/>
          <p:cNvSpPr>
            <a:spLocks noChangeArrowheads="1"/>
          </p:cNvSpPr>
          <p:nvPr/>
        </p:nvSpPr>
        <p:spPr bwMode="auto">
          <a:xfrm>
            <a:off x="5295900" y="1071563"/>
            <a:ext cx="454025" cy="712787"/>
          </a:xfrm>
          <a:prstGeom prst="rect">
            <a:avLst/>
          </a:prstGeom>
          <a:noFill/>
          <a:ln>
            <a:noFill/>
          </a:ln>
          <a:extLst/>
        </p:spPr>
        <p:txBody>
          <a:bodyPr lIns="90226" tIns="44214" rIns="90226" bIns="44214">
            <a:spAutoFit/>
          </a:bodyPr>
          <a:lstStyle/>
          <a:p>
            <a:pPr defTabSz="1017588" eaLnBrk="1" hangingPunct="1">
              <a:lnSpc>
                <a:spcPct val="100000"/>
              </a:lnSpc>
              <a:spcBef>
                <a:spcPts val="2513"/>
              </a:spcBef>
              <a:buClr>
                <a:srgbClr val="0066FF"/>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a:solidFill>
                  <a:srgbClr val="0066FF"/>
                </a:solidFill>
                <a:effectLst>
                  <a:outerShdw blurRad="38100" dist="38100" dir="2700000" algn="tl">
                    <a:srgbClr val="DDDDDD"/>
                  </a:outerShdw>
                </a:effectLst>
                <a:latin typeface="Kruti Dev 010" charset="0"/>
                <a:ea typeface="MS Gothic" charset="0"/>
                <a:cs typeface="MS Gothic" charset="0"/>
              </a:rPr>
              <a:t>„</a:t>
            </a:r>
          </a:p>
        </p:txBody>
      </p:sp>
      <p:sp>
        <p:nvSpPr>
          <p:cNvPr id="191498" name="Rectangle 10"/>
          <p:cNvSpPr>
            <a:spLocks noChangeArrowheads="1"/>
          </p:cNvSpPr>
          <p:nvPr/>
        </p:nvSpPr>
        <p:spPr bwMode="auto">
          <a:xfrm>
            <a:off x="1570038" y="4124325"/>
            <a:ext cx="454025" cy="711200"/>
          </a:xfrm>
          <a:prstGeom prst="rect">
            <a:avLst/>
          </a:prstGeom>
          <a:noFill/>
          <a:ln>
            <a:noFill/>
          </a:ln>
          <a:extLst/>
        </p:spPr>
        <p:txBody>
          <a:bodyPr lIns="90226" tIns="44214" rIns="90226" bIns="44214">
            <a:spAutoFit/>
          </a:bodyPr>
          <a:lstStyle/>
          <a:p>
            <a:pPr defTabSz="1017588" eaLnBrk="1" hangingPunct="1">
              <a:lnSpc>
                <a:spcPct val="100000"/>
              </a:lnSpc>
              <a:spcBef>
                <a:spcPts val="2513"/>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4000" b="1" dirty="0">
                <a:ln>
                  <a:solidFill>
                    <a:srgbClr val="00FFFF"/>
                  </a:solidFill>
                </a:ln>
                <a:solidFill>
                  <a:srgbClr val="00FFFF"/>
                </a:solidFill>
                <a:latin typeface="Kruti Dev 010" pitchFamily="2" charset="0"/>
                <a:ea typeface="MS Gothic" pitchFamily="49" charset="-128"/>
                <a:cs typeface="+mn-cs"/>
              </a:rPr>
              <a:t>…</a:t>
            </a:r>
          </a:p>
        </p:txBody>
      </p:sp>
      <p:sp>
        <p:nvSpPr>
          <p:cNvPr id="46091" name="Rectangle 11"/>
          <p:cNvSpPr>
            <a:spLocks noChangeArrowheads="1"/>
          </p:cNvSpPr>
          <p:nvPr/>
        </p:nvSpPr>
        <p:spPr bwMode="auto">
          <a:xfrm>
            <a:off x="1554163" y="109061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6" tIns="44214" rIns="90226" bIns="44214">
            <a:spAutoFit/>
          </a:bodyPr>
          <a:lstStyle/>
          <a:p>
            <a:pPr defTabSz="1017588" eaLnBrk="1" hangingPunct="1">
              <a:lnSpc>
                <a:spcPct val="100000"/>
              </a:lnSpc>
              <a:spcBef>
                <a:spcPts val="2513"/>
              </a:spcBef>
              <a:buClr>
                <a:srgbClr val="0066FF"/>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pPr>
            <a:r>
              <a:rPr lang="en-GB" sz="4000" b="1">
                <a:solidFill>
                  <a:srgbClr val="00FFFF"/>
                </a:solidFill>
                <a:latin typeface="Kruti Dev 010" charset="0"/>
                <a:ea typeface="MS Gothic" charset="0"/>
                <a:cs typeface="MS Gothic" charset="0"/>
              </a:rPr>
              <a:t>ƒ</a:t>
            </a:r>
          </a:p>
        </p:txBody>
      </p:sp>
      <p:sp>
        <p:nvSpPr>
          <p:cNvPr id="46092" name="Rectangle 2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6" tIns="44214" rIns="90226" bIns="44214">
            <a:spAutoFit/>
          </a:bodyPr>
          <a:lstStyle/>
          <a:p>
            <a:pPr defTabSz="1017588" eaLnBrk="1" hangingPunct="1">
              <a:lnSpc>
                <a:spcPct val="100000"/>
              </a:lnSpc>
              <a:spcBef>
                <a:spcPts val="2250"/>
              </a:spcBef>
              <a:buClr>
                <a:srgbClr val="0066FF"/>
              </a:buClr>
              <a:buSzTx/>
              <a:tabLst>
                <a:tab pos="0" algn="l"/>
                <a:tab pos="911225" algn="l"/>
                <a:tab pos="1824038" algn="l"/>
                <a:tab pos="2736850" algn="l"/>
                <a:tab pos="3651250" algn="l"/>
                <a:tab pos="4564063" algn="l"/>
                <a:tab pos="5476875" algn="l"/>
                <a:tab pos="6388100" algn="l"/>
                <a:tab pos="7302500" algn="l"/>
                <a:tab pos="8215313" algn="l"/>
                <a:tab pos="9128125" algn="l"/>
                <a:tab pos="10042525" algn="l"/>
              </a:tabLst>
            </a:pPr>
            <a:r>
              <a:rPr lang="en-GB" sz="3600" b="1">
                <a:solidFill>
                  <a:srgbClr val="00FFFF"/>
                </a:solidFill>
                <a:latin typeface="Kruti Dev 010" charset="0"/>
                <a:ea typeface="MS Gothic" charset="0"/>
                <a:cs typeface="MS Gothic" charset="0"/>
              </a:rPr>
              <a:t>eÙkh</a:t>
            </a:r>
          </a:p>
        </p:txBody>
      </p:sp>
      <p:sp>
        <p:nvSpPr>
          <p:cNvPr id="191504" name="Rectangle 25"/>
          <p:cNvSpPr>
            <a:spLocks noChangeArrowheads="1"/>
          </p:cNvSpPr>
          <p:nvPr/>
        </p:nvSpPr>
        <p:spPr bwMode="auto">
          <a:xfrm>
            <a:off x="5815013" y="1162050"/>
            <a:ext cx="2571750" cy="649288"/>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00FFFF"/>
                  </a:solidFill>
                </a:ln>
                <a:solidFill>
                  <a:srgbClr val="00FFFF"/>
                </a:solidFill>
                <a:latin typeface="Kruti Dev 010" pitchFamily="2" charset="0"/>
                <a:ea typeface="MS Gothic" pitchFamily="49" charset="-128"/>
                <a:cs typeface="+mn-cs"/>
              </a:rPr>
              <a:t>ejdwl</a:t>
            </a:r>
          </a:p>
        </p:txBody>
      </p:sp>
      <p:sp>
        <p:nvSpPr>
          <p:cNvPr id="191505" name="Rectangle 26"/>
          <p:cNvSpPr>
            <a:spLocks noChangeArrowheads="1"/>
          </p:cNvSpPr>
          <p:nvPr/>
        </p:nvSpPr>
        <p:spPr bwMode="auto">
          <a:xfrm>
            <a:off x="1957388" y="4184650"/>
            <a:ext cx="2646362" cy="649288"/>
          </a:xfrm>
          <a:prstGeom prst="rect">
            <a:avLst/>
          </a:prstGeom>
          <a:noFill/>
          <a:ln>
            <a:noFill/>
          </a:ln>
          <a:extLst/>
        </p:spPr>
        <p:txBody>
          <a:bodyPr lIns="90226" tIns="44214" rIns="90226" bIns="44214">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600" b="1" dirty="0">
                <a:ln>
                  <a:solidFill>
                    <a:srgbClr val="00FFFF"/>
                  </a:solidFill>
                </a:ln>
                <a:solidFill>
                  <a:srgbClr val="00FFFF"/>
                </a:solidFill>
                <a:latin typeface="Kruti Dev 010" pitchFamily="2" charset="0"/>
                <a:ea typeface="MS Gothic" pitchFamily="49" charset="-128"/>
                <a:cs typeface="+mn-cs"/>
              </a:rPr>
              <a:t>ywdk</a:t>
            </a:r>
          </a:p>
        </p:txBody>
      </p:sp>
      <p:sp>
        <p:nvSpPr>
          <p:cNvPr id="191506" name="Rectangle 27"/>
          <p:cNvSpPr>
            <a:spLocks noChangeArrowheads="1"/>
          </p:cNvSpPr>
          <p:nvPr/>
        </p:nvSpPr>
        <p:spPr bwMode="auto">
          <a:xfrm>
            <a:off x="2028825" y="1768475"/>
            <a:ext cx="2289175"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latin typeface="Kruti Dev 010" pitchFamily="2" charset="0"/>
                <a:ea typeface="MS Gothic" pitchFamily="49" charset="-128"/>
                <a:cs typeface="+mn-cs"/>
              </a:rPr>
              <a:t>;gwfn;ksa esa</a:t>
            </a:r>
          </a:p>
        </p:txBody>
      </p:sp>
      <p:sp>
        <p:nvSpPr>
          <p:cNvPr id="191507" name="Rectangle 28"/>
          <p:cNvSpPr>
            <a:spLocks noChangeArrowheads="1"/>
          </p:cNvSpPr>
          <p:nvPr/>
        </p:nvSpPr>
        <p:spPr bwMode="auto">
          <a:xfrm>
            <a:off x="5886450" y="1779588"/>
            <a:ext cx="2546350" cy="474662"/>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b="1" dirty="0">
                <a:ln>
                  <a:solidFill>
                    <a:srgbClr val="00FFFF"/>
                  </a:solidFill>
                </a:ln>
                <a:solidFill>
                  <a:srgbClr val="00FFFF"/>
                </a:solidFill>
                <a:latin typeface="Kruti Dev 010" pitchFamily="2" charset="0"/>
                <a:ea typeface="MS Gothic" pitchFamily="49" charset="-128"/>
                <a:cs typeface="+mn-cs"/>
              </a:rPr>
              <a:t>jksfe;ksa esa</a:t>
            </a:r>
          </a:p>
        </p:txBody>
      </p:sp>
      <p:sp>
        <p:nvSpPr>
          <p:cNvPr id="191508" name="Rectangle 29"/>
          <p:cNvSpPr>
            <a:spLocks noChangeArrowheads="1"/>
          </p:cNvSpPr>
          <p:nvPr/>
        </p:nvSpPr>
        <p:spPr bwMode="auto">
          <a:xfrm>
            <a:off x="2028825" y="4802188"/>
            <a:ext cx="2622550" cy="581734"/>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00FFFF"/>
                  </a:solidFill>
                </a:ln>
                <a:solidFill>
                  <a:srgbClr val="00FFFF"/>
                </a:solidFill>
                <a:latin typeface="Kruti Dev 010" pitchFamily="2" charset="0"/>
                <a:ea typeface="MS Gothic" pitchFamily="49" charset="-128"/>
                <a:cs typeface="+mn-cs"/>
              </a:rPr>
              <a:t>;wukfu;ksa esa</a:t>
            </a:r>
          </a:p>
        </p:txBody>
      </p:sp>
      <p:sp>
        <p:nvSpPr>
          <p:cNvPr id="191509" name="Rectangle 30"/>
          <p:cNvSpPr>
            <a:spLocks noChangeArrowheads="1"/>
          </p:cNvSpPr>
          <p:nvPr/>
        </p:nvSpPr>
        <p:spPr bwMode="auto">
          <a:xfrm>
            <a:off x="2243118" y="2243126"/>
            <a:ext cx="2438400"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latin typeface="Kruti Dev 010" pitchFamily="2" charset="0"/>
                <a:ea typeface="MS Gothic" pitchFamily="49" charset="-128"/>
                <a:cs typeface="+mn-cs"/>
              </a:rPr>
              <a:t>tSls % jktk</a:t>
            </a:r>
          </a:p>
        </p:txBody>
      </p:sp>
      <p:sp>
        <p:nvSpPr>
          <p:cNvPr id="191511" name="Rectangle 32"/>
          <p:cNvSpPr>
            <a:spLocks noChangeArrowheads="1"/>
          </p:cNvSpPr>
          <p:nvPr/>
        </p:nvSpPr>
        <p:spPr bwMode="auto">
          <a:xfrm>
            <a:off x="1885928" y="5367338"/>
            <a:ext cx="2955928"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latin typeface="Kruti Dev 010" pitchFamily="2" charset="0"/>
                <a:ea typeface="MS Gothic" pitchFamily="49" charset="-128"/>
                <a:cs typeface="+mn-cs"/>
              </a:rPr>
              <a:t>tSls%ijes'oj@euq";</a:t>
            </a:r>
          </a:p>
        </p:txBody>
      </p:sp>
      <p:sp>
        <p:nvSpPr>
          <p:cNvPr id="191512" name="Rectangle 33"/>
          <p:cNvSpPr>
            <a:spLocks noChangeArrowheads="1"/>
          </p:cNvSpPr>
          <p:nvPr/>
        </p:nvSpPr>
        <p:spPr bwMode="auto">
          <a:xfrm>
            <a:off x="2243138" y="2917825"/>
            <a:ext cx="2370137"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S Gothic" pitchFamily="49" charset="-128"/>
                <a:cs typeface="+mn-cs"/>
              </a:rPr>
              <a:t>mlus D;k dgk %</a:t>
            </a:r>
          </a:p>
        </p:txBody>
      </p:sp>
      <p:sp>
        <p:nvSpPr>
          <p:cNvPr id="191514" name="Rectangle 35"/>
          <p:cNvSpPr>
            <a:spLocks noChangeArrowheads="1"/>
          </p:cNvSpPr>
          <p:nvPr/>
        </p:nvSpPr>
        <p:spPr bwMode="auto">
          <a:xfrm>
            <a:off x="1528738" y="5951538"/>
            <a:ext cx="3714776" cy="581734"/>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3200" b="1" dirty="0">
                <a:ln>
                  <a:solidFill>
                    <a:srgbClr val="00FFFF"/>
                  </a:solidFill>
                </a:ln>
                <a:solidFill>
                  <a:srgbClr val="00FFFF"/>
                </a:solidFill>
                <a:latin typeface="Kruti Dev 010" pitchFamily="2" charset="0"/>
                <a:ea typeface="MS Gothic" pitchFamily="49" charset="-128"/>
                <a:cs typeface="+mn-cs"/>
              </a:rPr>
              <a:t>tks mlus eglwl fd;k</a:t>
            </a:r>
          </a:p>
        </p:txBody>
      </p:sp>
      <p:sp>
        <p:nvSpPr>
          <p:cNvPr id="191515" name="Text Box 36"/>
          <p:cNvSpPr txBox="1">
            <a:spLocks noChangeArrowheads="1"/>
          </p:cNvSpPr>
          <p:nvPr/>
        </p:nvSpPr>
        <p:spPr bwMode="auto">
          <a:xfrm>
            <a:off x="9658350" y="7938"/>
            <a:ext cx="279400" cy="401637"/>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grpSp>
        <p:nvGrpSpPr>
          <p:cNvPr id="2" name="Group 41"/>
          <p:cNvGrpSpPr>
            <a:grpSpLocks/>
          </p:cNvGrpSpPr>
          <p:nvPr/>
        </p:nvGrpSpPr>
        <p:grpSpPr bwMode="auto">
          <a:xfrm>
            <a:off x="2344738" y="3025775"/>
            <a:ext cx="4968875" cy="1055688"/>
            <a:chOff x="1478" y="1906"/>
            <a:chExt cx="3129" cy="664"/>
          </a:xfrm>
        </p:grpSpPr>
        <p:sp>
          <p:nvSpPr>
            <p:cNvPr id="191526" name="Text Box 42"/>
            <p:cNvSpPr txBox="1">
              <a:spLocks noChangeArrowheads="1"/>
            </p:cNvSpPr>
            <p:nvPr/>
          </p:nvSpPr>
          <p:spPr bwMode="auto">
            <a:xfrm rot="18900000">
              <a:off x="1478" y="2162"/>
              <a:ext cx="3129" cy="408"/>
            </a:xfrm>
            <a:prstGeom prst="rect">
              <a:avLst/>
            </a:prstGeom>
            <a:noFill/>
            <a:ln>
              <a:noFill/>
            </a:ln>
            <a:extLst/>
          </p:spPr>
          <p:txBody>
            <a:bodyPr lIns="90000" tIns="46800" rIns="90000" bIns="46800">
              <a:spAutoFit/>
            </a:bodyPr>
            <a:lstStyle/>
            <a:p>
              <a:pPr algn="ctr" defTabSz="1017588" eaLnBrk="1" hangingPunct="1">
                <a:lnSpc>
                  <a:spcPct val="100000"/>
                </a:lnSpc>
                <a:spcBef>
                  <a:spcPts val="1500"/>
                </a:spcBef>
                <a:buClr>
                  <a:srgbClr val="FFFFFF"/>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altLang="en-US" sz="3600" b="1" dirty="0">
                  <a:ln>
                    <a:solidFill>
                      <a:schemeClr val="bg1"/>
                    </a:solidFill>
                  </a:ln>
                  <a:solidFill>
                    <a:srgbClr val="FFFFFF"/>
                  </a:solidFill>
                  <a:effectLst>
                    <a:outerShdw blurRad="38100" dist="38100" dir="2700000" algn="tl">
                      <a:srgbClr val="C0C0C0"/>
                    </a:outerShdw>
                  </a:effectLst>
                  <a:latin typeface="Kruti Dev 010" pitchFamily="2" charset="0"/>
                  <a:ea typeface="MS Gothic" pitchFamily="49" charset="-128"/>
                  <a:cs typeface="+mn-cs"/>
                </a:rPr>
                <a:t>lkFk &amp; lkFk ns[kuk</a:t>
              </a:r>
              <a:endParaRPr lang="en-GB" sz="3600" b="1" dirty="0">
                <a:ln>
                  <a:solidFill>
                    <a:schemeClr val="bg1"/>
                  </a:solidFill>
                </a:ln>
                <a:solidFill>
                  <a:srgbClr val="FFFFFF"/>
                </a:solidFill>
                <a:effectLst>
                  <a:outerShdw blurRad="38100" dist="38100" dir="2700000" algn="tl">
                    <a:srgbClr val="C0C0C0"/>
                  </a:outerShdw>
                </a:effectLst>
                <a:latin typeface="Kruti Dev 010" pitchFamily="2" charset="0"/>
                <a:ea typeface="MS Gothic" pitchFamily="49" charset="-128"/>
                <a:cs typeface="+mn-cs"/>
              </a:endParaRPr>
            </a:p>
          </p:txBody>
        </p:sp>
        <p:sp>
          <p:nvSpPr>
            <p:cNvPr id="191527" name="Text Box 43"/>
            <p:cNvSpPr txBox="1">
              <a:spLocks noChangeArrowheads="1"/>
            </p:cNvSpPr>
            <p:nvPr/>
          </p:nvSpPr>
          <p:spPr bwMode="auto">
            <a:xfrm rot="18960000">
              <a:off x="1720" y="1906"/>
              <a:ext cx="2076" cy="485"/>
            </a:xfrm>
            <a:prstGeom prst="rect">
              <a:avLst/>
            </a:prstGeom>
            <a:noFill/>
            <a:ln>
              <a:noFill/>
            </a:ln>
            <a:extLst/>
          </p:spPr>
          <p:txBody>
            <a:bodyPr lIns="90000" tIns="46800" rIns="90000" bIns="46800">
              <a:spAutoFit/>
            </a:bodyPr>
            <a:lstStyle/>
            <a:p>
              <a:pPr algn="ctr" defTabSz="1017588" eaLnBrk="1" hangingPunct="1">
                <a:lnSpc>
                  <a:spcPct val="100000"/>
                </a:lnSpc>
                <a:spcBef>
                  <a:spcPts val="1500"/>
                </a:spcBef>
                <a:buClr>
                  <a:srgbClr val="FFFFFF"/>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4400" b="1" dirty="0">
                  <a:ln>
                    <a:solidFill>
                      <a:schemeClr val="bg1"/>
                    </a:solidFill>
                  </a:ln>
                  <a:solidFill>
                    <a:srgbClr val="FFFFFF"/>
                  </a:solidFill>
                  <a:effectLst>
                    <a:outerShdw blurRad="38100" dist="38100" dir="2700000" algn="tl">
                      <a:srgbClr val="C0C0C0"/>
                    </a:outerShdw>
                  </a:effectLst>
                  <a:latin typeface="Kruti Dev 010" pitchFamily="2" charset="0"/>
                  <a:ea typeface="MS Gothic" pitchFamily="49" charset="-128"/>
                  <a:cs typeface="+mn-cs"/>
                </a:rPr>
                <a:t>laf{kIr %</a:t>
              </a:r>
            </a:p>
          </p:txBody>
        </p:sp>
      </p:grpSp>
      <p:sp>
        <p:nvSpPr>
          <p:cNvPr id="22572" name="Text Box 44"/>
          <p:cNvSpPr txBox="1">
            <a:spLocks noChangeArrowheads="1"/>
          </p:cNvSpPr>
          <p:nvPr/>
        </p:nvSpPr>
        <p:spPr bwMode="auto">
          <a:xfrm>
            <a:off x="3890994" y="4243390"/>
            <a:ext cx="5638800" cy="2556579"/>
          </a:xfrm>
          <a:prstGeom prst="rect">
            <a:avLst/>
          </a:prstGeom>
          <a:noFill/>
          <a:ln>
            <a:noFill/>
          </a:ln>
          <a:extLst/>
        </p:spPr>
        <p:txBody>
          <a:bodyPr lIns="89866" tIns="46727" rIns="89866" bIns="46727">
            <a:spAutoFit/>
          </a:bodyPr>
          <a:lstStyle/>
          <a:p>
            <a:pPr algn="ctr" defTabSz="1017588" eaLnBrk="1" hangingPunct="1">
              <a:lnSpc>
                <a:spcPct val="100000"/>
              </a:lnSpc>
              <a:spcBef>
                <a:spcPts val="0"/>
              </a:spcBef>
              <a:buClr>
                <a:srgbClr val="FAFD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8000" b="1" dirty="0">
                <a:ln>
                  <a:solidFill>
                    <a:srgbClr val="FFFF00"/>
                  </a:solidFill>
                </a:ln>
                <a:solidFill>
                  <a:srgbClr val="FAFD00"/>
                </a:solidFill>
                <a:latin typeface="Kruti Dev 010" pitchFamily="2" charset="0"/>
                <a:ea typeface="MS Gothic" pitchFamily="49" charset="-128"/>
                <a:cs typeface="+mn-cs"/>
              </a:rPr>
              <a:t>^^lkFk&amp;lkFk</a:t>
            </a:r>
          </a:p>
          <a:p>
            <a:pPr algn="ctr" defTabSz="1017588" eaLnBrk="1" hangingPunct="1">
              <a:lnSpc>
                <a:spcPct val="100000"/>
              </a:lnSpc>
              <a:spcBef>
                <a:spcPts val="0"/>
              </a:spcBef>
              <a:buClr>
                <a:srgbClr val="FAFD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8000" b="1" dirty="0">
                <a:ln>
                  <a:solidFill>
                    <a:srgbClr val="FFFF00"/>
                  </a:solidFill>
                </a:ln>
                <a:solidFill>
                  <a:srgbClr val="FAFD00"/>
                </a:solidFill>
                <a:latin typeface="Kruti Dev 010" pitchFamily="2" charset="0"/>
                <a:ea typeface="MS Gothic" pitchFamily="49" charset="-128"/>
                <a:cs typeface="+mn-cs"/>
              </a:rPr>
              <a:t>ns[kuk**</a:t>
            </a:r>
          </a:p>
        </p:txBody>
      </p:sp>
      <p:sp>
        <p:nvSpPr>
          <p:cNvPr id="191520" name="Text Box 46"/>
          <p:cNvSpPr txBox="1">
            <a:spLocks noChangeArrowheads="1"/>
          </p:cNvSpPr>
          <p:nvPr/>
        </p:nvSpPr>
        <p:spPr bwMode="auto">
          <a:xfrm>
            <a:off x="8821738" y="7410450"/>
            <a:ext cx="184150" cy="244475"/>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91521" name="Text Box 47"/>
          <p:cNvSpPr txBox="1">
            <a:spLocks noChangeArrowheads="1"/>
          </p:cNvSpPr>
          <p:nvPr/>
        </p:nvSpPr>
        <p:spPr bwMode="auto">
          <a:xfrm>
            <a:off x="9621838" y="6950075"/>
            <a:ext cx="184150" cy="366713"/>
          </a:xfrm>
          <a:prstGeom prst="rect">
            <a:avLst/>
          </a:prstGeom>
          <a:noFill/>
          <a:ln>
            <a:noFill/>
          </a:ln>
          <a:extLst/>
        </p:spPr>
        <p:txBody>
          <a:bodyPr wrap="none" lIns="91308" tIns="45652" rIns="91308" bIns="4565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91522" name="Text Box 48"/>
          <p:cNvSpPr txBox="1">
            <a:spLocks noChangeArrowheads="1"/>
          </p:cNvSpPr>
          <p:nvPr/>
        </p:nvSpPr>
        <p:spPr bwMode="auto">
          <a:xfrm>
            <a:off x="9191625" y="7413625"/>
            <a:ext cx="290513" cy="247650"/>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20</a:t>
            </a:r>
          </a:p>
        </p:txBody>
      </p:sp>
      <p:sp>
        <p:nvSpPr>
          <p:cNvPr id="191523" name="Text Box 49"/>
          <p:cNvSpPr txBox="1">
            <a:spLocks noChangeArrowheads="1"/>
          </p:cNvSpPr>
          <p:nvPr/>
        </p:nvSpPr>
        <p:spPr bwMode="auto">
          <a:xfrm>
            <a:off x="9571038" y="7346950"/>
            <a:ext cx="269875" cy="341313"/>
          </a:xfrm>
          <a:prstGeom prst="rect">
            <a:avLst/>
          </a:prstGeom>
          <a:noFill/>
          <a:ln>
            <a:noFill/>
          </a:ln>
          <a:extLst/>
        </p:spPr>
        <p:txBody>
          <a:bodyPr wrap="none" lIns="89866" tIns="46727" rIns="89866" bIns="46727"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defRPr/>
            </a:pPr>
            <a:r>
              <a:rPr lang="en-GB" sz="1600" b="1" smtClean="0">
                <a:solidFill>
                  <a:srgbClr val="FFFFFF"/>
                </a:solidFill>
                <a:effectLst>
                  <a:outerShdw blurRad="38100" dist="38100" dir="2700000" algn="tl">
                    <a:srgbClr val="DDDDDD"/>
                  </a:outerShdw>
                </a:effectLst>
                <a:latin typeface="Kruti Dev 010" charset="0"/>
                <a:ea typeface="MS Gothic" charset="0"/>
                <a:cs typeface="MS Gothic" charset="0"/>
              </a:rPr>
              <a:t>3</a:t>
            </a:r>
          </a:p>
        </p:txBody>
      </p:sp>
      <p:sp>
        <p:nvSpPr>
          <p:cNvPr id="52" name="Title 51"/>
          <p:cNvSpPr>
            <a:spLocks noGrp="1"/>
          </p:cNvSpPr>
          <p:nvPr>
            <p:ph type="title" idx="4294967295"/>
          </p:nvPr>
        </p:nvSpPr>
        <p:spPr bwMode="auto">
          <a:xfrm>
            <a:off x="503238" y="171450"/>
            <a:ext cx="9051925" cy="690563"/>
          </a:xfrm>
          <a:prstGeom prst="rect">
            <a:avLst/>
          </a:prstGeom>
          <a:extLst/>
        </p:spPr>
        <p:txBody>
          <a:bodyPr lIns="101751" tIns="50877" rIns="101751" bIns="50877"/>
          <a:lstStyle/>
          <a:p>
            <a:pPr>
              <a:buFont typeface="Times New Roman" pitchFamily="18" charset="0"/>
              <a:buNone/>
              <a:defRPr/>
            </a:pPr>
            <a:r>
              <a:rPr lang="en-US" sz="5400" b="1" dirty="0" smtClean="0">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rPr>
              <a:t>,d vthc Loj okyk 'kCn</a:t>
            </a:r>
            <a:endParaRPr lang="en-US" sz="5400" dirty="0" smtClean="0">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54" name="TextBox 53"/>
          <p:cNvSpPr txBox="1"/>
          <p:nvPr/>
        </p:nvSpPr>
        <p:spPr>
          <a:xfrm>
            <a:off x="9305925" y="0"/>
            <a:ext cx="481013" cy="471488"/>
          </a:xfrm>
          <a:prstGeom prst="rect">
            <a:avLst/>
          </a:prstGeom>
          <a:noFill/>
        </p:spPr>
        <p:txBody>
          <a:bodyPr wrap="none" lIns="101751" tIns="50877" rIns="101751" bIns="50877">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
        <p:nvSpPr>
          <p:cNvPr id="191510" name="Rectangle 31"/>
          <p:cNvSpPr>
            <a:spLocks noChangeArrowheads="1"/>
          </p:cNvSpPr>
          <p:nvPr/>
        </p:nvSpPr>
        <p:spPr bwMode="auto">
          <a:xfrm>
            <a:off x="5957888" y="2339975"/>
            <a:ext cx="2455862"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latin typeface="Kruti Dev 010" pitchFamily="2" charset="0"/>
                <a:ea typeface="MS Gothic" pitchFamily="49" charset="-128"/>
                <a:cs typeface="+mn-cs"/>
              </a:rPr>
              <a:t>tSls % nkl</a:t>
            </a:r>
          </a:p>
        </p:txBody>
      </p:sp>
      <p:sp>
        <p:nvSpPr>
          <p:cNvPr id="191513" name="Rectangle 34"/>
          <p:cNvSpPr>
            <a:spLocks noChangeArrowheads="1"/>
          </p:cNvSpPr>
          <p:nvPr/>
        </p:nvSpPr>
        <p:spPr bwMode="auto">
          <a:xfrm>
            <a:off x="6029325" y="2928938"/>
            <a:ext cx="2428899" cy="520179"/>
          </a:xfrm>
          <a:prstGeom prst="rect">
            <a:avLst/>
          </a:prstGeom>
          <a:noFill/>
          <a:ln>
            <a:noFill/>
          </a:ln>
          <a:extLst/>
        </p:spPr>
        <p:txBody>
          <a:bodyPr lIns="90226" tIns="44214" rIns="90226" bIns="4421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6850" algn="l"/>
                <a:tab pos="3651250" algn="l"/>
                <a:tab pos="4564063" algn="l"/>
                <a:tab pos="5476875" algn="l"/>
                <a:tab pos="6388100" algn="l"/>
                <a:tab pos="7302500" algn="l"/>
                <a:tab pos="8215313" algn="l"/>
                <a:tab pos="9128125" algn="l"/>
                <a:tab pos="10042525" algn="l"/>
              </a:tabLst>
              <a:defRPr/>
            </a:pPr>
            <a:r>
              <a:rPr lang="en-GB" sz="2800" b="1" dirty="0">
                <a:ln>
                  <a:solidFill>
                    <a:srgbClr val="00FFFF"/>
                  </a:solidFill>
                </a:ln>
                <a:solidFill>
                  <a:srgbClr val="00FFFF"/>
                </a:solidFill>
                <a:latin typeface="Kruti Dev 010" pitchFamily="2" charset="0"/>
                <a:ea typeface="MS Gothic" pitchFamily="49" charset="-128"/>
                <a:cs typeface="+mn-cs"/>
              </a:rPr>
              <a:t>mlus tks fd;k %</a:t>
            </a:r>
          </a:p>
        </p:txBody>
      </p:sp>
      <p:grpSp>
        <p:nvGrpSpPr>
          <p:cNvPr id="46113" name="Group 37"/>
          <p:cNvGrpSpPr>
            <a:grpSpLocks/>
          </p:cNvGrpSpPr>
          <p:nvPr/>
        </p:nvGrpSpPr>
        <p:grpSpPr bwMode="auto">
          <a:xfrm>
            <a:off x="3541713" y="2411413"/>
            <a:ext cx="3319462" cy="3302000"/>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n>
                  <a:solidFill>
                    <a:schemeClr val="bg1"/>
                  </a:solidFill>
                </a:ln>
                <a:latin typeface="Kruti Dev 010" pitchFamily="2" charset="0"/>
                <a:ea typeface="ＭＳ Ｐゴシック" pitchFamily="-84" charset="-128"/>
                <a:cs typeface="+mn-cs"/>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n>
                  <a:solidFill>
                    <a:schemeClr val="bg1"/>
                  </a:solidFill>
                </a:ln>
                <a:latin typeface="Kruti Dev 010" pitchFamily="2" charset="0"/>
                <a:ea typeface="ＭＳ Ｐゴシック" pitchFamily="-84" charset="-128"/>
                <a:cs typeface="+mn-cs"/>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p:spPr>
          <p:txBody>
            <a:bodyPr rot="10800000" wrap="none" anchor="ctr"/>
            <a:lstStyle/>
            <a:p>
              <a:pPr defTabSz="1017588" eaLnBrk="1" hangingPunct="1">
                <a:lnSpc>
                  <a:spcPct val="100000"/>
                </a:lnSpc>
                <a:buClrTx/>
                <a:buSzTx/>
                <a:defRPr/>
              </a:pPr>
              <a:endParaRPr lang="en-US" sz="2700" dirty="0">
                <a:ln>
                  <a:solidFill>
                    <a:schemeClr val="bg1"/>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grpSp>
      <p:sp>
        <p:nvSpPr>
          <p:cNvPr id="22573" name="Text Box 45"/>
          <p:cNvSpPr txBox="1">
            <a:spLocks noChangeArrowheads="1"/>
          </p:cNvSpPr>
          <p:nvPr/>
        </p:nvSpPr>
        <p:spPr bwMode="auto">
          <a:xfrm>
            <a:off x="1528738" y="1028680"/>
            <a:ext cx="6289675" cy="1350962"/>
          </a:xfrm>
          <a:prstGeom prst="rect">
            <a:avLst/>
          </a:prstGeom>
          <a:noFill/>
          <a:ln>
            <a:noFill/>
          </a:ln>
          <a:extLst/>
        </p:spPr>
        <p:txBody>
          <a:bodyPr lIns="89866" tIns="46727" rIns="89866" bIns="46727">
            <a:spAutoFit/>
          </a:bodyPr>
          <a:lstStyle/>
          <a:p>
            <a:pPr algn="ctr" defTabSz="1017588" eaLnBrk="1" hangingPunct="1">
              <a:lnSpc>
                <a:spcPct val="100000"/>
              </a:lnSpc>
              <a:spcBef>
                <a:spcPts val="5000"/>
              </a:spcBef>
              <a:buClr>
                <a:srgbClr val="FAFD00"/>
              </a:buClr>
              <a:buSzTx/>
              <a:buFont typeface="Times New Roman" pitchFamily="18" charset="0"/>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80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MS Gothic" pitchFamily="49" charset="-128"/>
                <a:cs typeface="+mn-cs"/>
              </a:rPr>
              <a:t>la{</a:t>
            </a:r>
            <a:r>
              <a:rPr lang="en-GB" sz="8000" b="1" dirty="0" err="1">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MS Gothic" pitchFamily="49" charset="-128"/>
                <a:cs typeface="+mn-cs"/>
              </a:rPr>
              <a:t>ksi</a:t>
            </a:r>
            <a:r>
              <a:rPr lang="en-GB" sz="80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MS Gothic" pitchFamily="49" charset="-128"/>
                <a:cs typeface="+mn-cs"/>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3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92514" name="Rectangle 2"/>
          <p:cNvSpPr>
            <a:spLocks noChangeArrowheads="1"/>
          </p:cNvSpPr>
          <p:nvPr/>
        </p:nvSpPr>
        <p:spPr bwMode="auto">
          <a:xfrm>
            <a:off x="169863" y="7429500"/>
            <a:ext cx="1454150" cy="239713"/>
          </a:xfrm>
          <a:prstGeom prst="rect">
            <a:avLst/>
          </a:prstGeom>
          <a:noFill/>
          <a:ln>
            <a:noFill/>
          </a:ln>
          <a:extLst/>
        </p:spPr>
        <p:txBody>
          <a:bodyPr wrap="none" lIns="91328" tIns="45662" rIns="91328" bIns="4566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2515"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28" tIns="45662" rIns="91328" bIns="4566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23556"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28" tIns="45662" rIns="91328" bIns="45662" anchor="ctr"/>
          <a:lstStyle/>
          <a:p>
            <a:pPr defTabSz="101834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a:cs typeface="+mn-cs"/>
            </a:endParaRPr>
          </a:p>
        </p:txBody>
      </p:sp>
      <p:sp>
        <p:nvSpPr>
          <p:cNvPr id="23557"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28" tIns="45662" rIns="91328" bIns="45662" anchor="ctr"/>
          <a:lstStyle/>
          <a:p>
            <a:pPr defTabSz="101834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a:cs typeface="+mn-cs"/>
            </a:endParaRPr>
          </a:p>
        </p:txBody>
      </p:sp>
      <p:sp>
        <p:nvSpPr>
          <p:cNvPr id="23558"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28" tIns="45662" rIns="91328" bIns="45662" anchor="ctr"/>
          <a:lstStyle/>
          <a:p>
            <a:pPr defTabSz="101834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a:cs typeface="+mn-cs"/>
            </a:endParaRPr>
          </a:p>
        </p:txBody>
      </p:sp>
      <p:sp>
        <p:nvSpPr>
          <p:cNvPr id="23559"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28" tIns="45662" rIns="91328" bIns="45662" anchor="ctr"/>
          <a:lstStyle/>
          <a:p>
            <a:pPr defTabSz="101834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a:cs typeface="+mn-cs"/>
            </a:endParaRPr>
          </a:p>
        </p:txBody>
      </p:sp>
      <p:sp>
        <p:nvSpPr>
          <p:cNvPr id="48136" name="Rectangle 8"/>
          <p:cNvSpPr>
            <a:spLocks noChangeArrowheads="1"/>
          </p:cNvSpPr>
          <p:nvPr/>
        </p:nvSpPr>
        <p:spPr bwMode="auto">
          <a:xfrm>
            <a:off x="5503863" y="107156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6" tIns="44224" rIns="90246" bIns="44224">
            <a:spAutoFit/>
          </a:bodyPr>
          <a:lstStyle/>
          <a:p>
            <a:pPr defTabSz="1017588" eaLnBrk="1" hangingPunct="1">
              <a:lnSpc>
                <a:spcPct val="100000"/>
              </a:lnSpc>
              <a:spcBef>
                <a:spcPts val="2513"/>
              </a:spcBef>
              <a:buClr>
                <a:srgbClr val="FAFD00"/>
              </a:buClr>
              <a:buSzTx/>
              <a:tabLst>
                <a:tab pos="0" algn="l"/>
                <a:tab pos="911225" algn="l"/>
                <a:tab pos="1824038" algn="l"/>
                <a:tab pos="2738438" algn="l"/>
                <a:tab pos="3651250" algn="l"/>
                <a:tab pos="4565650" algn="l"/>
                <a:tab pos="5478463" algn="l"/>
                <a:tab pos="6389688" algn="l"/>
                <a:tab pos="7304088" algn="l"/>
                <a:tab pos="8216900" algn="l"/>
                <a:tab pos="9131300" algn="l"/>
                <a:tab pos="10044113" algn="l"/>
              </a:tabLst>
            </a:pPr>
            <a:r>
              <a:rPr lang="en-GB" sz="4000" b="1">
                <a:solidFill>
                  <a:srgbClr val="FAFD00"/>
                </a:solidFill>
                <a:latin typeface="Kruti Dev 010" charset="0"/>
                <a:ea typeface="MS Gothic" charset="0"/>
                <a:cs typeface="MS Gothic" charset="0"/>
              </a:rPr>
              <a:t>„</a:t>
            </a:r>
          </a:p>
        </p:txBody>
      </p:sp>
      <p:sp>
        <p:nvSpPr>
          <p:cNvPr id="48137" name="Rectangle 9"/>
          <p:cNvSpPr>
            <a:spLocks noChangeArrowheads="1"/>
          </p:cNvSpPr>
          <p:nvPr/>
        </p:nvSpPr>
        <p:spPr bwMode="auto">
          <a:xfrm>
            <a:off x="1570038" y="4124325"/>
            <a:ext cx="4540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6" tIns="44224" rIns="90246" bIns="44224">
            <a:spAutoFit/>
          </a:bodyPr>
          <a:lstStyle/>
          <a:p>
            <a:pPr defTabSz="1017588" eaLnBrk="1" hangingPunct="1">
              <a:lnSpc>
                <a:spcPct val="100000"/>
              </a:lnSpc>
              <a:spcBef>
                <a:spcPts val="2513"/>
              </a:spcBef>
              <a:buClr>
                <a:srgbClr val="FAFD00"/>
              </a:buClr>
              <a:buSzTx/>
              <a:tabLst>
                <a:tab pos="0" algn="l"/>
                <a:tab pos="911225" algn="l"/>
                <a:tab pos="1824038" algn="l"/>
                <a:tab pos="2738438" algn="l"/>
                <a:tab pos="3651250" algn="l"/>
                <a:tab pos="4565650" algn="l"/>
                <a:tab pos="5478463" algn="l"/>
                <a:tab pos="6389688" algn="l"/>
                <a:tab pos="7304088" algn="l"/>
                <a:tab pos="8216900" algn="l"/>
                <a:tab pos="9131300" algn="l"/>
                <a:tab pos="10044113" algn="l"/>
              </a:tabLst>
            </a:pPr>
            <a:r>
              <a:rPr lang="en-GB" sz="4000" b="1">
                <a:solidFill>
                  <a:srgbClr val="FAFD00"/>
                </a:solidFill>
                <a:latin typeface="Kruti Dev 010" charset="0"/>
                <a:ea typeface="MS Gothic" charset="0"/>
                <a:cs typeface="MS Gothic" charset="0"/>
              </a:rPr>
              <a:t>…</a:t>
            </a:r>
          </a:p>
        </p:txBody>
      </p:sp>
      <p:sp>
        <p:nvSpPr>
          <p:cNvPr id="48138" name="Rectangle 10"/>
          <p:cNvSpPr>
            <a:spLocks noChangeArrowheads="1"/>
          </p:cNvSpPr>
          <p:nvPr/>
        </p:nvSpPr>
        <p:spPr bwMode="auto">
          <a:xfrm>
            <a:off x="5346700" y="410686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6" tIns="44224" rIns="90246" bIns="44224">
            <a:spAutoFit/>
          </a:bodyPr>
          <a:lstStyle/>
          <a:p>
            <a:pPr defTabSz="1017588" eaLnBrk="1" hangingPunct="1">
              <a:lnSpc>
                <a:spcPct val="100000"/>
              </a:lnSpc>
              <a:spcBef>
                <a:spcPts val="2513"/>
              </a:spcBef>
              <a:buClr>
                <a:srgbClr val="0066FF"/>
              </a:buClr>
              <a:buSzTx/>
              <a:tabLst>
                <a:tab pos="0" algn="l"/>
                <a:tab pos="911225" algn="l"/>
                <a:tab pos="1824038" algn="l"/>
                <a:tab pos="2738438" algn="l"/>
                <a:tab pos="3651250" algn="l"/>
                <a:tab pos="4565650" algn="l"/>
                <a:tab pos="5478463" algn="l"/>
                <a:tab pos="6389688" algn="l"/>
                <a:tab pos="7304088" algn="l"/>
                <a:tab pos="8216900" algn="l"/>
                <a:tab pos="9131300" algn="l"/>
                <a:tab pos="10044113" algn="l"/>
              </a:tabLst>
            </a:pPr>
            <a:r>
              <a:rPr lang="en-GB" sz="4000" b="1">
                <a:solidFill>
                  <a:srgbClr val="00FFFF"/>
                </a:solidFill>
                <a:latin typeface="Kruti Dev 010" charset="0"/>
                <a:ea typeface="MS Gothic" charset="0"/>
                <a:cs typeface="MS Gothic" charset="0"/>
              </a:rPr>
              <a:t>†</a:t>
            </a:r>
          </a:p>
        </p:txBody>
      </p:sp>
      <p:sp>
        <p:nvSpPr>
          <p:cNvPr id="48139" name="Rectangle 11"/>
          <p:cNvSpPr>
            <a:spLocks noChangeArrowheads="1"/>
          </p:cNvSpPr>
          <p:nvPr/>
        </p:nvSpPr>
        <p:spPr bwMode="auto">
          <a:xfrm>
            <a:off x="1554163" y="109061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46" tIns="44224" rIns="90246" bIns="44224">
            <a:spAutoFit/>
          </a:bodyPr>
          <a:lstStyle/>
          <a:p>
            <a:pPr defTabSz="1017588" eaLnBrk="1" hangingPunct="1">
              <a:lnSpc>
                <a:spcPct val="100000"/>
              </a:lnSpc>
              <a:spcBef>
                <a:spcPts val="2513"/>
              </a:spcBef>
              <a:buClr>
                <a:srgbClr val="FAFD00"/>
              </a:buClr>
              <a:buSzTx/>
              <a:tabLst>
                <a:tab pos="0" algn="l"/>
                <a:tab pos="911225" algn="l"/>
                <a:tab pos="1824038" algn="l"/>
                <a:tab pos="2738438" algn="l"/>
                <a:tab pos="3651250" algn="l"/>
                <a:tab pos="4565650" algn="l"/>
                <a:tab pos="5478463" algn="l"/>
                <a:tab pos="6389688" algn="l"/>
                <a:tab pos="7304088" algn="l"/>
                <a:tab pos="8216900" algn="l"/>
                <a:tab pos="9131300" algn="l"/>
                <a:tab pos="10044113" algn="l"/>
              </a:tabLst>
            </a:pPr>
            <a:r>
              <a:rPr lang="en-GB" sz="4000" b="1">
                <a:solidFill>
                  <a:srgbClr val="FAFD00"/>
                </a:solidFill>
                <a:latin typeface="Kruti Dev 010" charset="0"/>
                <a:ea typeface="MS Gothic" charset="0"/>
                <a:cs typeface="MS Gothic" charset="0"/>
              </a:rPr>
              <a:t>ƒ</a:t>
            </a:r>
          </a:p>
        </p:txBody>
      </p:sp>
      <p:sp>
        <p:nvSpPr>
          <p:cNvPr id="55312" name="Rectangle 28"/>
          <p:cNvSpPr>
            <a:spLocks noChangeArrowheads="1"/>
          </p:cNvSpPr>
          <p:nvPr/>
        </p:nvSpPr>
        <p:spPr bwMode="auto">
          <a:xfrm>
            <a:off x="1933575" y="1028680"/>
            <a:ext cx="2590800" cy="766420"/>
          </a:xfrm>
          <a:prstGeom prst="rect">
            <a:avLst/>
          </a:prstGeom>
          <a:noFill/>
          <a:ln>
            <a:noFill/>
          </a:ln>
          <a:extLst/>
        </p:spPr>
        <p:txBody>
          <a:bodyPr lIns="90246" tIns="44224" rIns="90246" bIns="4422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4400" b="1" dirty="0">
                <a:ln>
                  <a:solidFill>
                    <a:srgbClr val="00FF00"/>
                  </a:solidFill>
                </a:ln>
                <a:solidFill>
                  <a:srgbClr val="66FF99"/>
                </a:solidFill>
                <a:latin typeface="Kruti Dev 010" pitchFamily="2" charset="0"/>
                <a:ea typeface="MS Gothic" pitchFamily="49" charset="-128"/>
                <a:cs typeface="+mn-cs"/>
              </a:rPr>
              <a:t>eÙkh</a:t>
            </a:r>
          </a:p>
        </p:txBody>
      </p:sp>
      <p:sp>
        <p:nvSpPr>
          <p:cNvPr id="55313" name="Rectangle 29"/>
          <p:cNvSpPr>
            <a:spLocks noChangeArrowheads="1"/>
          </p:cNvSpPr>
          <p:nvPr/>
        </p:nvSpPr>
        <p:spPr bwMode="auto">
          <a:xfrm>
            <a:off x="5957888" y="957242"/>
            <a:ext cx="2428875" cy="766420"/>
          </a:xfrm>
          <a:prstGeom prst="rect">
            <a:avLst/>
          </a:prstGeom>
          <a:noFill/>
          <a:ln>
            <a:noFill/>
          </a:ln>
          <a:extLst/>
        </p:spPr>
        <p:txBody>
          <a:bodyPr lIns="90246" tIns="44224" rIns="90246" bIns="4422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4400" b="1" dirty="0">
                <a:ln>
                  <a:solidFill>
                    <a:srgbClr val="00FF00"/>
                  </a:solidFill>
                </a:ln>
                <a:solidFill>
                  <a:srgbClr val="66FF99"/>
                </a:solidFill>
                <a:latin typeface="Kruti Dev 010" pitchFamily="2" charset="0"/>
                <a:ea typeface="MS Gothic" pitchFamily="49" charset="-128"/>
                <a:cs typeface="+mn-cs"/>
              </a:rPr>
              <a:t>ejdql</a:t>
            </a:r>
          </a:p>
        </p:txBody>
      </p:sp>
      <p:sp>
        <p:nvSpPr>
          <p:cNvPr id="55314" name="Rectangle 30"/>
          <p:cNvSpPr>
            <a:spLocks noChangeArrowheads="1"/>
          </p:cNvSpPr>
          <p:nvPr/>
        </p:nvSpPr>
        <p:spPr bwMode="auto">
          <a:xfrm>
            <a:off x="1957366" y="4100514"/>
            <a:ext cx="2574925" cy="766420"/>
          </a:xfrm>
          <a:prstGeom prst="rect">
            <a:avLst/>
          </a:prstGeom>
          <a:noFill/>
          <a:ln>
            <a:noFill/>
          </a:ln>
          <a:extLst/>
        </p:spPr>
        <p:txBody>
          <a:bodyPr lIns="90246" tIns="44224" rIns="90246" bIns="44224">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4400" b="1" dirty="0">
                <a:ln>
                  <a:solidFill>
                    <a:srgbClr val="00FF00"/>
                  </a:solidFill>
                </a:ln>
                <a:solidFill>
                  <a:srgbClr val="66FF99"/>
                </a:solidFill>
                <a:latin typeface="Kruti Dev 010" pitchFamily="2" charset="0"/>
                <a:ea typeface="MS Gothic" pitchFamily="49" charset="-128"/>
                <a:cs typeface="+mn-cs"/>
              </a:rPr>
              <a:t>ywdk</a:t>
            </a:r>
          </a:p>
        </p:txBody>
      </p:sp>
      <p:sp>
        <p:nvSpPr>
          <p:cNvPr id="192531" name="Rectangle 31"/>
          <p:cNvSpPr>
            <a:spLocks noChangeArrowheads="1"/>
          </p:cNvSpPr>
          <p:nvPr/>
        </p:nvSpPr>
        <p:spPr bwMode="auto">
          <a:xfrm>
            <a:off x="5815013" y="4175125"/>
            <a:ext cx="2144712" cy="649288"/>
          </a:xfrm>
          <a:prstGeom prst="rect">
            <a:avLst/>
          </a:prstGeom>
          <a:noFill/>
          <a:ln>
            <a:noFill/>
          </a:ln>
          <a:extLst/>
        </p:spPr>
        <p:txBody>
          <a:bodyPr lIns="90246" tIns="44224" rIns="90246" bIns="44224">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600" b="1" dirty="0">
                <a:ln>
                  <a:solidFill>
                    <a:srgbClr val="00FFFF"/>
                  </a:solidFill>
                </a:ln>
                <a:solidFill>
                  <a:srgbClr val="00FFFF"/>
                </a:solidFill>
                <a:latin typeface="Kruti Dev 010" pitchFamily="2" charset="0"/>
                <a:ea typeface="MS Gothic" pitchFamily="49" charset="-128"/>
                <a:cs typeface="+mn-cs"/>
              </a:rPr>
              <a:t>;wgUuk</a:t>
            </a:r>
          </a:p>
        </p:txBody>
      </p:sp>
      <p:sp>
        <p:nvSpPr>
          <p:cNvPr id="55316" name="Rectangle 32"/>
          <p:cNvSpPr>
            <a:spLocks noChangeArrowheads="1"/>
          </p:cNvSpPr>
          <p:nvPr/>
        </p:nvSpPr>
        <p:spPr bwMode="auto">
          <a:xfrm>
            <a:off x="2028825" y="1768475"/>
            <a:ext cx="2581275"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;gwfn;ksa esa</a:t>
            </a:r>
          </a:p>
        </p:txBody>
      </p:sp>
      <p:sp>
        <p:nvSpPr>
          <p:cNvPr id="55317" name="Rectangle 33"/>
          <p:cNvSpPr>
            <a:spLocks noChangeArrowheads="1"/>
          </p:cNvSpPr>
          <p:nvPr/>
        </p:nvSpPr>
        <p:spPr bwMode="auto">
          <a:xfrm>
            <a:off x="5957888" y="1779588"/>
            <a:ext cx="2474912"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jksfe;ks</a:t>
            </a:r>
          </a:p>
        </p:txBody>
      </p:sp>
      <p:sp>
        <p:nvSpPr>
          <p:cNvPr id="55318" name="Rectangle 34"/>
          <p:cNvSpPr>
            <a:spLocks noChangeArrowheads="1"/>
          </p:cNvSpPr>
          <p:nvPr/>
        </p:nvSpPr>
        <p:spPr bwMode="auto">
          <a:xfrm>
            <a:off x="1957366" y="4743456"/>
            <a:ext cx="1943100" cy="643310"/>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600" b="1" dirty="0">
                <a:ln>
                  <a:solidFill>
                    <a:schemeClr val="bg1"/>
                  </a:solidFill>
                </a:ln>
                <a:solidFill>
                  <a:srgbClr val="FFFFFF"/>
                </a:solidFill>
                <a:latin typeface="Kruti Dev 010" pitchFamily="2" charset="0"/>
                <a:ea typeface="MS Gothic" pitchFamily="49" charset="-128"/>
                <a:cs typeface="+mn-cs"/>
              </a:rPr>
              <a:t>;wukuh</a:t>
            </a:r>
          </a:p>
        </p:txBody>
      </p:sp>
      <p:sp>
        <p:nvSpPr>
          <p:cNvPr id="192535" name="Rectangle 35"/>
          <p:cNvSpPr>
            <a:spLocks noChangeArrowheads="1"/>
          </p:cNvSpPr>
          <p:nvPr/>
        </p:nvSpPr>
        <p:spPr bwMode="auto">
          <a:xfrm>
            <a:off x="5815018" y="4806950"/>
            <a:ext cx="2963863"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rgbClr val="00FFFF"/>
                  </a:solidFill>
                </a:ln>
                <a:solidFill>
                  <a:srgbClr val="00FFFF"/>
                </a:solidFill>
                <a:latin typeface="Kruti Dev 010" pitchFamily="2" charset="0"/>
                <a:ea typeface="MS Gothic" pitchFamily="49" charset="-128"/>
                <a:cs typeface="+mn-cs"/>
              </a:rPr>
              <a:t>dyhfl;k esa</a:t>
            </a:r>
          </a:p>
        </p:txBody>
      </p:sp>
      <p:sp>
        <p:nvSpPr>
          <p:cNvPr id="55320" name="Rectangle 36"/>
          <p:cNvSpPr>
            <a:spLocks noChangeArrowheads="1"/>
          </p:cNvSpPr>
          <p:nvPr/>
        </p:nvSpPr>
        <p:spPr bwMode="auto">
          <a:xfrm>
            <a:off x="2100263" y="2346325"/>
            <a:ext cx="2509837"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tSls % jktk</a:t>
            </a:r>
          </a:p>
        </p:txBody>
      </p:sp>
      <p:sp>
        <p:nvSpPr>
          <p:cNvPr id="55321" name="Rectangle 37"/>
          <p:cNvSpPr>
            <a:spLocks noChangeArrowheads="1"/>
          </p:cNvSpPr>
          <p:nvPr/>
        </p:nvSpPr>
        <p:spPr bwMode="auto">
          <a:xfrm>
            <a:off x="6029325" y="2339975"/>
            <a:ext cx="2384425"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nkl</a:t>
            </a:r>
          </a:p>
        </p:txBody>
      </p:sp>
      <p:sp>
        <p:nvSpPr>
          <p:cNvPr id="55322" name="Rectangle 38"/>
          <p:cNvSpPr>
            <a:spLocks noChangeArrowheads="1"/>
          </p:cNvSpPr>
          <p:nvPr/>
        </p:nvSpPr>
        <p:spPr bwMode="auto">
          <a:xfrm>
            <a:off x="1671614" y="5367338"/>
            <a:ext cx="3143272"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tSls%ijes'oj@euq";</a:t>
            </a:r>
          </a:p>
        </p:txBody>
      </p:sp>
      <p:sp>
        <p:nvSpPr>
          <p:cNvPr id="192539" name="Rectangle 39"/>
          <p:cNvSpPr>
            <a:spLocks noChangeArrowheads="1"/>
          </p:cNvSpPr>
          <p:nvPr/>
        </p:nvSpPr>
        <p:spPr bwMode="auto">
          <a:xfrm>
            <a:off x="5743574" y="5359400"/>
            <a:ext cx="2428898" cy="581754"/>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rgbClr val="00FFFF"/>
                  </a:solidFill>
                </a:ln>
                <a:solidFill>
                  <a:srgbClr val="00FFFF"/>
                </a:solidFill>
                <a:latin typeface="Kruti Dev 010" pitchFamily="2" charset="0"/>
                <a:ea typeface="MS Gothic" pitchFamily="49" charset="-128"/>
                <a:cs typeface="+mn-cs"/>
              </a:rPr>
              <a:t>tSls % ijes'oj</a:t>
            </a:r>
          </a:p>
        </p:txBody>
      </p:sp>
      <p:sp>
        <p:nvSpPr>
          <p:cNvPr id="55324" name="Rectangle 40"/>
          <p:cNvSpPr>
            <a:spLocks noChangeArrowheads="1"/>
          </p:cNvSpPr>
          <p:nvPr/>
        </p:nvSpPr>
        <p:spPr bwMode="auto">
          <a:xfrm>
            <a:off x="2100242" y="2917825"/>
            <a:ext cx="2438400" cy="1074197"/>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mlus D;k dgk %</a:t>
            </a:r>
          </a:p>
        </p:txBody>
      </p:sp>
      <p:sp>
        <p:nvSpPr>
          <p:cNvPr id="55325" name="Rectangle 41"/>
          <p:cNvSpPr>
            <a:spLocks noChangeArrowheads="1"/>
          </p:cNvSpPr>
          <p:nvPr/>
        </p:nvSpPr>
        <p:spPr bwMode="auto">
          <a:xfrm>
            <a:off x="5957894" y="2928938"/>
            <a:ext cx="2214585" cy="1074197"/>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tks mlus fd;k</a:t>
            </a:r>
          </a:p>
        </p:txBody>
      </p:sp>
      <p:sp>
        <p:nvSpPr>
          <p:cNvPr id="192542" name="Rectangle 42"/>
          <p:cNvSpPr>
            <a:spLocks noChangeArrowheads="1"/>
          </p:cNvSpPr>
          <p:nvPr/>
        </p:nvSpPr>
        <p:spPr bwMode="auto">
          <a:xfrm>
            <a:off x="5743580" y="5956300"/>
            <a:ext cx="2444750" cy="1074197"/>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rgbClr val="00FFFF"/>
                  </a:solidFill>
                </a:ln>
                <a:solidFill>
                  <a:srgbClr val="00FFFF"/>
                </a:solidFill>
                <a:latin typeface="Kruti Dev 010" pitchFamily="2" charset="0"/>
                <a:ea typeface="MS Gothic" pitchFamily="49" charset="-128"/>
                <a:cs typeface="+mn-cs"/>
              </a:rPr>
              <a:t>tks mldk vFkZ Fkk</a:t>
            </a:r>
          </a:p>
        </p:txBody>
      </p:sp>
      <p:sp>
        <p:nvSpPr>
          <p:cNvPr id="55327" name="Rectangle 43"/>
          <p:cNvSpPr>
            <a:spLocks noChangeArrowheads="1"/>
          </p:cNvSpPr>
          <p:nvPr/>
        </p:nvSpPr>
        <p:spPr bwMode="auto">
          <a:xfrm>
            <a:off x="1814490" y="5815026"/>
            <a:ext cx="2967037" cy="1074197"/>
          </a:xfrm>
          <a:prstGeom prst="rect">
            <a:avLst/>
          </a:prstGeom>
          <a:noFill/>
          <a:ln>
            <a:noFill/>
          </a:ln>
          <a:extLst/>
        </p:spPr>
        <p:txBody>
          <a:bodyPr lIns="90246" tIns="44224" rIns="90246" bIns="44224">
            <a:spAutoFit/>
          </a:bodyPr>
          <a:lstStyle/>
          <a:p>
            <a:pPr defTabSz="1017588" eaLnBrk="1" hangingPunct="1">
              <a:lnSpc>
                <a:spcPct val="100000"/>
              </a:lnSpc>
              <a:spcBef>
                <a:spcPts val="1750"/>
              </a:spcBef>
              <a:buClr>
                <a:srgbClr val="CECECE"/>
              </a:buClr>
              <a:buSzTx/>
              <a:buFont typeface="Times New Roman" pitchFamily="18" charset="0"/>
              <a:buNone/>
              <a:tabLst>
                <a:tab pos="0" algn="l"/>
                <a:tab pos="911225" algn="l"/>
                <a:tab pos="1824038" algn="l"/>
                <a:tab pos="2738438" algn="l"/>
                <a:tab pos="3651250" algn="l"/>
                <a:tab pos="4565650" algn="l"/>
                <a:tab pos="5478463" algn="l"/>
                <a:tab pos="6389688" algn="l"/>
                <a:tab pos="7304088" algn="l"/>
                <a:tab pos="8216900" algn="l"/>
                <a:tab pos="9131300" algn="l"/>
                <a:tab pos="10044113" algn="l"/>
              </a:tabLst>
              <a:defRPr/>
            </a:pPr>
            <a:r>
              <a:rPr lang="en-GB" sz="3200" b="1" dirty="0">
                <a:ln>
                  <a:solidFill>
                    <a:schemeClr val="bg1"/>
                  </a:solidFill>
                </a:ln>
                <a:solidFill>
                  <a:srgbClr val="FFFFFF"/>
                </a:solidFill>
                <a:latin typeface="Kruti Dev 010" pitchFamily="2" charset="0"/>
                <a:ea typeface="MS Gothic" pitchFamily="49" charset="-128"/>
                <a:cs typeface="+mn-cs"/>
              </a:rPr>
              <a:t>tks mlus eglwl fd;k</a:t>
            </a:r>
          </a:p>
        </p:txBody>
      </p:sp>
      <p:sp>
        <p:nvSpPr>
          <p:cNvPr id="192544" name="AutoShape 44"/>
          <p:cNvSpPr>
            <a:spLocks noChangeArrowheads="1"/>
          </p:cNvSpPr>
          <p:nvPr/>
        </p:nvSpPr>
        <p:spPr bwMode="auto">
          <a:xfrm>
            <a:off x="1489075" y="4043363"/>
            <a:ext cx="3305175" cy="2819400"/>
          </a:xfrm>
          <a:prstGeom prst="roundRect">
            <a:avLst>
              <a:gd name="adj" fmla="val 16667"/>
            </a:avLst>
          </a:prstGeom>
          <a:noFill/>
          <a:ln w="76320">
            <a:solidFill>
              <a:srgbClr val="FC0128"/>
            </a:solidFill>
            <a:miter lim="800000"/>
            <a:headEnd/>
            <a:tailEnd/>
          </a:ln>
          <a:extLst/>
        </p:spPr>
        <p:txBody>
          <a:bodyPr wrap="none" lIns="91328" tIns="45662" rIns="91328" bIns="4566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2545" name="AutoShape 45"/>
          <p:cNvSpPr>
            <a:spLocks noChangeArrowheads="1"/>
          </p:cNvSpPr>
          <p:nvPr/>
        </p:nvSpPr>
        <p:spPr bwMode="auto">
          <a:xfrm>
            <a:off x="5222875" y="995363"/>
            <a:ext cx="3303588" cy="2817812"/>
          </a:xfrm>
          <a:prstGeom prst="roundRect">
            <a:avLst>
              <a:gd name="adj" fmla="val 16667"/>
            </a:avLst>
          </a:prstGeom>
          <a:noFill/>
          <a:ln w="76320">
            <a:solidFill>
              <a:srgbClr val="FC0128"/>
            </a:solidFill>
            <a:miter lim="800000"/>
            <a:headEnd/>
            <a:tailEnd/>
          </a:ln>
          <a:extLst/>
        </p:spPr>
        <p:txBody>
          <a:bodyPr wrap="none" lIns="91328" tIns="45662" rIns="91328" bIns="4566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2546" name="AutoShape 46"/>
          <p:cNvSpPr>
            <a:spLocks noChangeArrowheads="1"/>
          </p:cNvSpPr>
          <p:nvPr/>
        </p:nvSpPr>
        <p:spPr bwMode="auto">
          <a:xfrm>
            <a:off x="1501775" y="1033463"/>
            <a:ext cx="3303588" cy="2817812"/>
          </a:xfrm>
          <a:prstGeom prst="roundRect">
            <a:avLst>
              <a:gd name="adj" fmla="val 16667"/>
            </a:avLst>
          </a:prstGeom>
          <a:noFill/>
          <a:ln w="76320">
            <a:solidFill>
              <a:srgbClr val="FC0128"/>
            </a:solidFill>
            <a:miter lim="800000"/>
            <a:headEnd/>
            <a:tailEnd/>
          </a:ln>
          <a:extLst/>
        </p:spPr>
        <p:txBody>
          <a:bodyPr wrap="none" lIns="91328" tIns="45662" rIns="91328" bIns="45662"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23600" name="Line 48"/>
          <p:cNvSpPr>
            <a:spLocks noChangeShapeType="1"/>
          </p:cNvSpPr>
          <p:nvPr/>
        </p:nvSpPr>
        <p:spPr bwMode="auto">
          <a:xfrm flipH="1">
            <a:off x="4291013" y="825500"/>
            <a:ext cx="447675" cy="92710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328" tIns="45662" rIns="91328" bIns="4566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23601" name="Line 49"/>
          <p:cNvSpPr>
            <a:spLocks noChangeShapeType="1"/>
          </p:cNvSpPr>
          <p:nvPr/>
        </p:nvSpPr>
        <p:spPr bwMode="auto">
          <a:xfrm flipH="1">
            <a:off x="4341813" y="825500"/>
            <a:ext cx="665162" cy="3608388"/>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328" tIns="45662" rIns="91328" bIns="4566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23602" name="Line 50"/>
          <p:cNvSpPr>
            <a:spLocks noChangeShapeType="1"/>
          </p:cNvSpPr>
          <p:nvPr/>
        </p:nvSpPr>
        <p:spPr bwMode="auto">
          <a:xfrm>
            <a:off x="5243513" y="838200"/>
            <a:ext cx="166687" cy="91440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328" tIns="45662" rIns="91328" bIns="45662"/>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92550" name="Text Box 51"/>
          <p:cNvSpPr txBox="1">
            <a:spLocks noChangeArrowheads="1"/>
          </p:cNvSpPr>
          <p:nvPr/>
        </p:nvSpPr>
        <p:spPr bwMode="auto">
          <a:xfrm>
            <a:off x="9658350" y="7938"/>
            <a:ext cx="279400" cy="401637"/>
          </a:xfrm>
          <a:prstGeom prst="rect">
            <a:avLst/>
          </a:prstGeom>
          <a:noFill/>
          <a:ln>
            <a:noFill/>
          </a:ln>
          <a:extLst/>
        </p:spPr>
        <p:txBody>
          <a:bodyPr wrap="none" lIns="89886" tIns="46738" rIns="89886" bIns="46738"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23604" name="Text Box 52"/>
          <p:cNvSpPr txBox="1">
            <a:spLocks noChangeArrowheads="1"/>
          </p:cNvSpPr>
          <p:nvPr/>
        </p:nvSpPr>
        <p:spPr bwMode="auto">
          <a:xfrm>
            <a:off x="5743575" y="4029075"/>
            <a:ext cx="1947863" cy="2747963"/>
          </a:xfrm>
          <a:prstGeom prst="rect">
            <a:avLst/>
          </a:prstGeom>
          <a:noFill/>
          <a:ln>
            <a:noFill/>
          </a:ln>
          <a:extLst/>
        </p:spPr>
        <p:txBody>
          <a:bodyPr lIns="89886" tIns="46738" rIns="89886" bIns="46738">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550"/>
              </a:spcBef>
              <a:buClr>
                <a:srgbClr val="FFEA18"/>
              </a:buClr>
              <a:buSzTx/>
              <a:defRPr/>
            </a:pPr>
            <a:r>
              <a:rPr lang="en-GB" sz="16900" b="1" smtClean="0">
                <a:solidFill>
                  <a:srgbClr val="FFEA18"/>
                </a:solidFill>
                <a:effectLst>
                  <a:outerShdw blurRad="38100" dist="38100" dir="2700000" algn="tl">
                    <a:srgbClr val="DDDDDD"/>
                  </a:outerShdw>
                </a:effectLst>
                <a:latin typeface="Kruti Dev 010" charset="0"/>
                <a:ea typeface="MS Gothic" charset="0"/>
                <a:cs typeface="MS Gothic" charset="0"/>
              </a:rPr>
              <a:t>∑</a:t>
            </a:r>
          </a:p>
        </p:txBody>
      </p:sp>
      <p:sp>
        <p:nvSpPr>
          <p:cNvPr id="192552" name="Text Box 53"/>
          <p:cNvSpPr txBox="1">
            <a:spLocks noChangeArrowheads="1"/>
          </p:cNvSpPr>
          <p:nvPr/>
        </p:nvSpPr>
        <p:spPr bwMode="auto">
          <a:xfrm>
            <a:off x="9574213" y="6934200"/>
            <a:ext cx="184150" cy="366713"/>
          </a:xfrm>
          <a:prstGeom prst="rect">
            <a:avLst/>
          </a:prstGeom>
          <a:noFill/>
          <a:ln>
            <a:noFill/>
          </a:ln>
          <a:extLst/>
        </p:spPr>
        <p:txBody>
          <a:bodyPr wrap="none" lIns="91328" tIns="45662" rIns="91328" bIns="45662"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endParaRPr lang="en-US" sz="2400" dirty="0" smtClean="0">
              <a:solidFill>
                <a:srgbClr val="000000"/>
              </a:solidFill>
              <a:effectLst>
                <a:outerShdw blurRad="38100" dist="38100" dir="2700000" algn="tl">
                  <a:srgbClr val="000000">
                    <a:alpha val="43137"/>
                  </a:srgbClr>
                </a:outerShdw>
              </a:effectLst>
              <a:latin typeface="Kruti Dev 010" pitchFamily="2" charset="0"/>
              <a:ea typeface="MS Gothic" charset="0"/>
              <a:cs typeface="MS Gothic" charset="0"/>
            </a:endParaRPr>
          </a:p>
        </p:txBody>
      </p:sp>
      <p:sp>
        <p:nvSpPr>
          <p:cNvPr id="192553" name="Text Box 54"/>
          <p:cNvSpPr txBox="1">
            <a:spLocks noChangeArrowheads="1"/>
          </p:cNvSpPr>
          <p:nvPr/>
        </p:nvSpPr>
        <p:spPr bwMode="auto">
          <a:xfrm>
            <a:off x="9191625" y="7413625"/>
            <a:ext cx="290513" cy="247650"/>
          </a:xfrm>
          <a:prstGeom prst="rect">
            <a:avLst/>
          </a:prstGeom>
          <a:noFill/>
          <a:ln>
            <a:noFill/>
          </a:ln>
          <a:extLst/>
        </p:spPr>
        <p:txBody>
          <a:bodyPr wrap="none" lIns="89886" tIns="46738" rIns="89886" bIns="46738"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21</a:t>
            </a:r>
          </a:p>
        </p:txBody>
      </p:sp>
      <p:sp>
        <p:nvSpPr>
          <p:cNvPr id="192554" name="Text Box 55"/>
          <p:cNvSpPr txBox="1">
            <a:spLocks noChangeArrowheads="1"/>
          </p:cNvSpPr>
          <p:nvPr/>
        </p:nvSpPr>
        <p:spPr bwMode="auto">
          <a:xfrm>
            <a:off x="9571038" y="7350125"/>
            <a:ext cx="269875" cy="341313"/>
          </a:xfrm>
          <a:prstGeom prst="rect">
            <a:avLst/>
          </a:prstGeom>
          <a:noFill/>
          <a:ln>
            <a:noFill/>
          </a:ln>
          <a:extLst/>
        </p:spPr>
        <p:txBody>
          <a:bodyPr wrap="none" lIns="89886" tIns="46738" rIns="89886" bIns="46738"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000"/>
              </a:spcBef>
              <a:buClr>
                <a:srgbClr val="FFFFFF"/>
              </a:buClr>
              <a:buSzTx/>
              <a:defRPr/>
            </a:pPr>
            <a:r>
              <a:rPr lang="en-GB" sz="1600" b="1" smtClean="0">
                <a:solidFill>
                  <a:srgbClr val="FFFFFF"/>
                </a:solidFill>
                <a:effectLst>
                  <a:outerShdw blurRad="38100" dist="38100" dir="2700000" algn="tl">
                    <a:srgbClr val="DDDDDD"/>
                  </a:outerShdw>
                </a:effectLst>
                <a:latin typeface="Kruti Dev 010" charset="0"/>
                <a:ea typeface="MS Gothic" charset="0"/>
                <a:cs typeface="MS Gothic" charset="0"/>
              </a:rPr>
              <a:t>1</a:t>
            </a:r>
          </a:p>
        </p:txBody>
      </p:sp>
      <p:sp>
        <p:nvSpPr>
          <p:cNvPr id="57" name="Title 56"/>
          <p:cNvSpPr>
            <a:spLocks noGrp="1"/>
          </p:cNvSpPr>
          <p:nvPr>
            <p:ph type="title" idx="4294967295"/>
          </p:nvPr>
        </p:nvSpPr>
        <p:spPr bwMode="auto">
          <a:xfrm>
            <a:off x="503238" y="171450"/>
            <a:ext cx="9051925" cy="69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75" tIns="50888" rIns="101775" bIns="50888"/>
          <a:lstStyle/>
          <a:p>
            <a:r>
              <a:rPr lang="en-US" sz="5400" b="1">
                <a:solidFill>
                  <a:srgbClr val="FAFD00"/>
                </a:solidFill>
                <a:latin typeface="Kruti Dev 010" charset="0"/>
                <a:ea typeface="MS Gothic" charset="0"/>
                <a:cs typeface="MS Gothic" charset="0"/>
              </a:rPr>
              <a:t>la{ksi % ^^lkFk&amp;lkFk ns[kuk**</a:t>
            </a:r>
            <a:endParaRPr lang="en-US" sz="5400">
              <a:latin typeface="Kruti Dev 010" charset="0"/>
              <a:ea typeface="MS Gothic" charset="0"/>
              <a:cs typeface="MS Gothic" charset="0"/>
            </a:endParaRPr>
          </a:p>
        </p:txBody>
      </p:sp>
      <p:sp>
        <p:nvSpPr>
          <p:cNvPr id="58" name="TextBox 57"/>
          <p:cNvSpPr txBox="1"/>
          <p:nvPr/>
        </p:nvSpPr>
        <p:spPr>
          <a:xfrm>
            <a:off x="9305925" y="0"/>
            <a:ext cx="481013" cy="471488"/>
          </a:xfrm>
          <a:prstGeom prst="rect">
            <a:avLst/>
          </a:prstGeom>
          <a:noFill/>
        </p:spPr>
        <p:txBody>
          <a:bodyPr wrap="none" lIns="101775" tIns="50888" rIns="101775" bIns="50888">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7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2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7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93538" name="Rectangle 2"/>
          <p:cNvSpPr>
            <a:spLocks noChangeArrowheads="1"/>
          </p:cNvSpPr>
          <p:nvPr/>
        </p:nvSpPr>
        <p:spPr bwMode="auto">
          <a:xfrm>
            <a:off x="169863" y="7429500"/>
            <a:ext cx="1454150" cy="239713"/>
          </a:xfrm>
          <a:prstGeom prst="rect">
            <a:avLst/>
          </a:prstGeom>
          <a:noFill/>
          <a:ln>
            <a:noFill/>
          </a:ln>
          <a:extLst/>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3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40"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41" name="AutoShape 5"/>
          <p:cNvSpPr>
            <a:spLocks noChangeArrowheads="1"/>
          </p:cNvSpPr>
          <p:nvPr/>
        </p:nvSpPr>
        <p:spPr bwMode="auto">
          <a:xfrm>
            <a:off x="1528763" y="4029075"/>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pPr defTabSz="1017588" eaLnBrk="1" hangingPunct="1">
              <a:lnSpc>
                <a:spcPct val="100000"/>
              </a:lnSpc>
              <a:buClrTx/>
              <a:buSzTx/>
              <a:defRPr/>
            </a:pPr>
            <a:endParaRPr lang="en-US" sz="2700" dirty="0">
              <a:ln>
                <a:solidFill>
                  <a:srgbClr val="00FFFF"/>
                </a:solidFill>
              </a:ln>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42"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43"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44" name="Rectangle 8"/>
          <p:cNvSpPr>
            <a:spLocks noChangeArrowheads="1"/>
          </p:cNvSpPr>
          <p:nvPr/>
        </p:nvSpPr>
        <p:spPr bwMode="auto">
          <a:xfrm>
            <a:off x="5295900" y="1071563"/>
            <a:ext cx="454025" cy="712787"/>
          </a:xfrm>
          <a:prstGeom prst="rect">
            <a:avLst/>
          </a:prstGeom>
          <a:noFill/>
          <a:ln>
            <a:noFill/>
          </a:ln>
          <a:extLst/>
        </p:spPr>
        <p:txBody>
          <a:bodyPr lIns="90276" tIns="44239" rIns="90276" bIns="44239">
            <a:spAutoFit/>
          </a:bodyPr>
          <a:lstStyle/>
          <a:p>
            <a:pPr defTabSz="1017588" eaLnBrk="1" hangingPunct="1">
              <a:lnSpc>
                <a:spcPct val="100000"/>
              </a:lnSpc>
              <a:spcBef>
                <a:spcPts val="2513"/>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4000" b="1" dirty="0">
                <a:ln>
                  <a:solidFill>
                    <a:srgbClr val="00FFFF"/>
                  </a:solidFill>
                </a:ln>
                <a:solidFill>
                  <a:srgbClr val="00FFFF"/>
                </a:solidFill>
                <a:latin typeface="Kruti Dev 010" pitchFamily="2" charset="0"/>
                <a:ea typeface="MS Gothic" pitchFamily="49" charset="-128"/>
                <a:cs typeface="+mn-cs"/>
              </a:rPr>
              <a:t>„</a:t>
            </a:r>
          </a:p>
        </p:txBody>
      </p:sp>
      <p:sp>
        <p:nvSpPr>
          <p:cNvPr id="50185" name="Rectangle 9"/>
          <p:cNvSpPr>
            <a:spLocks noChangeArrowheads="1"/>
          </p:cNvSpPr>
          <p:nvPr/>
        </p:nvSpPr>
        <p:spPr bwMode="auto">
          <a:xfrm>
            <a:off x="1570038" y="4124325"/>
            <a:ext cx="4540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6" tIns="44239" rIns="90276" bIns="44239">
            <a:spAutoFit/>
          </a:bodyPr>
          <a:lstStyle/>
          <a:p>
            <a:pPr defTabSz="1017588" eaLnBrk="1" hangingPunct="1">
              <a:lnSpc>
                <a:spcPct val="100000"/>
              </a:lnSpc>
              <a:spcBef>
                <a:spcPts val="2513"/>
              </a:spcBef>
              <a:buClr>
                <a:srgbClr val="0066FF"/>
              </a:buClr>
              <a:buSzTx/>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FFFF"/>
                </a:solidFill>
                <a:latin typeface="Kruti Dev 010" charset="0"/>
                <a:ea typeface="MS Gothic" charset="0"/>
                <a:cs typeface="MS Gothic" charset="0"/>
              </a:rPr>
              <a:t>…</a:t>
            </a:r>
          </a:p>
        </p:txBody>
      </p:sp>
      <p:sp>
        <p:nvSpPr>
          <p:cNvPr id="50186" name="Rectangle 10"/>
          <p:cNvSpPr>
            <a:spLocks noChangeArrowheads="1"/>
          </p:cNvSpPr>
          <p:nvPr/>
        </p:nvSpPr>
        <p:spPr bwMode="auto">
          <a:xfrm>
            <a:off x="5503863" y="410686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6" tIns="44239" rIns="90276" bIns="44239">
            <a:spAutoFit/>
          </a:bodyPr>
          <a:lstStyle/>
          <a:p>
            <a:pPr defTabSz="1017588" eaLnBrk="1" hangingPunct="1">
              <a:lnSpc>
                <a:spcPct val="100000"/>
              </a:lnSpc>
              <a:spcBef>
                <a:spcPts val="2513"/>
              </a:spcBef>
              <a:buClr>
                <a:srgbClr val="FAFD00"/>
              </a:buClr>
              <a:buSzTx/>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FAFD00"/>
                </a:solidFill>
                <a:latin typeface="Kruti Dev 010" charset="0"/>
                <a:ea typeface="MS Gothic" charset="0"/>
                <a:cs typeface="MS Gothic" charset="0"/>
              </a:rPr>
              <a:t>†</a:t>
            </a:r>
          </a:p>
        </p:txBody>
      </p:sp>
      <p:sp>
        <p:nvSpPr>
          <p:cNvPr id="50187" name="Rectangle 11"/>
          <p:cNvSpPr>
            <a:spLocks noChangeArrowheads="1"/>
          </p:cNvSpPr>
          <p:nvPr/>
        </p:nvSpPr>
        <p:spPr bwMode="auto">
          <a:xfrm>
            <a:off x="1554163" y="1090613"/>
            <a:ext cx="4540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6" tIns="44239" rIns="90276" bIns="44239">
            <a:spAutoFit/>
          </a:bodyPr>
          <a:lstStyle/>
          <a:p>
            <a:pPr defTabSz="1017588" eaLnBrk="1" hangingPunct="1">
              <a:lnSpc>
                <a:spcPct val="100000"/>
              </a:lnSpc>
              <a:spcBef>
                <a:spcPts val="2513"/>
              </a:spcBef>
              <a:buClr>
                <a:srgbClr val="0066FF"/>
              </a:buClr>
              <a:buSzTx/>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FFFF"/>
                </a:solidFill>
                <a:latin typeface="Kruti Dev 010" charset="0"/>
                <a:ea typeface="MS Gothic" charset="0"/>
                <a:cs typeface="MS Gothic" charset="0"/>
              </a:rPr>
              <a:t>ƒ</a:t>
            </a:r>
          </a:p>
        </p:txBody>
      </p:sp>
      <p:sp>
        <p:nvSpPr>
          <p:cNvPr id="193552" name="Rectangle 28"/>
          <p:cNvSpPr>
            <a:spLocks noChangeArrowheads="1"/>
          </p:cNvSpPr>
          <p:nvPr/>
        </p:nvSpPr>
        <p:spPr bwMode="auto">
          <a:xfrm>
            <a:off x="1933575" y="1138238"/>
            <a:ext cx="2590800" cy="649287"/>
          </a:xfrm>
          <a:prstGeom prst="rect">
            <a:avLst/>
          </a:prstGeom>
          <a:noFill/>
          <a:ln>
            <a:noFill/>
          </a:ln>
          <a:extLst/>
        </p:spPr>
        <p:txBody>
          <a:bodyPr lIns="90276" tIns="44239" rIns="90276" bIns="44239">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600" b="1" dirty="0">
                <a:ln>
                  <a:solidFill>
                    <a:srgbClr val="00FFFF"/>
                  </a:solidFill>
                </a:ln>
                <a:solidFill>
                  <a:srgbClr val="00FFFF"/>
                </a:solidFill>
                <a:latin typeface="Kruti Dev 010" pitchFamily="2" charset="0"/>
                <a:ea typeface="MS Gothic" pitchFamily="49" charset="-128"/>
                <a:cs typeface="+mn-cs"/>
              </a:rPr>
              <a:t>eÙkh</a:t>
            </a:r>
          </a:p>
        </p:txBody>
      </p:sp>
      <p:sp>
        <p:nvSpPr>
          <p:cNvPr id="193553" name="Rectangle 29"/>
          <p:cNvSpPr>
            <a:spLocks noChangeArrowheads="1"/>
          </p:cNvSpPr>
          <p:nvPr/>
        </p:nvSpPr>
        <p:spPr bwMode="auto">
          <a:xfrm>
            <a:off x="5743575" y="1162050"/>
            <a:ext cx="2239963" cy="649288"/>
          </a:xfrm>
          <a:prstGeom prst="rect">
            <a:avLst/>
          </a:prstGeom>
          <a:noFill/>
          <a:ln>
            <a:noFill/>
          </a:ln>
          <a:extLst/>
        </p:spPr>
        <p:txBody>
          <a:bodyPr lIns="90276" tIns="44239" rIns="90276" bIns="44239">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600" b="1" dirty="0">
                <a:ln>
                  <a:solidFill>
                    <a:srgbClr val="00FFFF"/>
                  </a:solidFill>
                </a:ln>
                <a:solidFill>
                  <a:srgbClr val="00FFFF"/>
                </a:solidFill>
                <a:latin typeface="Kruti Dev 010" pitchFamily="2" charset="0"/>
                <a:ea typeface="MS Gothic" pitchFamily="49" charset="-128"/>
                <a:cs typeface="+mn-cs"/>
              </a:rPr>
              <a:t>ejdql</a:t>
            </a:r>
          </a:p>
        </p:txBody>
      </p:sp>
      <p:sp>
        <p:nvSpPr>
          <p:cNvPr id="193554" name="Rectangle 30"/>
          <p:cNvSpPr>
            <a:spLocks noChangeArrowheads="1"/>
          </p:cNvSpPr>
          <p:nvPr/>
        </p:nvSpPr>
        <p:spPr bwMode="auto">
          <a:xfrm>
            <a:off x="2028825" y="4184650"/>
            <a:ext cx="2239963" cy="649288"/>
          </a:xfrm>
          <a:prstGeom prst="rect">
            <a:avLst/>
          </a:prstGeom>
          <a:noFill/>
          <a:ln>
            <a:noFill/>
          </a:ln>
          <a:extLst/>
        </p:spPr>
        <p:txBody>
          <a:bodyPr lIns="90276" tIns="44239" rIns="90276" bIns="44239">
            <a:spAutoFit/>
          </a:bodyPr>
          <a:lstStyle/>
          <a:p>
            <a:pPr defTabSz="1017588" eaLnBrk="1" hangingPunct="1">
              <a:lnSpc>
                <a:spcPct val="100000"/>
              </a:lnSpc>
              <a:spcBef>
                <a:spcPts val="22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600" b="1" dirty="0">
                <a:ln>
                  <a:solidFill>
                    <a:srgbClr val="00FFFF"/>
                  </a:solidFill>
                </a:ln>
                <a:solidFill>
                  <a:srgbClr val="00FFFF"/>
                </a:solidFill>
                <a:latin typeface="Kruti Dev 010" pitchFamily="2" charset="0"/>
                <a:ea typeface="MS Gothic" pitchFamily="49" charset="-128"/>
                <a:cs typeface="+mn-cs"/>
              </a:rPr>
              <a:t>ywdk</a:t>
            </a:r>
          </a:p>
        </p:txBody>
      </p:sp>
      <p:sp>
        <p:nvSpPr>
          <p:cNvPr id="193555" name="Rectangle 31"/>
          <p:cNvSpPr>
            <a:spLocks noChangeArrowheads="1"/>
          </p:cNvSpPr>
          <p:nvPr/>
        </p:nvSpPr>
        <p:spPr bwMode="auto">
          <a:xfrm>
            <a:off x="5849938" y="4175125"/>
            <a:ext cx="1624012" cy="766450"/>
          </a:xfrm>
          <a:prstGeom prst="rect">
            <a:avLst/>
          </a:prstGeom>
          <a:noFill/>
          <a:ln>
            <a:noFill/>
          </a:ln>
          <a:extLst/>
        </p:spPr>
        <p:txBody>
          <a:bodyPr lIns="90276" tIns="44239" rIns="90276" bIns="44239">
            <a:spAutoFit/>
          </a:bodyPr>
          <a:lstStyle/>
          <a:p>
            <a:pPr defTabSz="1017588" eaLnBrk="1" hangingPunct="1">
              <a:lnSpc>
                <a:spcPct val="100000"/>
              </a:lnSpc>
              <a:spcBef>
                <a:spcPts val="2250"/>
              </a:spcBef>
              <a:buClr>
                <a:srgbClr val="66FF99"/>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4400" b="1" dirty="0">
                <a:ln>
                  <a:solidFill>
                    <a:srgbClr val="00FF00"/>
                  </a:solidFill>
                </a:ln>
                <a:solidFill>
                  <a:srgbClr val="66FF99"/>
                </a:solidFill>
                <a:latin typeface="Kruti Dev 010" pitchFamily="2" charset="0"/>
                <a:ea typeface="MS Gothic" pitchFamily="49" charset="-128"/>
                <a:cs typeface="+mn-cs"/>
              </a:rPr>
              <a:t>;wgUuk</a:t>
            </a:r>
          </a:p>
        </p:txBody>
      </p:sp>
      <p:sp>
        <p:nvSpPr>
          <p:cNvPr id="193556" name="Rectangle 32"/>
          <p:cNvSpPr>
            <a:spLocks noChangeArrowheads="1"/>
          </p:cNvSpPr>
          <p:nvPr/>
        </p:nvSpPr>
        <p:spPr bwMode="auto">
          <a:xfrm>
            <a:off x="1885950" y="1768475"/>
            <a:ext cx="1943100" cy="520229"/>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2800" b="1" dirty="0">
                <a:ln>
                  <a:solidFill>
                    <a:srgbClr val="00FFFF"/>
                  </a:solidFill>
                </a:ln>
                <a:solidFill>
                  <a:srgbClr val="00FFFF"/>
                </a:solidFill>
                <a:latin typeface="Kruti Dev 010" pitchFamily="2" charset="0"/>
                <a:ea typeface="MS Gothic" pitchFamily="49" charset="-128"/>
                <a:cs typeface="+mn-cs"/>
              </a:rPr>
              <a:t>;gwfn;ksa esa</a:t>
            </a:r>
          </a:p>
        </p:txBody>
      </p:sp>
      <p:sp>
        <p:nvSpPr>
          <p:cNvPr id="193557" name="Rectangle 33"/>
          <p:cNvSpPr>
            <a:spLocks noChangeArrowheads="1"/>
          </p:cNvSpPr>
          <p:nvPr/>
        </p:nvSpPr>
        <p:spPr bwMode="auto">
          <a:xfrm>
            <a:off x="5834063" y="1779588"/>
            <a:ext cx="1943100" cy="520229"/>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2800" b="1" dirty="0">
                <a:ln>
                  <a:solidFill>
                    <a:srgbClr val="00FFFF"/>
                  </a:solidFill>
                </a:ln>
                <a:solidFill>
                  <a:srgbClr val="00FFFF"/>
                </a:solidFill>
                <a:latin typeface="Kruti Dev 010" pitchFamily="2" charset="0"/>
                <a:ea typeface="MS Gothic" pitchFamily="49" charset="-128"/>
                <a:cs typeface="+mn-cs"/>
              </a:rPr>
              <a:t>jksfe;ks</a:t>
            </a:r>
          </a:p>
        </p:txBody>
      </p:sp>
      <p:sp>
        <p:nvSpPr>
          <p:cNvPr id="193558" name="Rectangle 34"/>
          <p:cNvSpPr>
            <a:spLocks noChangeArrowheads="1"/>
          </p:cNvSpPr>
          <p:nvPr/>
        </p:nvSpPr>
        <p:spPr bwMode="auto">
          <a:xfrm>
            <a:off x="2052638" y="4802188"/>
            <a:ext cx="1943100" cy="520229"/>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2800" b="1" dirty="0">
                <a:ln>
                  <a:solidFill>
                    <a:srgbClr val="00FFFF"/>
                  </a:solidFill>
                </a:ln>
                <a:solidFill>
                  <a:srgbClr val="00FFFF"/>
                </a:solidFill>
                <a:latin typeface="Kruti Dev 010" pitchFamily="2" charset="0"/>
                <a:ea typeface="MS Gothic" pitchFamily="49" charset="-128"/>
                <a:cs typeface="+mn-cs"/>
              </a:rPr>
              <a:t>;wukuh</a:t>
            </a:r>
          </a:p>
        </p:txBody>
      </p:sp>
      <p:sp>
        <p:nvSpPr>
          <p:cNvPr id="193559" name="Rectangle 35"/>
          <p:cNvSpPr>
            <a:spLocks noChangeArrowheads="1"/>
          </p:cNvSpPr>
          <p:nvPr/>
        </p:nvSpPr>
        <p:spPr bwMode="auto">
          <a:xfrm>
            <a:off x="5743580" y="4885934"/>
            <a:ext cx="2887662" cy="643340"/>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600" b="1" dirty="0">
                <a:ln>
                  <a:solidFill>
                    <a:srgbClr val="FFFF00"/>
                  </a:solidFill>
                </a:ln>
                <a:solidFill>
                  <a:srgbClr val="FFEA18"/>
                </a:solidFill>
                <a:latin typeface="Kruti Dev 010" pitchFamily="2" charset="0"/>
                <a:ea typeface="MS Gothic" pitchFamily="49" charset="-128"/>
                <a:cs typeface="+mn-cs"/>
              </a:rPr>
              <a:t>dyhfl;k esa</a:t>
            </a:r>
          </a:p>
        </p:txBody>
      </p:sp>
      <p:sp>
        <p:nvSpPr>
          <p:cNvPr id="193560" name="Rectangle 36"/>
          <p:cNvSpPr>
            <a:spLocks noChangeArrowheads="1"/>
          </p:cNvSpPr>
          <p:nvPr/>
        </p:nvSpPr>
        <p:spPr bwMode="auto">
          <a:xfrm>
            <a:off x="2028825" y="2346325"/>
            <a:ext cx="1943100" cy="581785"/>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00FFFF"/>
                  </a:solidFill>
                </a:ln>
                <a:solidFill>
                  <a:srgbClr val="00FFFF"/>
                </a:solidFill>
                <a:latin typeface="Kruti Dev 010" pitchFamily="2" charset="0"/>
                <a:ea typeface="MS Gothic" pitchFamily="49" charset="-128"/>
                <a:cs typeface="+mn-cs"/>
              </a:rPr>
              <a:t>tSls % jktk</a:t>
            </a:r>
          </a:p>
        </p:txBody>
      </p:sp>
      <p:sp>
        <p:nvSpPr>
          <p:cNvPr id="193561" name="Rectangle 37"/>
          <p:cNvSpPr>
            <a:spLocks noChangeArrowheads="1"/>
          </p:cNvSpPr>
          <p:nvPr/>
        </p:nvSpPr>
        <p:spPr bwMode="auto">
          <a:xfrm>
            <a:off x="5815013" y="2339975"/>
            <a:ext cx="1943100" cy="581785"/>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00FFFF"/>
                  </a:solidFill>
                </a:ln>
                <a:solidFill>
                  <a:srgbClr val="00FFFF"/>
                </a:solidFill>
                <a:latin typeface="Kruti Dev 010" pitchFamily="2" charset="0"/>
                <a:ea typeface="MS Gothic" pitchFamily="49" charset="-128"/>
                <a:cs typeface="+mn-cs"/>
              </a:rPr>
              <a:t>nkl</a:t>
            </a:r>
          </a:p>
        </p:txBody>
      </p:sp>
      <p:sp>
        <p:nvSpPr>
          <p:cNvPr id="193562" name="Rectangle 38"/>
          <p:cNvSpPr>
            <a:spLocks noChangeArrowheads="1"/>
          </p:cNvSpPr>
          <p:nvPr/>
        </p:nvSpPr>
        <p:spPr bwMode="auto">
          <a:xfrm>
            <a:off x="1743052" y="5386398"/>
            <a:ext cx="3357566" cy="581785"/>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00FFFF"/>
                  </a:solidFill>
                </a:ln>
                <a:solidFill>
                  <a:srgbClr val="00FFFF"/>
                </a:solidFill>
                <a:latin typeface="Kruti Dev 010" pitchFamily="2" charset="0"/>
                <a:ea typeface="MS Gothic" pitchFamily="49" charset="-128"/>
                <a:cs typeface="+mn-cs"/>
              </a:rPr>
              <a:t>tSls%ijes'oj@euq";</a:t>
            </a:r>
          </a:p>
        </p:txBody>
      </p:sp>
      <p:sp>
        <p:nvSpPr>
          <p:cNvPr id="193563" name="Rectangle 39"/>
          <p:cNvSpPr>
            <a:spLocks noChangeArrowheads="1"/>
          </p:cNvSpPr>
          <p:nvPr/>
        </p:nvSpPr>
        <p:spPr bwMode="auto">
          <a:xfrm>
            <a:off x="5743580" y="5447555"/>
            <a:ext cx="2571768" cy="581785"/>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FFFF00"/>
                  </a:solidFill>
                </a:ln>
                <a:solidFill>
                  <a:srgbClr val="FFEA18"/>
                </a:solidFill>
                <a:latin typeface="Kruti Dev 010" pitchFamily="2" charset="0"/>
                <a:ea typeface="MS Gothic" pitchFamily="49" charset="-128"/>
                <a:cs typeface="+mn-cs"/>
              </a:rPr>
              <a:t>tSls % ijes'oj</a:t>
            </a:r>
          </a:p>
        </p:txBody>
      </p:sp>
      <p:sp>
        <p:nvSpPr>
          <p:cNvPr id="193564" name="Rectangle 40"/>
          <p:cNvSpPr>
            <a:spLocks noChangeArrowheads="1"/>
          </p:cNvSpPr>
          <p:nvPr/>
        </p:nvSpPr>
        <p:spPr bwMode="auto">
          <a:xfrm>
            <a:off x="1957366" y="2917825"/>
            <a:ext cx="2211382" cy="1074227"/>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00FFFF"/>
                  </a:solidFill>
                </a:ln>
                <a:solidFill>
                  <a:srgbClr val="00FFFF"/>
                </a:solidFill>
                <a:latin typeface="Kruti Dev 010" pitchFamily="2" charset="0"/>
                <a:ea typeface="MS Gothic" pitchFamily="49" charset="-128"/>
                <a:cs typeface="+mn-cs"/>
              </a:rPr>
              <a:t>mlus D;k dgk</a:t>
            </a:r>
          </a:p>
        </p:txBody>
      </p:sp>
      <p:sp>
        <p:nvSpPr>
          <p:cNvPr id="193565" name="Rectangle 41"/>
          <p:cNvSpPr>
            <a:spLocks noChangeArrowheads="1"/>
          </p:cNvSpPr>
          <p:nvPr/>
        </p:nvSpPr>
        <p:spPr bwMode="auto">
          <a:xfrm>
            <a:off x="5840412" y="2928938"/>
            <a:ext cx="2546373" cy="581785"/>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00FFFF"/>
                  </a:solidFill>
                </a:ln>
                <a:solidFill>
                  <a:srgbClr val="00FFFF"/>
                </a:solidFill>
                <a:latin typeface="Kruti Dev 010" pitchFamily="2" charset="0"/>
                <a:ea typeface="MS Gothic" pitchFamily="49" charset="-128"/>
                <a:cs typeface="+mn-cs"/>
              </a:rPr>
              <a:t>tks mlus fd;k</a:t>
            </a:r>
          </a:p>
        </p:txBody>
      </p:sp>
      <p:sp>
        <p:nvSpPr>
          <p:cNvPr id="193566" name="Rectangle 42"/>
          <p:cNvSpPr>
            <a:spLocks noChangeArrowheads="1"/>
          </p:cNvSpPr>
          <p:nvPr/>
        </p:nvSpPr>
        <p:spPr bwMode="auto">
          <a:xfrm>
            <a:off x="5759449" y="5815026"/>
            <a:ext cx="2698775" cy="1074227"/>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FFEA18"/>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3200" b="1" dirty="0">
                <a:ln>
                  <a:solidFill>
                    <a:srgbClr val="FFFF00"/>
                  </a:solidFill>
                </a:ln>
                <a:solidFill>
                  <a:srgbClr val="FFEA18"/>
                </a:solidFill>
                <a:latin typeface="Kruti Dev 010" pitchFamily="2" charset="0"/>
                <a:ea typeface="MS Gothic" pitchFamily="49" charset="-128"/>
                <a:cs typeface="+mn-cs"/>
              </a:rPr>
              <a:t>tks mldk vFkZ Fkk</a:t>
            </a:r>
          </a:p>
        </p:txBody>
      </p:sp>
      <p:sp>
        <p:nvSpPr>
          <p:cNvPr id="193567" name="Rectangle 43"/>
          <p:cNvSpPr>
            <a:spLocks noChangeArrowheads="1"/>
          </p:cNvSpPr>
          <p:nvPr/>
        </p:nvSpPr>
        <p:spPr bwMode="auto">
          <a:xfrm>
            <a:off x="1885949" y="5886464"/>
            <a:ext cx="2714623" cy="951116"/>
          </a:xfrm>
          <a:prstGeom prst="rect">
            <a:avLst/>
          </a:prstGeom>
          <a:noFill/>
          <a:ln>
            <a:noFill/>
          </a:ln>
          <a:extLst/>
        </p:spPr>
        <p:txBody>
          <a:bodyPr lIns="90276" tIns="44239" rIns="90276" bIns="44239">
            <a:spAutoFit/>
          </a:bodyPr>
          <a:lstStyle/>
          <a:p>
            <a:pPr defTabSz="1017588" eaLnBrk="1" hangingPunct="1">
              <a:lnSpc>
                <a:spcPct val="100000"/>
              </a:lnSpc>
              <a:spcBef>
                <a:spcPts val="1750"/>
              </a:spcBef>
              <a:buClr>
                <a:srgbClr val="0066FF"/>
              </a:buClr>
              <a:buSzTx/>
              <a:buFont typeface="Times New Roman" pitchFamily="18" charset="0"/>
              <a:buNone/>
              <a:tabLst>
                <a:tab pos="0" algn="l"/>
                <a:tab pos="911225" algn="l"/>
                <a:tab pos="1825625" algn="l"/>
                <a:tab pos="2738438" algn="l"/>
                <a:tab pos="3652838" algn="l"/>
                <a:tab pos="4567238" algn="l"/>
                <a:tab pos="5480050" algn="l"/>
                <a:tab pos="6392863" algn="l"/>
                <a:tab pos="7305675" algn="l"/>
                <a:tab pos="8220075" algn="l"/>
                <a:tab pos="9134475" algn="l"/>
                <a:tab pos="10047288" algn="l"/>
              </a:tabLst>
              <a:defRPr/>
            </a:pPr>
            <a:r>
              <a:rPr lang="en-GB" sz="2800" b="1" dirty="0">
                <a:ln>
                  <a:solidFill>
                    <a:srgbClr val="00FFFF"/>
                  </a:solidFill>
                </a:ln>
                <a:solidFill>
                  <a:srgbClr val="00FFFF"/>
                </a:solidFill>
                <a:latin typeface="Kruti Dev 010" pitchFamily="2" charset="0"/>
                <a:ea typeface="MS Gothic" pitchFamily="49" charset="-128"/>
                <a:cs typeface="+mn-cs"/>
              </a:rPr>
              <a:t>tks mlus eglwl fd;k</a:t>
            </a:r>
          </a:p>
        </p:txBody>
      </p:sp>
      <p:sp>
        <p:nvSpPr>
          <p:cNvPr id="193568" name="AutoShape 44"/>
          <p:cNvSpPr>
            <a:spLocks noChangeArrowheads="1"/>
          </p:cNvSpPr>
          <p:nvPr/>
        </p:nvSpPr>
        <p:spPr bwMode="auto">
          <a:xfrm>
            <a:off x="5208588" y="4005263"/>
            <a:ext cx="3305175" cy="2817812"/>
          </a:xfrm>
          <a:prstGeom prst="roundRect">
            <a:avLst>
              <a:gd name="adj" fmla="val 16667"/>
            </a:avLst>
          </a:prstGeom>
          <a:noFill/>
          <a:ln w="76320">
            <a:solidFill>
              <a:srgbClr val="FC0128"/>
            </a:solidFill>
            <a:miter lim="800000"/>
            <a:headEnd/>
            <a:tailEnd/>
          </a:ln>
          <a:extLst/>
        </p:spPr>
        <p:txBody>
          <a:bodyPr wrap="none" lIns="91358" tIns="45677" rIns="91358" bIns="45677" anchor="ctr"/>
          <a:lstStyle/>
          <a:p>
            <a:pPr defTabSz="1017588" eaLnBrk="1" hangingPunct="1">
              <a:lnSpc>
                <a:spcPct val="100000"/>
              </a:lnSpc>
              <a:buClrTx/>
              <a:buSzTx/>
              <a:defRPr/>
            </a:pPr>
            <a:endParaRPr lang="en-US" sz="2700" dirty="0">
              <a:solidFill>
                <a:srgbClr val="000000"/>
              </a:solidFill>
              <a:effectLst>
                <a:outerShdw blurRad="38100" dist="38100" dir="2700000" algn="tl">
                  <a:srgbClr val="000000">
                    <a:alpha val="43137"/>
                  </a:srgbClr>
                </a:outerShdw>
              </a:effectLst>
              <a:latin typeface="Kruti Dev 010" pitchFamily="2" charset="0"/>
              <a:ea typeface="MS Gothic" charset="0"/>
              <a:cs typeface="+mn-cs"/>
            </a:endParaRPr>
          </a:p>
        </p:txBody>
      </p:sp>
      <p:sp>
        <p:nvSpPr>
          <p:cNvPr id="193569" name="Text Box 45"/>
          <p:cNvSpPr txBox="1">
            <a:spLocks noChangeArrowheads="1"/>
          </p:cNvSpPr>
          <p:nvPr/>
        </p:nvSpPr>
        <p:spPr bwMode="auto">
          <a:xfrm>
            <a:off x="9658350" y="7938"/>
            <a:ext cx="279400" cy="401637"/>
          </a:xfrm>
          <a:prstGeom prst="rect">
            <a:avLst/>
          </a:prstGeom>
          <a:noFill/>
          <a:ln>
            <a:noFill/>
          </a:ln>
          <a:extLst/>
        </p:spPr>
        <p:txBody>
          <a:bodyPr wrap="none" lIns="89916" tIns="46755" rIns="89916" bIns="46755"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1250"/>
              </a:spcBef>
              <a:buClr>
                <a:srgbClr val="FFA27C"/>
              </a:buClr>
              <a:buSzTx/>
              <a:defRPr/>
            </a:pPr>
            <a:r>
              <a:rPr lang="en-GB" sz="2000" smtClean="0">
                <a:solidFill>
                  <a:srgbClr val="FFA27C"/>
                </a:solidFill>
                <a:effectLst>
                  <a:outerShdw blurRad="38100" dist="38100" dir="2700000" algn="tl">
                    <a:srgbClr val="DDDDDD"/>
                  </a:outerShdw>
                </a:effectLst>
                <a:latin typeface="Kruti Dev 010" charset="0"/>
                <a:ea typeface="MS Gothic" charset="0"/>
                <a:cs typeface="MS Gothic" charset="0"/>
              </a:rPr>
              <a:t> </a:t>
            </a:r>
          </a:p>
        </p:txBody>
      </p:sp>
      <p:sp>
        <p:nvSpPr>
          <p:cNvPr id="24622" name="Text Box 46"/>
          <p:cNvSpPr txBox="1">
            <a:spLocks noChangeArrowheads="1"/>
          </p:cNvSpPr>
          <p:nvPr/>
        </p:nvSpPr>
        <p:spPr bwMode="auto">
          <a:xfrm>
            <a:off x="4035425" y="2965450"/>
            <a:ext cx="1947863" cy="1735138"/>
          </a:xfrm>
          <a:prstGeom prst="rect">
            <a:avLst/>
          </a:prstGeom>
          <a:noFill/>
          <a:ln>
            <a:noFill/>
          </a:ln>
          <a:extLst/>
        </p:spPr>
        <p:txBody>
          <a:bodyPr lIns="89916" tIns="46755" rIns="89916" bIns="46755">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550"/>
              </a:spcBef>
              <a:buClr>
                <a:srgbClr val="FFEA18"/>
              </a:buClr>
              <a:buSzTx/>
              <a:defRPr/>
            </a:pPr>
            <a:r>
              <a:rPr lang="en-GB" sz="10500" b="1" smtClean="0">
                <a:solidFill>
                  <a:srgbClr val="FFEA18"/>
                </a:solidFill>
                <a:effectLst>
                  <a:outerShdw blurRad="38100" dist="38100" dir="2700000" algn="tl">
                    <a:srgbClr val="DDDDDD"/>
                  </a:outerShdw>
                </a:effectLst>
                <a:latin typeface="Kruti Dev 010" charset="0"/>
                <a:ea typeface="MS Gothic" charset="0"/>
                <a:cs typeface="MS Gothic" charset="0"/>
              </a:rPr>
              <a:t>∑</a:t>
            </a:r>
          </a:p>
        </p:txBody>
      </p:sp>
      <p:sp>
        <p:nvSpPr>
          <p:cNvPr id="193571" name="Text Box 47"/>
          <p:cNvSpPr txBox="1">
            <a:spLocks noChangeArrowheads="1"/>
          </p:cNvSpPr>
          <p:nvPr/>
        </p:nvSpPr>
        <p:spPr bwMode="auto">
          <a:xfrm>
            <a:off x="9191625" y="7413625"/>
            <a:ext cx="290513" cy="247650"/>
          </a:xfrm>
          <a:prstGeom prst="rect">
            <a:avLst/>
          </a:prstGeom>
          <a:noFill/>
          <a:ln>
            <a:noFill/>
          </a:ln>
          <a:extLst/>
        </p:spPr>
        <p:txBody>
          <a:bodyPr wrap="none" lIns="89916" tIns="46755" rIns="89916" bIns="46755"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eaLnBrk="1" hangingPunct="1">
              <a:lnSpc>
                <a:spcPct val="100000"/>
              </a:lnSpc>
              <a:spcBef>
                <a:spcPts val="625"/>
              </a:spcBef>
              <a:buClr>
                <a:srgbClr val="FFFFFF"/>
              </a:buClr>
              <a:buSzTx/>
              <a:defRPr/>
            </a:pPr>
            <a:r>
              <a:rPr lang="en-GB" sz="1000" b="1" smtClean="0">
                <a:solidFill>
                  <a:srgbClr val="FFFFFF"/>
                </a:solidFill>
                <a:effectLst>
                  <a:outerShdw blurRad="38100" dist="38100" dir="2700000" algn="tl">
                    <a:srgbClr val="DDDDDD"/>
                  </a:outerShdw>
                </a:effectLst>
                <a:latin typeface="Kruti Dev 010" charset="0"/>
                <a:ea typeface="MS Gothic" charset="0"/>
                <a:cs typeface="MS Gothic" charset="0"/>
              </a:rPr>
              <a:t>22</a:t>
            </a:r>
          </a:p>
        </p:txBody>
      </p:sp>
      <p:sp>
        <p:nvSpPr>
          <p:cNvPr id="50" name="Title 49"/>
          <p:cNvSpPr>
            <a:spLocks noGrp="1"/>
          </p:cNvSpPr>
          <p:nvPr>
            <p:ph type="title" idx="4294967295"/>
          </p:nvPr>
        </p:nvSpPr>
        <p:spPr bwMode="auto">
          <a:xfrm>
            <a:off x="503238" y="258763"/>
            <a:ext cx="8967787" cy="690562"/>
          </a:xfrm>
          <a:prstGeom prst="rect">
            <a:avLst/>
          </a:prstGeom>
          <a:extLst/>
        </p:spPr>
        <p:txBody>
          <a:bodyPr lIns="101811" tIns="50906" rIns="101811" bIns="50906"/>
          <a:lstStyle/>
          <a:p>
            <a:pPr>
              <a:defRPr/>
            </a:pPr>
            <a:r>
              <a:rPr lang="en-US" sz="4000" b="1" dirty="0" smtClean="0">
                <a:solidFill>
                  <a:srgbClr val="FAFD00"/>
                </a:solidFill>
                <a:effectLst>
                  <a:outerShdw blurRad="38100" dist="38100" dir="2700000" algn="tl">
                    <a:srgbClr val="000000">
                      <a:alpha val="43137"/>
                    </a:srgbClr>
                  </a:outerShdw>
                </a:effectLst>
                <a:latin typeface="Kruti Dev 010" pitchFamily="2" charset="0"/>
              </a:rPr>
              <a:t>;wgUuk % lans'k dks laf{kIr djuk</a:t>
            </a:r>
            <a:endParaRPr lang="en-US" sz="4000" dirty="0">
              <a:effectLst>
                <a:outerShdw blurRad="38100" dist="38100" dir="2700000" algn="tl">
                  <a:srgbClr val="000000">
                    <a:alpha val="43137"/>
                  </a:srgbClr>
                </a:outerShdw>
              </a:effectLst>
              <a:latin typeface="Kruti Dev 010" pitchFamily="2" charset="0"/>
            </a:endParaRPr>
          </a:p>
        </p:txBody>
      </p:sp>
      <p:sp>
        <p:nvSpPr>
          <p:cNvPr id="52" name="TextBox 51"/>
          <p:cNvSpPr txBox="1"/>
          <p:nvPr/>
        </p:nvSpPr>
        <p:spPr>
          <a:xfrm>
            <a:off x="9305925" y="0"/>
            <a:ext cx="481013" cy="471488"/>
          </a:xfrm>
          <a:prstGeom prst="rect">
            <a:avLst/>
          </a:prstGeom>
          <a:noFill/>
        </p:spPr>
        <p:txBody>
          <a:bodyPr wrap="none" lIns="101811" tIns="50906" rIns="101811" bIns="50906">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eaLnBrk="1" hangingPunct="1">
              <a:lnSpc>
                <a:spcPct val="100000"/>
              </a:lnSpc>
              <a:buClrTx/>
              <a:buSzTx/>
              <a:defRPr/>
            </a:pPr>
            <a:r>
              <a:rPr lang="en-US" sz="2400" b="1" smtClean="0">
                <a:solidFill>
                  <a:srgbClr val="FFFFFF"/>
                </a:solidFill>
                <a:effectLst>
                  <a:outerShdw blurRad="38100" dist="38100" dir="2700000" algn="tl">
                    <a:srgbClr val="DDDDDD"/>
                  </a:outerShdw>
                </a:effectLst>
                <a:latin typeface="Kruti Dev 010" charset="0"/>
                <a:ea typeface="MS Gothic" charset="0"/>
                <a:cs typeface="MS Gothic" charset="0"/>
              </a:rPr>
              <a:t>51a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80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8"/>
          <p:cNvSpPr>
            <a:spLocks noGrp="1"/>
          </p:cNvSpPr>
          <p:nvPr>
            <p:ph type="title" idx="4294967295"/>
          </p:nvPr>
        </p:nvSpPr>
        <p:spPr bwMode="auto">
          <a:xfrm>
            <a:off x="5699125" y="4318000"/>
            <a:ext cx="2095500" cy="215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80" tIns="50841" rIns="101680" bIns="50841"/>
          <a:lstStyle/>
          <a:p>
            <a:r>
              <a:rPr lang="en-GB" sz="3200" b="1" i="1" u="sng">
                <a:solidFill>
                  <a:srgbClr val="08F2EE"/>
                </a:solidFill>
                <a:latin typeface="Kruti Dev 010" charset="0"/>
              </a:rPr>
              <a:t>6 GREAT TRUTHS</a:t>
            </a:r>
            <a:r>
              <a:rPr lang="en-GB" sz="3200" b="1" i="1">
                <a:solidFill>
                  <a:srgbClr val="FFFF00"/>
                </a:solidFill>
                <a:latin typeface="Kruti Dev 010" charset="0"/>
              </a:rPr>
              <a:t> </a:t>
            </a:r>
            <a:endParaRPr lang="en-US">
              <a:latin typeface="Kruti Dev 010" charset="0"/>
            </a:endParaRPr>
          </a:p>
        </p:txBody>
      </p:sp>
      <p:pic>
        <p:nvPicPr>
          <p:cNvPr id="5222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52227"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52228"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52229" name="Text Box 4"/>
          <p:cNvSpPr txBox="1">
            <a:spLocks noChangeArrowheads="1"/>
          </p:cNvSpPr>
          <p:nvPr/>
        </p:nvSpPr>
        <p:spPr bwMode="auto">
          <a:xfrm>
            <a:off x="9658350" y="17463"/>
            <a:ext cx="27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A27C"/>
              </a:buClr>
            </a:pPr>
            <a:r>
              <a:rPr lang="en-GB" sz="2000">
                <a:solidFill>
                  <a:srgbClr val="FFA27C"/>
                </a:solidFill>
                <a:latin typeface="Kruti Dev 010" charset="0"/>
              </a:rPr>
              <a:t> </a:t>
            </a:r>
          </a:p>
        </p:txBody>
      </p:sp>
      <p:sp>
        <p:nvSpPr>
          <p:cNvPr id="52230"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28680" name="Text Box 6"/>
          <p:cNvSpPr txBox="1">
            <a:spLocks noChangeArrowheads="1"/>
          </p:cNvSpPr>
          <p:nvPr/>
        </p:nvSpPr>
        <p:spPr bwMode="auto">
          <a:xfrm>
            <a:off x="1028672" y="1012825"/>
            <a:ext cx="7485062" cy="793750"/>
          </a:xfrm>
          <a:prstGeom prst="rect">
            <a:avLst/>
          </a:prstGeom>
          <a:noFill/>
          <a:ln w="9525">
            <a:noFill/>
            <a:round/>
            <a:headEnd/>
            <a:tailEnd/>
          </a:ln>
        </p:spPr>
        <p:txBody>
          <a:bodyPr lIns="89806" tIns="46694" rIns="89806" bIns="46694">
            <a:spAutoFit/>
          </a:bodyPr>
          <a:lstStyle/>
          <a:p>
            <a:pPr>
              <a:spcBef>
                <a:spcPts val="2000"/>
              </a:spcBef>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i="1" u="sng" dirty="0">
                <a:ln>
                  <a:solidFill>
                    <a:srgbClr val="FFFF00"/>
                  </a:solidFill>
                </a:ln>
                <a:solidFill>
                  <a:srgbClr val="FFFF00"/>
                </a:solidFill>
                <a:latin typeface="Kruti Dev 010" pitchFamily="2" charset="0"/>
                <a:ea typeface="ＭＳ Ｐゴシック" pitchFamily="34" charset="-128"/>
                <a:cs typeface="+mn-cs"/>
              </a:rPr>
              <a:t>v/;k; </a:t>
            </a:r>
            <a:r>
              <a:rPr lang="en-GB" sz="4000" b="1" i="1" u="sng" dirty="0">
                <a:ln>
                  <a:solidFill>
                    <a:srgbClr val="FFFF00"/>
                  </a:solidFill>
                </a:ln>
                <a:solidFill>
                  <a:srgbClr val="FFFF00"/>
                </a:solidFill>
                <a:latin typeface="Kruti Dev 010"/>
                <a:ea typeface="ＭＳ Ｐゴシック" pitchFamily="34" charset="-128"/>
                <a:cs typeface="+mn-cs"/>
              </a:rPr>
              <a:t>ƒ</a:t>
            </a:r>
            <a:r>
              <a:rPr lang="en-GB" sz="4000" b="1" i="1" dirty="0">
                <a:ln>
                  <a:solidFill>
                    <a:srgbClr val="FFFF00"/>
                  </a:solidFill>
                </a:ln>
                <a:solidFill>
                  <a:srgbClr val="FFFF00"/>
                </a:solidFill>
                <a:latin typeface="Kruti Dev 010" pitchFamily="2" charset="0"/>
                <a:ea typeface="ＭＳ Ｐゴシック" pitchFamily="34" charset="-128"/>
                <a:cs typeface="+mn-cs"/>
              </a:rPr>
              <a:t> </a:t>
            </a:r>
            <a:r>
              <a:rPr lang="en-GB" sz="4000" b="1" i="1" dirty="0">
                <a:ln>
                  <a:solidFill>
                    <a:srgbClr val="00FFFF"/>
                  </a:solidFill>
                </a:ln>
                <a:solidFill>
                  <a:srgbClr val="FFFF00"/>
                </a:solidFill>
                <a:latin typeface="Kruti Dev 010" pitchFamily="2" charset="0"/>
                <a:ea typeface="ＭＳ Ｐゴシック" pitchFamily="34" charset="-128"/>
                <a:cs typeface="+mn-cs"/>
              </a:rPr>
              <a:t>%         </a:t>
            </a:r>
            <a:r>
              <a:rPr lang="en-GB" sz="4800" b="1" i="1" dirty="0">
                <a:ln>
                  <a:solidFill>
                    <a:srgbClr val="00FFFF"/>
                  </a:solidFill>
                </a:ln>
                <a:solidFill>
                  <a:srgbClr val="08F2EE"/>
                </a:solidFill>
                <a:latin typeface="Kruti Dev 010" pitchFamily="2" charset="0"/>
                <a:ea typeface="ＭＳ Ｐゴシック" pitchFamily="34" charset="-128"/>
                <a:cs typeface="+mn-cs"/>
              </a:rPr>
              <a:t>ˆ egku lR;</a:t>
            </a:r>
            <a:endParaRPr lang="en-GB" sz="4800" b="1" i="1" dirty="0">
              <a:ln>
                <a:solidFill>
                  <a:srgbClr val="00FFFF"/>
                </a:solidFill>
              </a:ln>
              <a:solidFill>
                <a:srgbClr val="FFFF00"/>
              </a:solidFill>
              <a:latin typeface="Kruti Dev 010" pitchFamily="2" charset="0"/>
              <a:ea typeface="ＭＳ Ｐゴシック" pitchFamily="34" charset="-128"/>
              <a:cs typeface="+mn-cs"/>
            </a:endParaRPr>
          </a:p>
        </p:txBody>
      </p:sp>
      <p:sp>
        <p:nvSpPr>
          <p:cNvPr id="28681" name="Text Box 7"/>
          <p:cNvSpPr txBox="1">
            <a:spLocks noChangeArrowheads="1"/>
          </p:cNvSpPr>
          <p:nvPr/>
        </p:nvSpPr>
        <p:spPr bwMode="auto">
          <a:xfrm>
            <a:off x="4997450" y="1782763"/>
            <a:ext cx="3556000" cy="2125625"/>
          </a:xfrm>
          <a:prstGeom prst="rect">
            <a:avLst/>
          </a:prstGeom>
          <a:noFill/>
          <a:ln w="9525">
            <a:noFill/>
            <a:round/>
            <a:headEnd/>
            <a:tailEnd/>
          </a:ln>
        </p:spPr>
        <p:txBody>
          <a:bodyPr lIns="89806" tIns="46694" rIns="89806" bIns="46694">
            <a:spAutoFit/>
          </a:bodyPr>
          <a:lstStyle/>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6600" b="1" dirty="0">
                <a:ln>
                  <a:solidFill>
                    <a:srgbClr val="FFFF00"/>
                  </a:solidFill>
                </a:ln>
                <a:solidFill>
                  <a:srgbClr val="FFFF00"/>
                </a:solidFill>
                <a:latin typeface="Kruti Dev 010" pitchFamily="2" charset="0"/>
                <a:ea typeface="ＭＳ Ｐゴシック" pitchFamily="34" charset="-128"/>
                <a:cs typeface="+mn-cs"/>
              </a:rPr>
              <a:t>;h'kq</a:t>
            </a:r>
          </a:p>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6600" b="1" dirty="0">
                <a:ln>
                  <a:solidFill>
                    <a:srgbClr val="FFFF00"/>
                  </a:solidFill>
                </a:ln>
                <a:solidFill>
                  <a:srgbClr val="FFFF00"/>
                </a:solidFill>
                <a:latin typeface="Kruti Dev 010" pitchFamily="2" charset="0"/>
                <a:ea typeface="ＭＳ Ｐゴシック" pitchFamily="34" charset="-128"/>
                <a:cs typeface="+mn-cs"/>
              </a:rPr>
              <a:t>elhg</a:t>
            </a:r>
          </a:p>
        </p:txBody>
      </p:sp>
      <p:sp>
        <p:nvSpPr>
          <p:cNvPr id="25608" name="Oval 8"/>
          <p:cNvSpPr>
            <a:spLocks noChangeArrowheads="1"/>
          </p:cNvSpPr>
          <p:nvPr/>
        </p:nvSpPr>
        <p:spPr bwMode="auto">
          <a:xfrm>
            <a:off x="3765550" y="946150"/>
            <a:ext cx="4494213" cy="862013"/>
          </a:xfrm>
          <a:prstGeom prst="ellipse">
            <a:avLst/>
          </a:prstGeom>
          <a:noFill/>
          <a:ln w="76320">
            <a:solidFill>
              <a:srgbClr val="FFFFFF"/>
            </a:solidFill>
            <a:miter lim="800000"/>
            <a:headEnd/>
            <a:tailEnd/>
          </a:ln>
          <a:effectLst>
            <a:outerShdw dist="71785" dir="2700000" algn="ctr" rotWithShape="0">
              <a:srgbClr val="808080"/>
            </a:outerShdw>
          </a:effectLst>
        </p:spPr>
        <p:txBody>
          <a:bodyPr wrap="none" lIns="91244" tIns="45621" rIns="91244" bIns="45621" anchor="ctr"/>
          <a:lstStyle/>
          <a:p>
            <a:pPr defTabSz="456238">
              <a:defRPr/>
            </a:pPr>
            <a:endParaRPr lang="en-US" dirty="0">
              <a:solidFill>
                <a:srgbClr val="000000"/>
              </a:solidFill>
              <a:latin typeface="Kruti Dev 010" pitchFamily="2" charset="0"/>
              <a:ea typeface="+mn-ea"/>
              <a:cs typeface="+mn-cs"/>
            </a:endParaRPr>
          </a:p>
        </p:txBody>
      </p:sp>
      <p:sp>
        <p:nvSpPr>
          <p:cNvPr id="52234" name="Text Box 9"/>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2235" name="AutoShape 10"/>
          <p:cNvSpPr>
            <a:spLocks noChangeArrowheads="1"/>
          </p:cNvSpPr>
          <p:nvPr/>
        </p:nvSpPr>
        <p:spPr bwMode="auto">
          <a:xfrm>
            <a:off x="522763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25611" name="Text Box 11"/>
          <p:cNvSpPr txBox="1">
            <a:spLocks noChangeArrowheads="1"/>
          </p:cNvSpPr>
          <p:nvPr/>
        </p:nvSpPr>
        <p:spPr bwMode="auto">
          <a:xfrm>
            <a:off x="5195888" y="4029076"/>
            <a:ext cx="3297237" cy="2857300"/>
          </a:xfrm>
          <a:prstGeom prst="rect">
            <a:avLst/>
          </a:prstGeom>
          <a:noFill/>
          <a:ln w="9525">
            <a:noFill/>
            <a:round/>
            <a:headEnd/>
            <a:tailEnd/>
          </a:ln>
        </p:spPr>
        <p:txBody>
          <a:bodyPr lIns="89806" tIns="46694" rIns="89806" bIns="46694">
            <a:spAutoFit/>
          </a:bodyPr>
          <a:lstStyle/>
          <a:p>
            <a:pPr algn="ctr">
              <a:spcBef>
                <a:spcPts val="1750"/>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altLang="ja-JP" sz="3600" b="1" dirty="0">
                <a:ln>
                  <a:solidFill>
                    <a:schemeClr val="bg1"/>
                  </a:solidFill>
                </a:ln>
                <a:solidFill>
                  <a:srgbClr val="FFFFFF"/>
                </a:solidFill>
                <a:latin typeface="Kruti Dev 010" pitchFamily="2" charset="0"/>
                <a:ea typeface="ＭＳ Ｐゴシック" pitchFamily="34" charset="-128"/>
                <a:cs typeface="+mn-cs"/>
              </a:rPr>
              <a:t>^^vkfn esa opu Fkk]</a:t>
            </a:r>
          </a:p>
          <a:p>
            <a:pPr algn="ctr">
              <a:spcBef>
                <a:spcPts val="1750"/>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3600" b="1" dirty="0">
                <a:ln>
                  <a:solidFill>
                    <a:schemeClr val="bg1"/>
                  </a:solidFill>
                </a:ln>
                <a:solidFill>
                  <a:srgbClr val="FFFFFF"/>
                </a:solidFill>
                <a:latin typeface="Kruti Dev 010" pitchFamily="2" charset="0"/>
                <a:ea typeface="ＭＳ Ｐゴシック" pitchFamily="34" charset="-128"/>
                <a:cs typeface="+mn-cs"/>
              </a:rPr>
              <a:t>vkSj opu ijes'oj</a:t>
            </a:r>
          </a:p>
          <a:p>
            <a:pPr algn="ctr">
              <a:spcBef>
                <a:spcPts val="1750"/>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3600" b="1" dirty="0">
                <a:ln>
                  <a:solidFill>
                    <a:schemeClr val="bg1"/>
                  </a:solidFill>
                </a:ln>
                <a:solidFill>
                  <a:srgbClr val="FFFFFF"/>
                </a:solidFill>
                <a:latin typeface="Kruti Dev 010" pitchFamily="2" charset="0"/>
                <a:ea typeface="ＭＳ Ｐゴシック" pitchFamily="34" charset="-128"/>
                <a:cs typeface="+mn-cs"/>
              </a:rPr>
              <a:t>ds lkFk Fkk vkSj</a:t>
            </a:r>
          </a:p>
          <a:p>
            <a:pPr algn="ctr">
              <a:spcBef>
                <a:spcPts val="1750"/>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3600" b="1" dirty="0">
                <a:ln>
                  <a:solidFill>
                    <a:schemeClr val="bg1"/>
                  </a:solidFill>
                </a:ln>
                <a:solidFill>
                  <a:srgbClr val="FFFFFF"/>
                </a:solidFill>
                <a:latin typeface="Kruti Dev 010" pitchFamily="2" charset="0"/>
                <a:ea typeface="ＭＳ Ｐゴシック" pitchFamily="34" charset="-128"/>
                <a:cs typeface="+mn-cs"/>
              </a:rPr>
              <a:t>opu ijes'oj Fkk</a:t>
            </a:r>
            <a:endParaRPr lang="en-GB" sz="3600" b="1" dirty="0">
              <a:ln>
                <a:solidFill>
                  <a:schemeClr val="bg1"/>
                </a:solidFill>
              </a:ln>
              <a:solidFill>
                <a:srgbClr val="FFFFFF"/>
              </a:solidFill>
              <a:latin typeface="Kruti Dev 010" pitchFamily="2" charset="0"/>
              <a:ea typeface="ＭＳ Ｐゴシック" pitchFamily="34" charset="-128"/>
              <a:cs typeface="+mn-cs"/>
            </a:endParaRPr>
          </a:p>
        </p:txBody>
      </p:sp>
      <p:sp>
        <p:nvSpPr>
          <p:cNvPr id="52237" name="Text Box 12"/>
          <p:cNvSpPr txBox="1">
            <a:spLocks noChangeArrowheads="1"/>
          </p:cNvSpPr>
          <p:nvPr/>
        </p:nvSpPr>
        <p:spPr bwMode="auto">
          <a:xfrm>
            <a:off x="9593263" y="7096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2238" name="Text Box 13"/>
          <p:cNvSpPr txBox="1">
            <a:spLocks noChangeArrowheads="1"/>
          </p:cNvSpPr>
          <p:nvPr/>
        </p:nvSpPr>
        <p:spPr bwMode="auto">
          <a:xfrm>
            <a:off x="9191625" y="7418388"/>
            <a:ext cx="290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rPr>
              <a:t>23</a:t>
            </a:r>
          </a:p>
        </p:txBody>
      </p:sp>
      <p:sp>
        <p:nvSpPr>
          <p:cNvPr id="52239" name="Text Box 14"/>
          <p:cNvSpPr txBox="1">
            <a:spLocks noChangeArrowheads="1"/>
          </p:cNvSpPr>
          <p:nvPr/>
        </p:nvSpPr>
        <p:spPr bwMode="auto">
          <a:xfrm>
            <a:off x="9564688" y="7353300"/>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rPr>
              <a:t>3</a:t>
            </a:r>
          </a:p>
        </p:txBody>
      </p:sp>
      <p:sp>
        <p:nvSpPr>
          <p:cNvPr id="28689" name="Text Box 15"/>
          <p:cNvSpPr txBox="1">
            <a:spLocks noChangeArrowheads="1"/>
          </p:cNvSpPr>
          <p:nvPr/>
        </p:nvSpPr>
        <p:spPr bwMode="auto">
          <a:xfrm>
            <a:off x="1123950" y="255588"/>
            <a:ext cx="8072438" cy="677537"/>
          </a:xfrm>
          <a:prstGeom prst="rect">
            <a:avLst/>
          </a:prstGeom>
          <a:noFill/>
          <a:ln w="9525">
            <a:noFill/>
            <a:round/>
            <a:headEnd/>
            <a:tailEnd/>
          </a:ln>
        </p:spPr>
        <p:txBody>
          <a:bodyPr lIns="89806" tIns="46694" rIns="89806" bIns="46694">
            <a:spAutoFit/>
          </a:bodyPr>
          <a:lstStyle/>
          <a:p>
            <a:pPr algn="r">
              <a:spcBef>
                <a:spcPts val="2000"/>
              </a:spcBef>
              <a:buClr>
                <a:srgbClr val="FAFD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AFD00"/>
                </a:solidFill>
                <a:latin typeface="Kruti Dev 010" pitchFamily="2" charset="0"/>
                <a:ea typeface="ＭＳ Ｐゴシック" pitchFamily="34" charset="-128"/>
                <a:cs typeface="+mn-cs"/>
              </a:rPr>
              <a:t>;wgUuk % lans'k dks laf{kIr djuk</a:t>
            </a:r>
          </a:p>
        </p:txBody>
      </p:sp>
      <p:sp>
        <p:nvSpPr>
          <p:cNvPr id="25616" name="Text Box 16"/>
          <p:cNvSpPr txBox="1">
            <a:spLocks noChangeArrowheads="1"/>
          </p:cNvSpPr>
          <p:nvPr/>
        </p:nvSpPr>
        <p:spPr bwMode="auto">
          <a:xfrm>
            <a:off x="1030288" y="163513"/>
            <a:ext cx="2855912" cy="496887"/>
          </a:xfrm>
          <a:prstGeom prst="rect">
            <a:avLst/>
          </a:prstGeom>
          <a:solidFill>
            <a:srgbClr val="1822CD"/>
          </a:solidFill>
          <a:ln w="38160">
            <a:solidFill>
              <a:srgbClr val="FFFF00"/>
            </a:solidFill>
            <a:miter lim="800000"/>
            <a:headEnd/>
            <a:tailEnd/>
          </a:ln>
        </p:spPr>
        <p:txBody>
          <a:bodyPr lIns="89806" tIns="46694" rIns="89806" bIns="46694">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750"/>
              </a:spcBef>
              <a:buClr>
                <a:srgbClr val="FFFF00"/>
              </a:buClr>
            </a:pPr>
            <a:r>
              <a:rPr lang="en-GB" sz="2800" b="1">
                <a:solidFill>
                  <a:srgbClr val="FFFF00"/>
                </a:solidFill>
                <a:latin typeface="Kruti Dev 010" charset="0"/>
              </a:rPr>
              <a:t>v/;;u lgk;d¾„„</a:t>
            </a:r>
          </a:p>
        </p:txBody>
      </p:sp>
      <p:sp>
        <p:nvSpPr>
          <p:cNvPr id="25617" name="Text Box 17"/>
          <p:cNvSpPr txBox="1">
            <a:spLocks noChangeArrowheads="1"/>
          </p:cNvSpPr>
          <p:nvPr/>
        </p:nvSpPr>
        <p:spPr bwMode="auto">
          <a:xfrm>
            <a:off x="885796" y="1671622"/>
            <a:ext cx="4783144" cy="3787619"/>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solidFill>
                  <a:srgbClr val="618FFD"/>
                </a:solidFill>
                <a:latin typeface="Kruti Dev 010" pitchFamily="2" charset="0"/>
                <a:ea typeface="ＭＳ Ｐゴシック" pitchFamily="34" charset="-128"/>
                <a:cs typeface="+mn-cs"/>
              </a:rPr>
              <a:t> in </a:t>
            </a:r>
            <a:r>
              <a:rPr lang="en-GB" sz="4000" b="1" dirty="0">
                <a:solidFill>
                  <a:srgbClr val="618FFD"/>
                </a:solidFill>
                <a:latin typeface="Kruti Dev 010"/>
                <a:ea typeface="ＭＳ Ｐゴシック" pitchFamily="34" charset="-128"/>
                <a:cs typeface="+mn-cs"/>
              </a:rPr>
              <a:t>ƒ</a:t>
            </a:r>
            <a:r>
              <a:rPr lang="en-GB" sz="4000" b="1" dirty="0">
                <a:solidFill>
                  <a:srgbClr val="618FFD"/>
                </a:solidFill>
                <a:latin typeface="Kruti Dev 010" pitchFamily="2" charset="0"/>
                <a:ea typeface="ＭＳ Ｐゴシック" pitchFamily="34" charset="-128"/>
                <a:cs typeface="+mn-cs"/>
              </a:rPr>
              <a:t> %</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FFF00"/>
                </a:solidFill>
                <a:latin typeface="Kruti Dev 010" pitchFamily="2" charset="0"/>
                <a:ea typeface="ＭＳ Ｐゴシック" pitchFamily="34" charset="-128"/>
                <a:cs typeface="+mn-cs"/>
              </a:rPr>
              <a:t>iwoZorhZ </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FFF00"/>
                </a:solidFill>
                <a:latin typeface="Kruti Dev 010" pitchFamily="2" charset="0"/>
                <a:ea typeface="ＭＳ Ｐゴシック" pitchFamily="34" charset="-128"/>
                <a:cs typeface="+mn-cs"/>
              </a:rPr>
              <a:t>,d vyx O;fDrRo og Fkk </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FFF00"/>
                </a:solidFill>
                <a:latin typeface="Kruti Dev 010" pitchFamily="2" charset="0"/>
                <a:ea typeface="ＭＳ Ｐゴシック" pitchFamily="34" charset="-128"/>
                <a:cs typeface="+mn-cs"/>
              </a:rPr>
              <a:t>vkSj orZeku esa ijes'oj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p:cTn id="7" dur="500" fill="hold"/>
                                        <p:tgtEl>
                                          <p:spTgt spid="25616"/>
                                        </p:tgtEl>
                                        <p:attrNameLst>
                                          <p:attrName>ppt_x</p:attrName>
                                        </p:attrNameLst>
                                      </p:cBhvr>
                                      <p:tavLst>
                                        <p:tav tm="100000">
                                          <p:val>
                                            <p:strVal val="#ppt_x"/>
                                          </p:val>
                                        </p:tav>
                                        <p:tav>
                                          <p:val>
                                            <p:strVal val="#ppt_x"/>
                                          </p:val>
                                        </p:tav>
                                      </p:tavLst>
                                    </p:anim>
                                    <p:anim calcmode="lin" valueType="num">
                                      <p:cBhvr>
                                        <p:cTn id="8" dur="500" fill="hold"/>
                                        <p:tgtEl>
                                          <p:spTgt spid="25616"/>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grpId="0" nodeType="clickEffect">
                                  <p:stCondLst>
                                    <p:cond delay="0"/>
                                  </p:stCondLst>
                                  <p:childTnLst>
                                    <p:set>
                                      <p:cBhvr>
                                        <p:cTn id="12" dur="1" fill="hold">
                                          <p:stCondLst>
                                            <p:cond delay="0"/>
                                          </p:stCondLst>
                                        </p:cTn>
                                        <p:tgtEl>
                                          <p:spTgt spid="25608"/>
                                        </p:tgtEl>
                                        <p:attrNameLst>
                                          <p:attrName>style.visibility</p:attrName>
                                        </p:attrNameLst>
                                      </p:cBhvr>
                                      <p:to>
                                        <p:strVal val="visible"/>
                                      </p:to>
                                    </p:set>
                                    <p:animEffect transition="in" filter="fade">
                                      <p:cBhvr>
                                        <p:cTn id="13" dur="1000"/>
                                        <p:tgtEl>
                                          <p:spTgt spid="256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fill="hold" nodeType="click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fade">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fill="hold" nodeType="clickEffect">
                                  <p:stCondLst>
                                    <p:cond delay="0"/>
                                  </p:stCondLst>
                                  <p:childTnLst>
                                    <p:set>
                                      <p:cBhvr>
                                        <p:cTn id="22" dur="1" fill="hold">
                                          <p:stCondLst>
                                            <p:cond delay="0"/>
                                          </p:stCondLst>
                                        </p:cTn>
                                        <p:tgtEl>
                                          <p:spTgt spid="25611"/>
                                        </p:tgtEl>
                                        <p:attrNameLst>
                                          <p:attrName>style.visibility</p:attrName>
                                        </p:attrNameLst>
                                      </p:cBhvr>
                                      <p:to>
                                        <p:strVal val="visible"/>
                                      </p:to>
                                    </p:set>
                                    <p:animEffect transition="in" filter="fade">
                                      <p:cBhvr>
                                        <p:cTn id="23" dur="1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8"/>
          <p:cNvSpPr>
            <a:spLocks noGrp="1"/>
          </p:cNvSpPr>
          <p:nvPr>
            <p:ph type="title" idx="4294967295"/>
          </p:nvPr>
        </p:nvSpPr>
        <p:spPr bwMode="auto">
          <a:xfrm>
            <a:off x="-669925" y="6994525"/>
            <a:ext cx="10728325" cy="604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80" tIns="50841" rIns="101680" bIns="50841"/>
          <a:lstStyle/>
          <a:p>
            <a:r>
              <a:rPr lang="en-US" sz="3600">
                <a:latin typeface="Kruti Dev 010" charset="0"/>
              </a:rPr>
              <a:t>John 1:2</a:t>
            </a:r>
          </a:p>
        </p:txBody>
      </p:sp>
      <p:pic>
        <p:nvPicPr>
          <p:cNvPr id="5427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54275"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54276"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54277" name="Text Box 4"/>
          <p:cNvSpPr txBox="1">
            <a:spLocks noChangeArrowheads="1"/>
          </p:cNvSpPr>
          <p:nvPr/>
        </p:nvSpPr>
        <p:spPr bwMode="auto">
          <a:xfrm>
            <a:off x="9658350" y="17463"/>
            <a:ext cx="27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A27C"/>
              </a:buClr>
            </a:pPr>
            <a:r>
              <a:rPr lang="en-GB" sz="2000">
                <a:solidFill>
                  <a:srgbClr val="FFA27C"/>
                </a:solidFill>
                <a:latin typeface="Kruti Dev 010" charset="0"/>
              </a:rPr>
              <a:t> </a:t>
            </a:r>
          </a:p>
        </p:txBody>
      </p:sp>
      <p:sp>
        <p:nvSpPr>
          <p:cNvPr id="54278"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29704" name="Text Box 6"/>
          <p:cNvSpPr txBox="1">
            <a:spLocks noChangeArrowheads="1"/>
          </p:cNvSpPr>
          <p:nvPr/>
        </p:nvSpPr>
        <p:spPr bwMode="auto">
          <a:xfrm>
            <a:off x="1133475" y="1012825"/>
            <a:ext cx="7880350" cy="874963"/>
          </a:xfrm>
          <a:prstGeom prst="rect">
            <a:avLst/>
          </a:prstGeom>
          <a:noFill/>
          <a:ln w="9525">
            <a:noFill/>
            <a:round/>
            <a:headEnd/>
            <a:tailEnd/>
          </a:ln>
        </p:spPr>
        <p:txBody>
          <a:bodyPr lIns="89806" tIns="46694" rIns="89806" bIns="46694">
            <a:spAutoFit/>
          </a:bodyPr>
          <a:lstStyle/>
          <a:p>
            <a:pPr algn="ctr">
              <a:spcBef>
                <a:spcPts val="2000"/>
              </a:spcBef>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5400" b="1" i="1" dirty="0">
                <a:ln>
                  <a:solidFill>
                    <a:srgbClr val="FFFF00"/>
                  </a:solidFill>
                </a:ln>
                <a:solidFill>
                  <a:srgbClr val="FFFF00"/>
                </a:solidFill>
                <a:latin typeface="Kruti Dev 010" pitchFamily="2" charset="0"/>
                <a:ea typeface="ＭＳ Ｐゴシック" pitchFamily="34" charset="-128"/>
                <a:cs typeface="+mn-cs"/>
              </a:rPr>
              <a:t>v/;k; </a:t>
            </a:r>
            <a:r>
              <a:rPr lang="en-GB" sz="5400" b="1" i="1" dirty="0">
                <a:ln>
                  <a:solidFill>
                    <a:srgbClr val="FFFF00"/>
                  </a:solidFill>
                </a:ln>
                <a:solidFill>
                  <a:srgbClr val="FFFF00"/>
                </a:solidFill>
                <a:latin typeface="Kruti Dev 010"/>
                <a:ea typeface="ＭＳ Ｐゴシック" pitchFamily="34" charset="-128"/>
                <a:cs typeface="+mn-cs"/>
              </a:rPr>
              <a:t>ƒ</a:t>
            </a:r>
            <a:r>
              <a:rPr lang="en-GB" sz="5400" b="1" i="1" dirty="0">
                <a:ln>
                  <a:solidFill>
                    <a:srgbClr val="FFFF00"/>
                  </a:solidFill>
                </a:ln>
                <a:solidFill>
                  <a:srgbClr val="FFFF00"/>
                </a:solidFill>
                <a:latin typeface="Kruti Dev 010" pitchFamily="2" charset="0"/>
                <a:ea typeface="ＭＳ Ｐゴシック" pitchFamily="34" charset="-128"/>
                <a:cs typeface="+mn-cs"/>
              </a:rPr>
              <a:t> % </a:t>
            </a:r>
            <a:r>
              <a:rPr lang="en-GB" sz="5400" b="1" i="1" u="sng" dirty="0">
                <a:ln>
                  <a:solidFill>
                    <a:srgbClr val="00FFFF"/>
                  </a:solidFill>
                </a:ln>
                <a:solidFill>
                  <a:srgbClr val="08F2EE"/>
                </a:solidFill>
                <a:latin typeface="Kruti Dev 010" pitchFamily="2" charset="0"/>
                <a:ea typeface="ＭＳ Ｐゴシック" pitchFamily="34" charset="-128"/>
                <a:cs typeface="+mn-cs"/>
              </a:rPr>
              <a:t>ˆ egku lR;</a:t>
            </a:r>
            <a:endParaRPr lang="en-GB" sz="5400" b="1" i="1" dirty="0">
              <a:ln>
                <a:solidFill>
                  <a:srgbClr val="00FFFF"/>
                </a:solidFill>
              </a:ln>
              <a:solidFill>
                <a:srgbClr val="FFFF00"/>
              </a:solidFill>
              <a:latin typeface="Kruti Dev 010" pitchFamily="2" charset="0"/>
              <a:ea typeface="ＭＳ Ｐゴシック" pitchFamily="34" charset="-128"/>
              <a:cs typeface="+mn-cs"/>
            </a:endParaRPr>
          </a:p>
        </p:txBody>
      </p:sp>
      <p:sp>
        <p:nvSpPr>
          <p:cNvPr id="54280" name="Text Box 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4281" name="Text Box 8"/>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4282" name="AutoShape 9"/>
          <p:cNvSpPr>
            <a:spLocks noChangeArrowheads="1"/>
          </p:cNvSpPr>
          <p:nvPr/>
        </p:nvSpPr>
        <p:spPr bwMode="auto">
          <a:xfrm>
            <a:off x="522763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26634" name="Text Box 10"/>
          <p:cNvSpPr txBox="1">
            <a:spLocks noChangeArrowheads="1"/>
          </p:cNvSpPr>
          <p:nvPr/>
        </p:nvSpPr>
        <p:spPr bwMode="auto">
          <a:xfrm>
            <a:off x="4895847" y="4260850"/>
            <a:ext cx="3919567" cy="2587290"/>
          </a:xfrm>
          <a:prstGeom prst="rect">
            <a:avLst/>
          </a:prstGeom>
          <a:noFill/>
          <a:ln w="9525">
            <a:noFill/>
            <a:round/>
            <a:headEnd/>
            <a:tailEnd/>
          </a:ln>
        </p:spPr>
        <p:txBody>
          <a:bodyPr lIns="89806" tIns="46694" rIns="89806" bIns="46694">
            <a:spAutoFit/>
          </a:bodyPr>
          <a:lstStyle/>
          <a:p>
            <a:pPr algn="ctr">
              <a:lnSpc>
                <a:spcPct val="100000"/>
              </a:lnSpc>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altLang="ja-JP" sz="5400" b="1" dirty="0">
                <a:ln>
                  <a:solidFill>
                    <a:schemeClr val="bg1"/>
                  </a:solidFill>
                </a:ln>
                <a:solidFill>
                  <a:srgbClr val="FFFFFF"/>
                </a:solidFill>
                <a:latin typeface="Kruti Dev 010" pitchFamily="2" charset="0"/>
                <a:ea typeface="ＭＳ Ｐゴシック" pitchFamily="34" charset="-128"/>
                <a:cs typeface="+mn-cs"/>
              </a:rPr>
              <a:t>^^;gh vkfn esa</a:t>
            </a:r>
          </a:p>
          <a:p>
            <a:pPr algn="ctr">
              <a:lnSpc>
                <a:spcPct val="100000"/>
              </a:lnSpc>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5400" b="1" dirty="0">
                <a:ln>
                  <a:solidFill>
                    <a:schemeClr val="bg1"/>
                  </a:solidFill>
                </a:ln>
                <a:solidFill>
                  <a:srgbClr val="FFFFFF"/>
                </a:solidFill>
                <a:latin typeface="Kruti Dev 010" pitchFamily="2" charset="0"/>
                <a:ea typeface="ＭＳ Ｐゴシック" pitchFamily="34" charset="-128"/>
                <a:cs typeface="+mn-cs"/>
              </a:rPr>
              <a:t>ijes'oj ds</a:t>
            </a:r>
          </a:p>
          <a:p>
            <a:pPr algn="ctr">
              <a:lnSpc>
                <a:spcPct val="100000"/>
              </a:lnSpc>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5400" b="1" dirty="0">
                <a:ln>
                  <a:solidFill>
                    <a:schemeClr val="bg1"/>
                  </a:solidFill>
                </a:ln>
                <a:solidFill>
                  <a:srgbClr val="FFFFFF"/>
                </a:solidFill>
                <a:latin typeface="Kruti Dev 010" pitchFamily="2" charset="0"/>
                <a:ea typeface="ＭＳ Ｐゴシック" pitchFamily="34" charset="-128"/>
                <a:cs typeface="+mn-cs"/>
              </a:rPr>
              <a:t>lkFk Fkk**</a:t>
            </a:r>
            <a:endParaRPr lang="en-GB" sz="5400" b="1" dirty="0">
              <a:ln>
                <a:solidFill>
                  <a:schemeClr val="bg1"/>
                </a:solidFill>
              </a:ln>
              <a:solidFill>
                <a:srgbClr val="FFFFFF"/>
              </a:solidFill>
              <a:latin typeface="Kruti Dev 010" pitchFamily="2" charset="0"/>
              <a:ea typeface="ＭＳ Ｐゴシック" pitchFamily="34" charset="-128"/>
              <a:cs typeface="+mn-cs"/>
            </a:endParaRPr>
          </a:p>
        </p:txBody>
      </p:sp>
      <p:sp>
        <p:nvSpPr>
          <p:cNvPr id="54284" name="Text Box 11"/>
          <p:cNvSpPr txBox="1">
            <a:spLocks noChangeArrowheads="1"/>
          </p:cNvSpPr>
          <p:nvPr/>
        </p:nvSpPr>
        <p:spPr bwMode="auto">
          <a:xfrm>
            <a:off x="9545638" y="7019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4285" name="Text Box 12"/>
          <p:cNvSpPr txBox="1">
            <a:spLocks noChangeArrowheads="1"/>
          </p:cNvSpPr>
          <p:nvPr/>
        </p:nvSpPr>
        <p:spPr bwMode="auto">
          <a:xfrm>
            <a:off x="9193213" y="7418388"/>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rPr>
              <a:t>24</a:t>
            </a:r>
          </a:p>
        </p:txBody>
      </p:sp>
      <p:sp>
        <p:nvSpPr>
          <p:cNvPr id="54286" name="Text Box 13"/>
          <p:cNvSpPr txBox="1">
            <a:spLocks noChangeArrowheads="1"/>
          </p:cNvSpPr>
          <p:nvPr/>
        </p:nvSpPr>
        <p:spPr bwMode="auto">
          <a:xfrm>
            <a:off x="9571038" y="7353300"/>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rPr>
              <a:t>1</a:t>
            </a:r>
          </a:p>
        </p:txBody>
      </p:sp>
      <p:sp>
        <p:nvSpPr>
          <p:cNvPr id="29712" name="Text Box 14"/>
          <p:cNvSpPr txBox="1">
            <a:spLocks noChangeArrowheads="1"/>
          </p:cNvSpPr>
          <p:nvPr/>
        </p:nvSpPr>
        <p:spPr bwMode="auto">
          <a:xfrm>
            <a:off x="1123950" y="255588"/>
            <a:ext cx="8072438" cy="881631"/>
          </a:xfrm>
          <a:prstGeom prst="rect">
            <a:avLst/>
          </a:prstGeom>
          <a:noFill/>
          <a:ln w="9525">
            <a:noFill/>
            <a:round/>
            <a:headEnd/>
            <a:tailEnd/>
          </a:ln>
        </p:spPr>
        <p:txBody>
          <a:bodyPr lIns="89806" tIns="46694" rIns="89806" bIns="46694">
            <a:spAutoFit/>
          </a:bodyPr>
          <a:lstStyle/>
          <a:p>
            <a:pPr algn="ctr">
              <a:spcBef>
                <a:spcPts val="2000"/>
              </a:spcBef>
              <a:buClr>
                <a:srgbClr val="FAFD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5400" b="1" dirty="0">
                <a:ln>
                  <a:solidFill>
                    <a:srgbClr val="FFFF00"/>
                  </a:solidFill>
                </a:ln>
                <a:solidFill>
                  <a:srgbClr val="FAFD00"/>
                </a:solidFill>
                <a:latin typeface="Kruti Dev 010" pitchFamily="2" charset="0"/>
                <a:ea typeface="ＭＳ Ｐゴシック" pitchFamily="34" charset="-128"/>
                <a:cs typeface="+mn-cs"/>
              </a:rPr>
              <a:t>;wgUuk % lans'k dk lkj</a:t>
            </a:r>
          </a:p>
        </p:txBody>
      </p:sp>
      <p:sp>
        <p:nvSpPr>
          <p:cNvPr id="29713" name="Text Box 15"/>
          <p:cNvSpPr txBox="1">
            <a:spLocks noChangeArrowheads="1"/>
          </p:cNvSpPr>
          <p:nvPr/>
        </p:nvSpPr>
        <p:spPr bwMode="auto">
          <a:xfrm>
            <a:off x="885796" y="1968500"/>
            <a:ext cx="4497392" cy="2556512"/>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solidFill>
                  <a:srgbClr val="618FFD"/>
                </a:solidFill>
                <a:latin typeface="Kruti Dev 010" pitchFamily="2" charset="0"/>
                <a:ea typeface="ＭＳ Ｐゴシック" pitchFamily="34" charset="-128"/>
                <a:cs typeface="+mn-cs"/>
              </a:rPr>
              <a:t>in </a:t>
            </a:r>
            <a:r>
              <a:rPr lang="en-GB" sz="4000" b="1" dirty="0">
                <a:solidFill>
                  <a:srgbClr val="618FFD"/>
                </a:solidFill>
                <a:latin typeface="Kruti Dev 010"/>
                <a:ea typeface="ＭＳ Ｐゴシック" pitchFamily="34" charset="-128"/>
                <a:cs typeface="+mn-cs"/>
              </a:rPr>
              <a:t>ƒ</a:t>
            </a:r>
            <a:r>
              <a:rPr lang="en-GB" sz="4000" b="1" dirty="0">
                <a:solidFill>
                  <a:srgbClr val="618FFD"/>
                </a:solidFill>
                <a:latin typeface="Kruti Dev 010" pitchFamily="2" charset="0"/>
                <a:ea typeface="ＭＳ Ｐゴシック" pitchFamily="34" charset="-128"/>
                <a:cs typeface="+mn-cs"/>
              </a:rPr>
              <a:t> %</a:t>
            </a:r>
            <a:r>
              <a:rPr lang="en-GB" sz="4000" b="1" dirty="0">
                <a:solidFill>
                  <a:srgbClr val="FFFF00"/>
                </a:solidFill>
                <a:latin typeface="Kruti Dev 010" pitchFamily="2" charset="0"/>
                <a:ea typeface="ＭＳ Ｐゴシック" pitchFamily="34" charset="-128"/>
                <a:cs typeface="+mn-cs"/>
              </a:rPr>
              <a:t/>
            </a:r>
            <a:br>
              <a:rPr lang="en-GB" sz="4000" b="1" dirty="0">
                <a:solidFill>
                  <a:srgbClr val="FFFF00"/>
                </a:solidFill>
                <a:latin typeface="Kruti Dev 010" pitchFamily="2" charset="0"/>
                <a:ea typeface="ＭＳ Ｐゴシック" pitchFamily="34" charset="-128"/>
                <a:cs typeface="+mn-cs"/>
              </a:rPr>
            </a:br>
            <a:r>
              <a:rPr lang="en-GB" sz="4000" b="1" dirty="0">
                <a:ln>
                  <a:solidFill>
                    <a:srgbClr val="FFFF00"/>
                  </a:solidFill>
                </a:ln>
                <a:solidFill>
                  <a:srgbClr val="FFFF00"/>
                </a:solidFill>
                <a:latin typeface="Kruti Dev 010" pitchFamily="2" charset="0"/>
                <a:ea typeface="ＭＳ Ｐゴシック" pitchFamily="34" charset="-128"/>
                <a:cs typeface="+mn-cs"/>
              </a:rPr>
              <a:t>iwoZorhZ</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FFF00"/>
                </a:solidFill>
                <a:latin typeface="Kruti Dev 010" pitchFamily="2" charset="0"/>
                <a:ea typeface="ＭＳ Ｐゴシック" pitchFamily="34" charset="-128"/>
                <a:cs typeface="+mn-cs"/>
              </a:rPr>
              <a:t>,d vyx O;fDrRo</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ln>
                  <a:solidFill>
                    <a:srgbClr val="FFFF00"/>
                  </a:solidFill>
                </a:ln>
                <a:solidFill>
                  <a:srgbClr val="FFFF00"/>
                </a:solidFill>
                <a:latin typeface="Kruti Dev 010" pitchFamily="2" charset="0"/>
                <a:ea typeface="ＭＳ Ｐゴシック" pitchFamily="34" charset="-128"/>
                <a:cs typeface="+mn-cs"/>
              </a:rPr>
              <a:t>og ijes'oj Fkk vkSj gS</a:t>
            </a:r>
          </a:p>
        </p:txBody>
      </p:sp>
      <p:sp>
        <p:nvSpPr>
          <p:cNvPr id="29714" name="Text Box 16"/>
          <p:cNvSpPr txBox="1">
            <a:spLocks noChangeArrowheads="1"/>
          </p:cNvSpPr>
          <p:nvPr/>
        </p:nvSpPr>
        <p:spPr bwMode="auto">
          <a:xfrm>
            <a:off x="1028672" y="4386266"/>
            <a:ext cx="4505325" cy="1325406"/>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000" b="1" dirty="0">
                <a:solidFill>
                  <a:srgbClr val="618FFD"/>
                </a:solidFill>
                <a:latin typeface="Kruti Dev 010" pitchFamily="2" charset="0"/>
                <a:ea typeface="ＭＳ Ｐゴシック" pitchFamily="34" charset="-128"/>
                <a:cs typeface="+mn-cs"/>
              </a:rPr>
              <a:t>in </a:t>
            </a:r>
            <a:r>
              <a:rPr lang="en-GB" sz="4000" b="1" dirty="0">
                <a:solidFill>
                  <a:srgbClr val="618FFD"/>
                </a:solidFill>
                <a:latin typeface="Kruti Dev 010"/>
                <a:ea typeface="ＭＳ Ｐゴシック" pitchFamily="34" charset="-128"/>
                <a:cs typeface="+mn-cs"/>
              </a:rPr>
              <a:t>„</a:t>
            </a:r>
            <a:r>
              <a:rPr lang="en-GB" sz="4000" b="1" dirty="0">
                <a:solidFill>
                  <a:srgbClr val="618FFD"/>
                </a:solidFill>
                <a:latin typeface="Kruti Dev 010" pitchFamily="2" charset="0"/>
                <a:ea typeface="ＭＳ Ｐゴシック" pitchFamily="34" charset="-128"/>
                <a:cs typeface="+mn-cs"/>
              </a:rPr>
              <a:t> %</a:t>
            </a:r>
            <a:r>
              <a:rPr lang="en-GB" sz="4000" b="1" dirty="0">
                <a:solidFill>
                  <a:srgbClr val="FFFF00"/>
                </a:solidFill>
                <a:latin typeface="Kruti Dev 010" pitchFamily="2" charset="0"/>
                <a:ea typeface="ＭＳ Ｐゴシック" pitchFamily="34" charset="-128"/>
                <a:cs typeface="+mn-cs"/>
              </a:rPr>
              <a:t/>
            </a:r>
            <a:br>
              <a:rPr lang="en-GB" sz="4000" b="1" dirty="0">
                <a:solidFill>
                  <a:srgbClr val="FFFF00"/>
                </a:solidFill>
                <a:latin typeface="Kruti Dev 010" pitchFamily="2" charset="0"/>
                <a:ea typeface="ＭＳ Ｐゴシック" pitchFamily="34" charset="-128"/>
                <a:cs typeface="+mn-cs"/>
              </a:rPr>
            </a:br>
            <a:r>
              <a:rPr lang="en-GB" sz="4000" b="1" dirty="0">
                <a:ln>
                  <a:solidFill>
                    <a:srgbClr val="FFFF00"/>
                  </a:solidFill>
                </a:ln>
                <a:solidFill>
                  <a:srgbClr val="FFFF00"/>
                </a:solidFill>
                <a:latin typeface="Kruti Dev 010" pitchFamily="2" charset="0"/>
                <a:ea typeface="ＭＳ Ｐゴシック" pitchFamily="34" charset="-128"/>
                <a:cs typeface="+mn-cs"/>
              </a:rPr>
              <a:t>'kk'or iwoZorhZ</a:t>
            </a:r>
          </a:p>
        </p:txBody>
      </p:sp>
      <p:sp>
        <p:nvSpPr>
          <p:cNvPr id="29715" name="Text Box 17"/>
          <p:cNvSpPr txBox="1">
            <a:spLocks noChangeArrowheads="1"/>
          </p:cNvSpPr>
          <p:nvPr/>
        </p:nvSpPr>
        <p:spPr bwMode="auto">
          <a:xfrm>
            <a:off x="4997450" y="1600200"/>
            <a:ext cx="3556000" cy="2309813"/>
          </a:xfrm>
          <a:prstGeom prst="rect">
            <a:avLst/>
          </a:prstGeom>
          <a:noFill/>
          <a:ln w="9525">
            <a:noFill/>
            <a:round/>
            <a:headEnd/>
            <a:tailEnd/>
          </a:ln>
        </p:spPr>
        <p:txBody>
          <a:bodyPr lIns="89806" tIns="46694" rIns="89806" bIns="46694">
            <a:spAutoFit/>
          </a:bodyPr>
          <a:lstStyle/>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;h'kq</a:t>
            </a:r>
          </a:p>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elhg!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9"/>
          <p:cNvSpPr>
            <a:spLocks noGrp="1"/>
          </p:cNvSpPr>
          <p:nvPr>
            <p:ph type="title" idx="4294967295"/>
          </p:nvPr>
        </p:nvSpPr>
        <p:spPr bwMode="auto">
          <a:xfrm>
            <a:off x="503238" y="6994525"/>
            <a:ext cx="9051925" cy="34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80" tIns="50841" rIns="101680" bIns="50841"/>
          <a:lstStyle/>
          <a:p>
            <a:r>
              <a:rPr lang="en-US" sz="3100">
                <a:latin typeface="Kruti Dev 010" charset="0"/>
              </a:rPr>
              <a:t>John 1:3</a:t>
            </a:r>
          </a:p>
        </p:txBody>
      </p:sp>
      <p:pic>
        <p:nvPicPr>
          <p:cNvPr id="5632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56323"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56324"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56325" name="Text Box 4"/>
          <p:cNvSpPr txBox="1">
            <a:spLocks noChangeArrowheads="1"/>
          </p:cNvSpPr>
          <p:nvPr/>
        </p:nvSpPr>
        <p:spPr bwMode="auto">
          <a:xfrm>
            <a:off x="9658350" y="17463"/>
            <a:ext cx="27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A27C"/>
              </a:buClr>
            </a:pPr>
            <a:r>
              <a:rPr lang="en-GB" sz="2000">
                <a:solidFill>
                  <a:srgbClr val="FFA27C"/>
                </a:solidFill>
                <a:latin typeface="Kruti Dev 010" charset="0"/>
              </a:rPr>
              <a:t> </a:t>
            </a:r>
          </a:p>
        </p:txBody>
      </p:sp>
      <p:sp>
        <p:nvSpPr>
          <p:cNvPr id="56326"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30728" name="Text Box 6"/>
          <p:cNvSpPr txBox="1">
            <a:spLocks noChangeArrowheads="1"/>
          </p:cNvSpPr>
          <p:nvPr/>
        </p:nvSpPr>
        <p:spPr bwMode="auto">
          <a:xfrm>
            <a:off x="1133475" y="1012825"/>
            <a:ext cx="7880350" cy="730250"/>
          </a:xfrm>
          <a:prstGeom prst="rect">
            <a:avLst/>
          </a:prstGeom>
          <a:noFill/>
          <a:ln w="9525">
            <a:noFill/>
            <a:round/>
            <a:headEnd/>
            <a:tailEnd/>
          </a:ln>
        </p:spPr>
        <p:txBody>
          <a:bodyPr lIns="89806" tIns="46694" rIns="89806" bIns="46694">
            <a:spAutoFit/>
          </a:bodyPr>
          <a:lstStyle/>
          <a:p>
            <a:pPr algn="ctr">
              <a:spcBef>
                <a:spcPts val="2000"/>
              </a:spcBef>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400" b="1" i="1" dirty="0">
                <a:ln>
                  <a:solidFill>
                    <a:srgbClr val="FFFF00"/>
                  </a:solidFill>
                </a:ln>
                <a:solidFill>
                  <a:srgbClr val="FFFF00"/>
                </a:solidFill>
                <a:latin typeface="Kruti Dev 010" pitchFamily="2" charset="0"/>
                <a:ea typeface="ＭＳ Ｐゴシック" pitchFamily="34" charset="-128"/>
                <a:cs typeface="+mn-cs"/>
              </a:rPr>
              <a:t>v/;k; </a:t>
            </a:r>
            <a:r>
              <a:rPr lang="en-GB" sz="4400" b="1" i="1" dirty="0">
                <a:ln>
                  <a:solidFill>
                    <a:srgbClr val="FFFF00"/>
                  </a:solidFill>
                </a:ln>
                <a:solidFill>
                  <a:srgbClr val="FFFF00"/>
                </a:solidFill>
                <a:latin typeface="Kruti Dev 010"/>
                <a:ea typeface="ＭＳ Ｐゴシック" pitchFamily="34" charset="-128"/>
                <a:cs typeface="+mn-cs"/>
              </a:rPr>
              <a:t>ƒ</a:t>
            </a:r>
            <a:r>
              <a:rPr lang="en-GB" sz="4400" b="1" i="1" dirty="0">
                <a:ln>
                  <a:solidFill>
                    <a:srgbClr val="FFFF00"/>
                  </a:solidFill>
                </a:ln>
                <a:solidFill>
                  <a:srgbClr val="FFFF00"/>
                </a:solidFill>
                <a:latin typeface="Kruti Dev 010" pitchFamily="2" charset="0"/>
                <a:ea typeface="ＭＳ Ｐゴシック" pitchFamily="34" charset="-128"/>
                <a:cs typeface="+mn-cs"/>
              </a:rPr>
              <a:t> % </a:t>
            </a:r>
            <a:r>
              <a:rPr lang="en-GB" sz="4400" b="1" i="1" u="sng" dirty="0">
                <a:solidFill>
                  <a:srgbClr val="08F2EE"/>
                </a:solidFill>
                <a:latin typeface="Kruti Dev 010" pitchFamily="2" charset="0"/>
                <a:ea typeface="ＭＳ Ｐゴシック" pitchFamily="34" charset="-128"/>
                <a:cs typeface="+mn-cs"/>
              </a:rPr>
              <a:t> </a:t>
            </a:r>
            <a:r>
              <a:rPr lang="en-GB" sz="4400" b="1" i="1" u="sng" dirty="0">
                <a:solidFill>
                  <a:srgbClr val="08F2EE"/>
                </a:solidFill>
                <a:latin typeface="Kruti Dev 010"/>
                <a:ea typeface="ＭＳ Ｐゴシック" pitchFamily="34" charset="-128"/>
                <a:cs typeface="+mn-cs"/>
              </a:rPr>
              <a:t>ˆ </a:t>
            </a:r>
            <a:r>
              <a:rPr lang="en-GB" sz="4400" b="1" i="1" u="sng" dirty="0">
                <a:solidFill>
                  <a:srgbClr val="08F2EE"/>
                </a:solidFill>
                <a:latin typeface="Kruti Dev 010" pitchFamily="2" charset="0"/>
                <a:ea typeface="ＭＳ Ｐゴシック" pitchFamily="34" charset="-128"/>
                <a:cs typeface="+mn-cs"/>
              </a:rPr>
              <a:t>egku lR;</a:t>
            </a:r>
            <a:endParaRPr lang="en-GB" sz="4400" b="1" i="1" dirty="0">
              <a:solidFill>
                <a:srgbClr val="FFFF00"/>
              </a:solidFill>
              <a:latin typeface="Kruti Dev 010" pitchFamily="2" charset="0"/>
              <a:ea typeface="ＭＳ Ｐゴシック" pitchFamily="34" charset="-128"/>
              <a:cs typeface="+mn-cs"/>
            </a:endParaRPr>
          </a:p>
        </p:txBody>
      </p:sp>
      <p:sp>
        <p:nvSpPr>
          <p:cNvPr id="56328" name="Text Box 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6329" name="Text Box 8"/>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6330" name="AutoShape 9"/>
          <p:cNvSpPr>
            <a:spLocks noChangeArrowheads="1"/>
          </p:cNvSpPr>
          <p:nvPr/>
        </p:nvSpPr>
        <p:spPr bwMode="auto">
          <a:xfrm>
            <a:off x="522763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27658" name="Text Box 10"/>
          <p:cNvSpPr txBox="1">
            <a:spLocks noChangeArrowheads="1"/>
          </p:cNvSpPr>
          <p:nvPr/>
        </p:nvSpPr>
        <p:spPr bwMode="auto">
          <a:xfrm>
            <a:off x="5100638" y="3886200"/>
            <a:ext cx="3583014" cy="3048955"/>
          </a:xfrm>
          <a:prstGeom prst="rect">
            <a:avLst/>
          </a:prstGeom>
          <a:noFill/>
          <a:ln w="9525">
            <a:noFill/>
            <a:round/>
            <a:headEnd/>
            <a:tailEnd/>
          </a:ln>
        </p:spPr>
        <p:txBody>
          <a:bodyPr lIns="89806" tIns="46694" rIns="89806" bIns="46694">
            <a:spAutoFit/>
          </a:bodyPr>
          <a:lstStyle/>
          <a:p>
            <a:pPr algn="ctr">
              <a:lnSpc>
                <a:spcPct val="100000"/>
              </a:lnSpc>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altLang="ja-JP" sz="3200" b="1" dirty="0">
                <a:ln>
                  <a:solidFill>
                    <a:schemeClr val="bg1"/>
                  </a:solidFill>
                </a:ln>
                <a:solidFill>
                  <a:srgbClr val="FFFFFF"/>
                </a:solidFill>
                <a:latin typeface="Kruti Dev 010" pitchFamily="2" charset="0"/>
                <a:ea typeface="ＭＳ Ｐゴシック" pitchFamily="34" charset="-128"/>
                <a:cs typeface="+mn-cs"/>
              </a:rPr>
              <a:t>^^lc dqN mlh ds }kjk mRiUu gqvk vkSj tks dqN mRiUu gqvk gS] mlh esa ls dksbZ Hkh oLrq mlds fcuk mRiUu u gqbZ**</a:t>
            </a:r>
            <a:endParaRPr lang="en-GB" sz="3200" b="1" dirty="0">
              <a:ln>
                <a:solidFill>
                  <a:schemeClr val="bg1"/>
                </a:solidFill>
              </a:ln>
              <a:solidFill>
                <a:srgbClr val="FFFFFF"/>
              </a:solidFill>
              <a:latin typeface="Kruti Dev 010" pitchFamily="2" charset="0"/>
              <a:ea typeface="ＭＳ Ｐゴシック" pitchFamily="34" charset="-128"/>
              <a:cs typeface="+mn-cs"/>
            </a:endParaRPr>
          </a:p>
        </p:txBody>
      </p:sp>
      <p:sp>
        <p:nvSpPr>
          <p:cNvPr id="56332" name="Text Box 11"/>
          <p:cNvSpPr txBox="1">
            <a:spLocks noChangeArrowheads="1"/>
          </p:cNvSpPr>
          <p:nvPr/>
        </p:nvSpPr>
        <p:spPr bwMode="auto">
          <a:xfrm>
            <a:off x="9447213" y="68897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6333" name="Text Box 12"/>
          <p:cNvSpPr txBox="1">
            <a:spLocks noChangeArrowheads="1"/>
          </p:cNvSpPr>
          <p:nvPr/>
        </p:nvSpPr>
        <p:spPr bwMode="auto">
          <a:xfrm>
            <a:off x="9193213" y="7418388"/>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rPr>
              <a:t>25</a:t>
            </a:r>
          </a:p>
        </p:txBody>
      </p:sp>
      <p:sp>
        <p:nvSpPr>
          <p:cNvPr id="56334" name="Text Box 13"/>
          <p:cNvSpPr txBox="1">
            <a:spLocks noChangeArrowheads="1"/>
          </p:cNvSpPr>
          <p:nvPr/>
        </p:nvSpPr>
        <p:spPr bwMode="auto">
          <a:xfrm>
            <a:off x="9571038" y="735806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rPr>
              <a:t>1</a:t>
            </a:r>
          </a:p>
        </p:txBody>
      </p:sp>
      <p:sp>
        <p:nvSpPr>
          <p:cNvPr id="30736" name="Text Box 14"/>
          <p:cNvSpPr txBox="1">
            <a:spLocks noChangeArrowheads="1"/>
          </p:cNvSpPr>
          <p:nvPr/>
        </p:nvSpPr>
        <p:spPr bwMode="auto">
          <a:xfrm>
            <a:off x="1123950" y="255588"/>
            <a:ext cx="8072438" cy="881631"/>
          </a:xfrm>
          <a:prstGeom prst="rect">
            <a:avLst/>
          </a:prstGeom>
          <a:noFill/>
          <a:ln w="9525">
            <a:noFill/>
            <a:round/>
            <a:headEnd/>
            <a:tailEnd/>
          </a:ln>
        </p:spPr>
        <p:txBody>
          <a:bodyPr lIns="89806" tIns="46694" rIns="89806" bIns="46694">
            <a:spAutoFit/>
          </a:bodyPr>
          <a:lstStyle/>
          <a:p>
            <a:pPr algn="ctr">
              <a:spcBef>
                <a:spcPts val="2000"/>
              </a:spcBef>
              <a:buClr>
                <a:srgbClr val="FAFD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5400" b="1" dirty="0">
                <a:ln>
                  <a:solidFill>
                    <a:srgbClr val="FFFF00"/>
                  </a:solidFill>
                </a:ln>
                <a:solidFill>
                  <a:srgbClr val="FAFD00"/>
                </a:solidFill>
                <a:latin typeface="Kruti Dev 010" pitchFamily="2" charset="0"/>
                <a:ea typeface="ＭＳ Ｐゴシック" pitchFamily="34" charset="-128"/>
                <a:cs typeface="+mn-cs"/>
              </a:rPr>
              <a:t>;wgUuk % lans'k dk lkj</a:t>
            </a:r>
          </a:p>
        </p:txBody>
      </p:sp>
      <p:sp>
        <p:nvSpPr>
          <p:cNvPr id="30737" name="Text Box 15"/>
          <p:cNvSpPr txBox="1">
            <a:spLocks noChangeArrowheads="1"/>
          </p:cNvSpPr>
          <p:nvPr/>
        </p:nvSpPr>
        <p:spPr bwMode="auto">
          <a:xfrm>
            <a:off x="1246188" y="1968500"/>
            <a:ext cx="4108450" cy="2310291"/>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600" b="1" dirty="0">
                <a:solidFill>
                  <a:srgbClr val="618FFD"/>
                </a:solidFill>
                <a:latin typeface="Kruti Dev 010" pitchFamily="2" charset="0"/>
                <a:ea typeface="ＭＳ Ｐゴシック" pitchFamily="34" charset="-128"/>
                <a:cs typeface="+mn-cs"/>
              </a:rPr>
              <a:t>in </a:t>
            </a:r>
            <a:r>
              <a:rPr lang="en-GB" sz="3600" b="1" dirty="0">
                <a:solidFill>
                  <a:srgbClr val="618FFD"/>
                </a:solidFill>
                <a:latin typeface="Kruti Dev 010"/>
                <a:ea typeface="ＭＳ Ｐゴシック" pitchFamily="34" charset="-128"/>
                <a:cs typeface="+mn-cs"/>
              </a:rPr>
              <a:t>ƒ</a:t>
            </a:r>
            <a:r>
              <a:rPr lang="en-GB" sz="3600" b="1" dirty="0">
                <a:solidFill>
                  <a:srgbClr val="618FFD"/>
                </a:solidFill>
                <a:latin typeface="Kruti Dev 010" pitchFamily="2" charset="0"/>
                <a:ea typeface="ＭＳ Ｐゴシック" pitchFamily="34" charset="-128"/>
                <a:cs typeface="+mn-cs"/>
              </a:rPr>
              <a:t> %</a:t>
            </a:r>
            <a:r>
              <a:rPr lang="en-GB" sz="3600" b="1" dirty="0">
                <a:solidFill>
                  <a:srgbClr val="FFFF00"/>
                </a:solidFill>
                <a:latin typeface="Kruti Dev 010" pitchFamily="2" charset="0"/>
                <a:ea typeface="ＭＳ Ｐゴシック" pitchFamily="34" charset="-128"/>
                <a:cs typeface="+mn-cs"/>
              </a:rPr>
              <a:t/>
            </a:r>
            <a:br>
              <a:rPr lang="en-GB" sz="3600" b="1" dirty="0">
                <a:solidFill>
                  <a:srgbClr val="FFFF00"/>
                </a:solidFill>
                <a:latin typeface="Kruti Dev 010" pitchFamily="2" charset="0"/>
                <a:ea typeface="ＭＳ Ｐゴシック" pitchFamily="34" charset="-128"/>
                <a:cs typeface="+mn-cs"/>
              </a:rPr>
            </a:br>
            <a:r>
              <a:rPr lang="en-GB" sz="3600" b="1" dirty="0">
                <a:ln>
                  <a:solidFill>
                    <a:srgbClr val="FFFF00"/>
                  </a:solidFill>
                </a:ln>
                <a:solidFill>
                  <a:srgbClr val="FFFF00"/>
                </a:solidFill>
                <a:latin typeface="Kruti Dev 010" pitchFamily="2" charset="0"/>
                <a:ea typeface="ＭＳ Ｐゴシック" pitchFamily="34" charset="-128"/>
                <a:cs typeface="+mn-cs"/>
              </a:rPr>
              <a:t>iwoZorhZ</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600" b="1" dirty="0">
                <a:ln>
                  <a:solidFill>
                    <a:srgbClr val="FFFF00"/>
                  </a:solidFill>
                </a:ln>
                <a:solidFill>
                  <a:srgbClr val="FFFF00"/>
                </a:solidFill>
                <a:latin typeface="Kruti Dev 010" pitchFamily="2" charset="0"/>
                <a:ea typeface="ＭＳ Ｐゴシック" pitchFamily="34" charset="-128"/>
                <a:cs typeface="+mn-cs"/>
              </a:rPr>
              <a:t>md vyx O;fDrRo</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600" b="1" dirty="0">
                <a:ln>
                  <a:solidFill>
                    <a:srgbClr val="FFFF00"/>
                  </a:solidFill>
                </a:ln>
                <a:solidFill>
                  <a:srgbClr val="FFFF00"/>
                </a:solidFill>
                <a:latin typeface="Kruti Dev 010" pitchFamily="2" charset="0"/>
                <a:ea typeface="ＭＳ Ｐゴシック" pitchFamily="34" charset="-128"/>
                <a:cs typeface="+mn-cs"/>
              </a:rPr>
              <a:t>og ijes'oj Fkk vkSj gS</a:t>
            </a:r>
          </a:p>
        </p:txBody>
      </p:sp>
      <p:sp>
        <p:nvSpPr>
          <p:cNvPr id="30738" name="Text Box 16"/>
          <p:cNvSpPr txBox="1">
            <a:spLocks noChangeArrowheads="1"/>
          </p:cNvSpPr>
          <p:nvPr/>
        </p:nvSpPr>
        <p:spPr bwMode="auto">
          <a:xfrm>
            <a:off x="1069975" y="4184102"/>
            <a:ext cx="4505325" cy="1202296"/>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600" b="1" dirty="0">
                <a:solidFill>
                  <a:srgbClr val="618FFD"/>
                </a:solidFill>
                <a:latin typeface="Kruti Dev 010" pitchFamily="2" charset="0"/>
                <a:ea typeface="ＭＳ Ｐゴシック" pitchFamily="34" charset="-128"/>
                <a:cs typeface="+mn-cs"/>
              </a:rPr>
              <a:t>in </a:t>
            </a:r>
            <a:r>
              <a:rPr lang="en-GB" sz="3600" b="1" dirty="0">
                <a:solidFill>
                  <a:srgbClr val="618FFD"/>
                </a:solidFill>
                <a:latin typeface="Kruti Dev 010"/>
                <a:ea typeface="ＭＳ Ｐゴシック" pitchFamily="34" charset="-128"/>
                <a:cs typeface="+mn-cs"/>
              </a:rPr>
              <a:t>„</a:t>
            </a:r>
            <a:r>
              <a:rPr lang="en-GB" sz="3600" b="1" dirty="0">
                <a:solidFill>
                  <a:srgbClr val="618FFD"/>
                </a:solidFill>
                <a:latin typeface="Kruti Dev 010" pitchFamily="2" charset="0"/>
                <a:ea typeface="ＭＳ Ｐゴシック" pitchFamily="34" charset="-128"/>
                <a:cs typeface="+mn-cs"/>
              </a:rPr>
              <a:t> %</a:t>
            </a:r>
            <a:r>
              <a:rPr lang="en-GB" sz="3600" b="1" dirty="0">
                <a:solidFill>
                  <a:srgbClr val="FFFF00"/>
                </a:solidFill>
                <a:latin typeface="Kruti Dev 010" pitchFamily="2" charset="0"/>
                <a:ea typeface="ＭＳ Ｐゴシック" pitchFamily="34" charset="-128"/>
                <a:cs typeface="+mn-cs"/>
              </a:rPr>
              <a:t/>
            </a:r>
            <a:br>
              <a:rPr lang="en-GB" sz="3600" b="1" dirty="0">
                <a:solidFill>
                  <a:srgbClr val="FFFF00"/>
                </a:solidFill>
                <a:latin typeface="Kruti Dev 010" pitchFamily="2" charset="0"/>
                <a:ea typeface="ＭＳ Ｐゴシック" pitchFamily="34" charset="-128"/>
                <a:cs typeface="+mn-cs"/>
              </a:rPr>
            </a:br>
            <a:r>
              <a:rPr lang="en-GB" sz="3600" b="1" dirty="0">
                <a:ln>
                  <a:solidFill>
                    <a:srgbClr val="FFFF00"/>
                  </a:solidFill>
                </a:ln>
                <a:solidFill>
                  <a:srgbClr val="FFFF00"/>
                </a:solidFill>
                <a:latin typeface="Kruti Dev 010" pitchFamily="2" charset="0"/>
                <a:ea typeface="ＭＳ Ｐゴシック" pitchFamily="34" charset="-128"/>
                <a:cs typeface="+mn-cs"/>
              </a:rPr>
              <a:t>'kk'or lg&amp;mifLFkr</a:t>
            </a:r>
          </a:p>
        </p:txBody>
      </p:sp>
      <p:sp>
        <p:nvSpPr>
          <p:cNvPr id="30739" name="Text Box 17"/>
          <p:cNvSpPr txBox="1">
            <a:spLocks noChangeArrowheads="1"/>
          </p:cNvSpPr>
          <p:nvPr/>
        </p:nvSpPr>
        <p:spPr bwMode="auto">
          <a:xfrm>
            <a:off x="827088" y="5327110"/>
            <a:ext cx="4945062" cy="1202296"/>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600" b="1" dirty="0">
                <a:solidFill>
                  <a:srgbClr val="618FFD"/>
                </a:solidFill>
                <a:latin typeface="Kruti Dev 010" pitchFamily="2" charset="0"/>
                <a:ea typeface="ＭＳ Ｐゴシック" pitchFamily="34" charset="-128"/>
                <a:cs typeface="+mn-cs"/>
              </a:rPr>
              <a:t>in </a:t>
            </a:r>
            <a:r>
              <a:rPr lang="en-GB" sz="3600" b="1" dirty="0">
                <a:solidFill>
                  <a:srgbClr val="618FFD"/>
                </a:solidFill>
                <a:latin typeface="Kruti Dev 010"/>
                <a:ea typeface="ＭＳ Ｐゴシック" pitchFamily="34" charset="-128"/>
                <a:cs typeface="+mn-cs"/>
              </a:rPr>
              <a:t>…</a:t>
            </a:r>
            <a:r>
              <a:rPr lang="en-GB" sz="3600" b="1" dirty="0">
                <a:solidFill>
                  <a:srgbClr val="618FFD"/>
                </a:solidFill>
                <a:latin typeface="Kruti Dev 010" pitchFamily="2" charset="0"/>
                <a:ea typeface="ＭＳ Ｐゴシック" pitchFamily="34" charset="-128"/>
                <a:cs typeface="+mn-cs"/>
              </a:rPr>
              <a:t> %</a:t>
            </a:r>
            <a:r>
              <a:rPr lang="en-GB" sz="3600" b="1" dirty="0">
                <a:ln>
                  <a:solidFill>
                    <a:srgbClr val="FFFF00"/>
                  </a:solidFill>
                </a:ln>
                <a:solidFill>
                  <a:srgbClr val="FFFF00"/>
                </a:solidFill>
                <a:latin typeface="Kruti Dev 010" pitchFamily="2" charset="0"/>
                <a:ea typeface="ＭＳ Ｐゴシック" pitchFamily="34" charset="-128"/>
                <a:cs typeface="+mn-cs"/>
              </a:rPr>
              <a:t/>
            </a:r>
            <a:br>
              <a:rPr lang="en-GB" sz="3600" b="1" dirty="0">
                <a:ln>
                  <a:solidFill>
                    <a:srgbClr val="FFFF00"/>
                  </a:solidFill>
                </a:ln>
                <a:solidFill>
                  <a:srgbClr val="FFFF00"/>
                </a:solidFill>
                <a:latin typeface="Kruti Dev 010" pitchFamily="2" charset="0"/>
                <a:ea typeface="ＭＳ Ｐゴシック" pitchFamily="34" charset="-128"/>
                <a:cs typeface="+mn-cs"/>
              </a:rPr>
            </a:br>
            <a:r>
              <a:rPr lang="en-GB" sz="3600" b="1" dirty="0">
                <a:ln>
                  <a:solidFill>
                    <a:srgbClr val="FFFF00"/>
                  </a:solidFill>
                </a:ln>
                <a:solidFill>
                  <a:srgbClr val="FFFF00"/>
                </a:solidFill>
                <a:latin typeface="Kruti Dev 010" pitchFamily="2" charset="0"/>
                <a:ea typeface="ＭＳ Ｐゴシック" pitchFamily="34" charset="-128"/>
                <a:cs typeface="+mn-cs"/>
              </a:rPr>
              <a:t>czãkaM dk jpf;rk</a:t>
            </a:r>
          </a:p>
        </p:txBody>
      </p:sp>
      <p:sp>
        <p:nvSpPr>
          <p:cNvPr id="30740" name="Text Box 18"/>
          <p:cNvSpPr txBox="1">
            <a:spLocks noChangeArrowheads="1"/>
          </p:cNvSpPr>
          <p:nvPr/>
        </p:nvSpPr>
        <p:spPr bwMode="auto">
          <a:xfrm>
            <a:off x="4997450" y="1782763"/>
            <a:ext cx="3556000" cy="2125662"/>
          </a:xfrm>
          <a:prstGeom prst="rect">
            <a:avLst/>
          </a:prstGeom>
          <a:noFill/>
          <a:ln w="9525">
            <a:noFill/>
            <a:round/>
            <a:headEnd/>
            <a:tailEnd/>
          </a:ln>
        </p:spPr>
        <p:txBody>
          <a:bodyPr lIns="89806" tIns="46694" rIns="89806" bIns="46694">
            <a:spAutoFit/>
          </a:bodyPr>
          <a:lstStyle/>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6600" b="1" dirty="0">
                <a:ln>
                  <a:solidFill>
                    <a:srgbClr val="FFFF00"/>
                  </a:solidFill>
                </a:ln>
                <a:solidFill>
                  <a:srgbClr val="FFFF00"/>
                </a:solidFill>
                <a:latin typeface="Kruti Dev 010" pitchFamily="2" charset="0"/>
                <a:ea typeface="ＭＳ Ｐゴシック" pitchFamily="34" charset="-128"/>
                <a:cs typeface="+mn-cs"/>
              </a:rPr>
              <a:t>;h'kq</a:t>
            </a:r>
          </a:p>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6600" b="1" dirty="0">
                <a:ln>
                  <a:solidFill>
                    <a:srgbClr val="FFFF00"/>
                  </a:solidFill>
                </a:ln>
                <a:solidFill>
                  <a:srgbClr val="FFFF00"/>
                </a:solidFill>
                <a:latin typeface="Kruti Dev 010" pitchFamily="2" charset="0"/>
                <a:ea typeface="ＭＳ Ｐゴシック" pitchFamily="34" charset="-128"/>
                <a:cs typeface="+mn-cs"/>
              </a:rPr>
              <a:t>elhg!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0"/>
          <p:cNvSpPr>
            <a:spLocks noGrp="1"/>
          </p:cNvSpPr>
          <p:nvPr>
            <p:ph type="title" idx="4294967295"/>
          </p:nvPr>
        </p:nvSpPr>
        <p:spPr bwMode="auto">
          <a:xfrm>
            <a:off x="334963" y="6994525"/>
            <a:ext cx="9053512"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80" tIns="50841" rIns="101680" bIns="50841"/>
          <a:lstStyle/>
          <a:p>
            <a:r>
              <a:rPr lang="en-US" sz="3100">
                <a:latin typeface="Kruti Dev 010" charset="0"/>
              </a:rPr>
              <a:t>John 1:4, 5, 9</a:t>
            </a:r>
          </a:p>
        </p:txBody>
      </p:sp>
      <p:pic>
        <p:nvPicPr>
          <p:cNvPr id="5837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58371"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58372"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58373" name="Text Box 4"/>
          <p:cNvSpPr txBox="1">
            <a:spLocks noChangeArrowheads="1"/>
          </p:cNvSpPr>
          <p:nvPr/>
        </p:nvSpPr>
        <p:spPr bwMode="auto">
          <a:xfrm>
            <a:off x="9658350" y="17463"/>
            <a:ext cx="27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A27C"/>
              </a:buClr>
            </a:pPr>
            <a:r>
              <a:rPr lang="en-GB" sz="2000">
                <a:solidFill>
                  <a:srgbClr val="FFA27C"/>
                </a:solidFill>
                <a:latin typeface="Kruti Dev 010" charset="0"/>
              </a:rPr>
              <a:t> </a:t>
            </a:r>
          </a:p>
        </p:txBody>
      </p:sp>
      <p:sp>
        <p:nvSpPr>
          <p:cNvPr id="58374"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31752" name="Text Box 6"/>
          <p:cNvSpPr txBox="1">
            <a:spLocks noChangeArrowheads="1"/>
          </p:cNvSpPr>
          <p:nvPr/>
        </p:nvSpPr>
        <p:spPr bwMode="auto">
          <a:xfrm>
            <a:off x="1133475" y="885825"/>
            <a:ext cx="7880350" cy="961717"/>
          </a:xfrm>
          <a:prstGeom prst="rect">
            <a:avLst/>
          </a:prstGeom>
          <a:noFill/>
          <a:ln w="9525">
            <a:noFill/>
            <a:round/>
            <a:headEnd/>
            <a:tailEnd/>
          </a:ln>
        </p:spPr>
        <p:txBody>
          <a:bodyPr lIns="89806" tIns="46694" rIns="89806" bIns="46694">
            <a:spAutoFit/>
          </a:bodyPr>
          <a:lstStyle/>
          <a:p>
            <a:pPr algn="ctr">
              <a:spcBef>
                <a:spcPts val="2000"/>
              </a:spcBef>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6000" b="1" i="1" dirty="0">
                <a:ln>
                  <a:solidFill>
                    <a:srgbClr val="FFFF00"/>
                  </a:solidFill>
                </a:ln>
                <a:solidFill>
                  <a:srgbClr val="FFFF00"/>
                </a:solidFill>
                <a:latin typeface="Kruti Dev 010" pitchFamily="2" charset="0"/>
                <a:ea typeface="ＭＳ Ｐゴシック" pitchFamily="34" charset="-128"/>
                <a:cs typeface="+mn-cs"/>
              </a:rPr>
              <a:t>v/;k; </a:t>
            </a:r>
            <a:r>
              <a:rPr lang="en-GB" sz="6000" b="1" i="1" dirty="0">
                <a:ln>
                  <a:solidFill>
                    <a:srgbClr val="FFFF00"/>
                  </a:solidFill>
                </a:ln>
                <a:solidFill>
                  <a:srgbClr val="FFFF00"/>
                </a:solidFill>
                <a:latin typeface="Kruti Dev 010"/>
                <a:ea typeface="ＭＳ Ｐゴシック" pitchFamily="34" charset="-128"/>
                <a:cs typeface="+mn-cs"/>
              </a:rPr>
              <a:t>ƒ</a:t>
            </a:r>
            <a:r>
              <a:rPr lang="en-GB" sz="6000" b="1" i="1" dirty="0">
                <a:ln>
                  <a:solidFill>
                    <a:srgbClr val="FFFF00"/>
                  </a:solidFill>
                </a:ln>
                <a:solidFill>
                  <a:srgbClr val="FFFF00"/>
                </a:solidFill>
                <a:latin typeface="Kruti Dev 010" pitchFamily="2" charset="0"/>
                <a:ea typeface="ＭＳ Ｐゴシック" pitchFamily="34" charset="-128"/>
                <a:cs typeface="+mn-cs"/>
              </a:rPr>
              <a:t>% </a:t>
            </a:r>
            <a:r>
              <a:rPr lang="en-GB" sz="6000" b="1" i="1" u="sng" dirty="0">
                <a:solidFill>
                  <a:srgbClr val="08F2EE"/>
                </a:solidFill>
                <a:latin typeface="Kruti Dev 010" pitchFamily="2" charset="0"/>
                <a:ea typeface="ＭＳ Ｐゴシック" pitchFamily="34" charset="-128"/>
                <a:cs typeface="+mn-cs"/>
              </a:rPr>
              <a:t> </a:t>
            </a:r>
            <a:r>
              <a:rPr lang="en-GB" sz="6000" b="1" i="1" u="sng" dirty="0">
                <a:solidFill>
                  <a:srgbClr val="08F2EE"/>
                </a:solidFill>
                <a:latin typeface="Kruti Dev 010"/>
                <a:ea typeface="ＭＳ Ｐゴシック" pitchFamily="34" charset="-128"/>
                <a:cs typeface="+mn-cs"/>
              </a:rPr>
              <a:t>ˆ</a:t>
            </a:r>
            <a:r>
              <a:rPr lang="en-GB" sz="6000" b="1" i="1" u="sng" dirty="0">
                <a:solidFill>
                  <a:srgbClr val="08F2EE"/>
                </a:solidFill>
                <a:latin typeface="Kruti Dev 010" pitchFamily="2" charset="0"/>
                <a:ea typeface="ＭＳ Ｐゴシック" pitchFamily="34" charset="-128"/>
                <a:cs typeface="+mn-cs"/>
              </a:rPr>
              <a:t>egku lR;</a:t>
            </a:r>
            <a:endParaRPr lang="en-GB" sz="6000" b="1" i="1" dirty="0">
              <a:solidFill>
                <a:srgbClr val="FFFF00"/>
              </a:solidFill>
              <a:latin typeface="Kruti Dev 010" pitchFamily="2" charset="0"/>
              <a:ea typeface="ＭＳ Ｐゴシック" pitchFamily="34" charset="-128"/>
              <a:cs typeface="+mn-cs"/>
            </a:endParaRPr>
          </a:p>
        </p:txBody>
      </p:sp>
      <p:sp>
        <p:nvSpPr>
          <p:cNvPr id="31753" name="Text Box 7"/>
          <p:cNvSpPr txBox="1">
            <a:spLocks noChangeArrowheads="1"/>
          </p:cNvSpPr>
          <p:nvPr/>
        </p:nvSpPr>
        <p:spPr bwMode="auto">
          <a:xfrm>
            <a:off x="1246188" y="1464940"/>
            <a:ext cx="4108450" cy="2064070"/>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solidFill>
                  <a:srgbClr val="618FFD"/>
                </a:solidFill>
                <a:latin typeface="Kruti Dev 010" pitchFamily="2" charset="0"/>
                <a:ea typeface="ＭＳ Ｐゴシック" pitchFamily="34" charset="-128"/>
                <a:cs typeface="+mn-cs"/>
              </a:rPr>
              <a:t>in </a:t>
            </a:r>
            <a:r>
              <a:rPr lang="en-GB" sz="3200" b="1" dirty="0">
                <a:solidFill>
                  <a:srgbClr val="618FFD"/>
                </a:solidFill>
                <a:latin typeface="Kruti Dev 010"/>
                <a:ea typeface="ＭＳ Ｐゴシック" pitchFamily="34" charset="-128"/>
                <a:cs typeface="+mn-cs"/>
              </a:rPr>
              <a:t>ƒ</a:t>
            </a:r>
            <a:r>
              <a:rPr lang="en-GB" sz="3200" b="1" dirty="0">
                <a:solidFill>
                  <a:srgbClr val="618FFD"/>
                </a:solidFill>
                <a:latin typeface="Kruti Dev 010" pitchFamily="2" charset="0"/>
                <a:ea typeface="ＭＳ Ｐゴシック" pitchFamily="34" charset="-128"/>
                <a:cs typeface="+mn-cs"/>
              </a:rPr>
              <a:t> %</a:t>
            </a:r>
            <a:r>
              <a:rPr lang="en-GB" sz="3200" b="1" dirty="0">
                <a:solidFill>
                  <a:srgbClr val="FFFF00"/>
                </a:solidFill>
                <a:latin typeface="Kruti Dev 010" pitchFamily="2" charset="0"/>
                <a:ea typeface="ＭＳ Ｐゴシック" pitchFamily="34" charset="-128"/>
                <a:cs typeface="+mn-cs"/>
              </a:rPr>
              <a:t/>
            </a:r>
            <a:br>
              <a:rPr lang="en-GB" sz="3200" b="1" dirty="0">
                <a:solidFill>
                  <a:srgbClr val="FFFF00"/>
                </a:solidFill>
                <a:latin typeface="Kruti Dev 010" pitchFamily="2" charset="0"/>
                <a:ea typeface="ＭＳ Ｐゴシック" pitchFamily="34" charset="-128"/>
                <a:cs typeface="+mn-cs"/>
              </a:rPr>
            </a:br>
            <a:r>
              <a:rPr lang="en-GB" sz="3200" b="1" dirty="0">
                <a:ln>
                  <a:solidFill>
                    <a:srgbClr val="FFFF00"/>
                  </a:solidFill>
                </a:ln>
                <a:solidFill>
                  <a:srgbClr val="FFFF00"/>
                </a:solidFill>
                <a:latin typeface="Kruti Dev 010" pitchFamily="2" charset="0"/>
                <a:ea typeface="ＭＳ Ｐゴシック" pitchFamily="34" charset="-128"/>
                <a:cs typeface="+mn-cs"/>
              </a:rPr>
              <a:t>iwoZorhZ</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ln>
                  <a:solidFill>
                    <a:srgbClr val="FFFF00"/>
                  </a:solidFill>
                </a:ln>
                <a:solidFill>
                  <a:srgbClr val="FFFF00"/>
                </a:solidFill>
                <a:latin typeface="Kruti Dev 010" pitchFamily="2" charset="0"/>
                <a:ea typeface="ＭＳ Ｐゴシック" pitchFamily="34" charset="-128"/>
                <a:cs typeface="+mn-cs"/>
              </a:rPr>
              <a:t>,d vyx O;fDrRo</a:t>
            </a:r>
          </a:p>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ln>
                  <a:solidFill>
                    <a:srgbClr val="FFFF00"/>
                  </a:solidFill>
                </a:ln>
                <a:solidFill>
                  <a:srgbClr val="FFFF00"/>
                </a:solidFill>
                <a:latin typeface="Kruti Dev 010" pitchFamily="2" charset="0"/>
                <a:ea typeface="ＭＳ Ｐゴシック" pitchFamily="34" charset="-128"/>
                <a:cs typeface="+mn-cs"/>
              </a:rPr>
              <a:t>og ijes'oj Fkk vkSj gS</a:t>
            </a:r>
          </a:p>
        </p:txBody>
      </p:sp>
      <p:sp>
        <p:nvSpPr>
          <p:cNvPr id="31754" name="Text Box 8"/>
          <p:cNvSpPr txBox="1">
            <a:spLocks noChangeArrowheads="1"/>
          </p:cNvSpPr>
          <p:nvPr/>
        </p:nvSpPr>
        <p:spPr bwMode="auto">
          <a:xfrm>
            <a:off x="1069975" y="3314696"/>
            <a:ext cx="4505325" cy="1079185"/>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solidFill>
                  <a:srgbClr val="618FFD"/>
                </a:solidFill>
                <a:latin typeface="Kruti Dev 010" pitchFamily="2" charset="0"/>
                <a:ea typeface="ＭＳ Ｐゴシック" pitchFamily="34" charset="-128"/>
                <a:cs typeface="+mn-cs"/>
              </a:rPr>
              <a:t>in </a:t>
            </a:r>
            <a:r>
              <a:rPr lang="en-GB" sz="3200" b="1" dirty="0">
                <a:solidFill>
                  <a:srgbClr val="618FFD"/>
                </a:solidFill>
                <a:latin typeface="Kruti Dev 010"/>
                <a:ea typeface="ＭＳ Ｐゴシック" pitchFamily="34" charset="-128"/>
                <a:cs typeface="+mn-cs"/>
              </a:rPr>
              <a:t>„</a:t>
            </a:r>
            <a:r>
              <a:rPr lang="en-GB" sz="3200" b="1" dirty="0">
                <a:solidFill>
                  <a:srgbClr val="618FFD"/>
                </a:solidFill>
                <a:latin typeface="Kruti Dev 010" pitchFamily="2" charset="0"/>
                <a:ea typeface="ＭＳ Ｐゴシック" pitchFamily="34" charset="-128"/>
                <a:cs typeface="+mn-cs"/>
              </a:rPr>
              <a:t> %</a:t>
            </a:r>
            <a:r>
              <a:rPr lang="en-GB" sz="3200" b="1" dirty="0">
                <a:solidFill>
                  <a:srgbClr val="FFFF00"/>
                </a:solidFill>
                <a:latin typeface="Kruti Dev 010" pitchFamily="2" charset="0"/>
                <a:ea typeface="ＭＳ Ｐゴシック" pitchFamily="34" charset="-128"/>
                <a:cs typeface="+mn-cs"/>
              </a:rPr>
              <a:t/>
            </a:r>
            <a:br>
              <a:rPr lang="en-GB" sz="3200" b="1" dirty="0">
                <a:solidFill>
                  <a:srgbClr val="FFFF00"/>
                </a:solidFill>
                <a:latin typeface="Kruti Dev 010" pitchFamily="2" charset="0"/>
                <a:ea typeface="ＭＳ Ｐゴシック" pitchFamily="34" charset="-128"/>
                <a:cs typeface="+mn-cs"/>
              </a:rPr>
            </a:br>
            <a:r>
              <a:rPr lang="en-GB" sz="3200" b="1" dirty="0">
                <a:ln>
                  <a:solidFill>
                    <a:srgbClr val="FFFF00"/>
                  </a:solidFill>
                </a:ln>
                <a:solidFill>
                  <a:srgbClr val="FFFF00"/>
                </a:solidFill>
                <a:latin typeface="Kruti Dev 010" pitchFamily="2" charset="0"/>
                <a:ea typeface="ＭＳ Ｐゴシック" pitchFamily="34" charset="-128"/>
                <a:cs typeface="+mn-cs"/>
              </a:rPr>
              <a:t>'kk'or lg&amp;mifLFkr</a:t>
            </a:r>
          </a:p>
        </p:txBody>
      </p:sp>
      <p:sp>
        <p:nvSpPr>
          <p:cNvPr id="31755" name="Text Box 9"/>
          <p:cNvSpPr txBox="1">
            <a:spLocks noChangeArrowheads="1"/>
          </p:cNvSpPr>
          <p:nvPr/>
        </p:nvSpPr>
        <p:spPr bwMode="auto">
          <a:xfrm>
            <a:off x="827088" y="4529142"/>
            <a:ext cx="4945062" cy="1079185"/>
          </a:xfrm>
          <a:prstGeom prst="rect">
            <a:avLst/>
          </a:prstGeom>
          <a:noFill/>
          <a:ln w="9525">
            <a:noFill/>
            <a:round/>
            <a:headEnd/>
            <a:tailEnd/>
          </a:ln>
        </p:spPr>
        <p:txBody>
          <a:bodyPr lIns="89806" tIns="46694" rIns="89806" bIns="46694">
            <a:spAutoFit/>
          </a:bodyPr>
          <a:lstStyle/>
          <a:p>
            <a:pPr algn="ctr">
              <a:lnSpc>
                <a:spcPct val="100000"/>
              </a:lnSpc>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solidFill>
                  <a:srgbClr val="618FFD"/>
                </a:solidFill>
                <a:latin typeface="Kruti Dev 010" pitchFamily="2" charset="0"/>
                <a:ea typeface="ＭＳ Ｐゴシック" pitchFamily="34" charset="-128"/>
                <a:cs typeface="+mn-cs"/>
              </a:rPr>
              <a:t>in </a:t>
            </a:r>
            <a:r>
              <a:rPr lang="en-GB" sz="3200" b="1" dirty="0">
                <a:solidFill>
                  <a:srgbClr val="618FFD"/>
                </a:solidFill>
                <a:latin typeface="Kruti Dev 010"/>
                <a:ea typeface="ＭＳ Ｐゴシック" pitchFamily="34" charset="-128"/>
                <a:cs typeface="+mn-cs"/>
              </a:rPr>
              <a:t>…</a:t>
            </a:r>
            <a:r>
              <a:rPr lang="en-GB" sz="3200" b="1" dirty="0">
                <a:solidFill>
                  <a:srgbClr val="618FFD"/>
                </a:solidFill>
                <a:latin typeface="Kruti Dev 010" pitchFamily="2" charset="0"/>
                <a:ea typeface="ＭＳ Ｐゴシック" pitchFamily="34" charset="-128"/>
                <a:cs typeface="+mn-cs"/>
              </a:rPr>
              <a:t>%</a:t>
            </a:r>
            <a:r>
              <a:rPr lang="en-GB" sz="3200" b="1" dirty="0">
                <a:solidFill>
                  <a:srgbClr val="FFFF00"/>
                </a:solidFill>
                <a:latin typeface="Kruti Dev 010" pitchFamily="2" charset="0"/>
                <a:ea typeface="ＭＳ Ｐゴシック" pitchFamily="34" charset="-128"/>
                <a:cs typeface="+mn-cs"/>
              </a:rPr>
              <a:t> </a:t>
            </a:r>
            <a:br>
              <a:rPr lang="en-GB" sz="3200" b="1" dirty="0">
                <a:solidFill>
                  <a:srgbClr val="FFFF00"/>
                </a:solidFill>
                <a:latin typeface="Kruti Dev 010" pitchFamily="2" charset="0"/>
                <a:ea typeface="ＭＳ Ｐゴシック" pitchFamily="34" charset="-128"/>
                <a:cs typeface="+mn-cs"/>
              </a:rPr>
            </a:br>
            <a:r>
              <a:rPr lang="en-GB" sz="3200" b="1" dirty="0">
                <a:ln>
                  <a:solidFill>
                    <a:srgbClr val="FFFF00"/>
                  </a:solidFill>
                </a:ln>
                <a:solidFill>
                  <a:srgbClr val="FFFF00"/>
                </a:solidFill>
                <a:latin typeface="Kruti Dev 010" pitchFamily="2" charset="0"/>
                <a:ea typeface="ＭＳ Ｐゴシック" pitchFamily="34" charset="-128"/>
                <a:cs typeface="+mn-cs"/>
              </a:rPr>
              <a:t>czãkaM dk jpf;rk</a:t>
            </a:r>
          </a:p>
        </p:txBody>
      </p:sp>
      <p:sp>
        <p:nvSpPr>
          <p:cNvPr id="31756" name="Text Box 10"/>
          <p:cNvSpPr txBox="1">
            <a:spLocks noChangeArrowheads="1"/>
          </p:cNvSpPr>
          <p:nvPr/>
        </p:nvSpPr>
        <p:spPr bwMode="auto">
          <a:xfrm>
            <a:off x="1198565" y="5529274"/>
            <a:ext cx="4187825" cy="1636710"/>
          </a:xfrm>
          <a:prstGeom prst="rect">
            <a:avLst/>
          </a:prstGeom>
          <a:noFill/>
          <a:ln w="9525">
            <a:noFill/>
            <a:round/>
            <a:headEnd/>
            <a:tailEnd/>
          </a:ln>
        </p:spPr>
        <p:txBody>
          <a:bodyPr lIns="89806" tIns="46694" rIns="89806" bIns="46694">
            <a:spAutoFit/>
          </a:bodyPr>
          <a:lstStyle/>
          <a:p>
            <a:pPr algn="ctr">
              <a:spcBef>
                <a:spcPts val="1250"/>
              </a:spcBef>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solidFill>
                  <a:srgbClr val="618FFD"/>
                </a:solidFill>
                <a:latin typeface="Kruti Dev 010" pitchFamily="2" charset="0"/>
                <a:ea typeface="ＭＳ Ｐゴシック" pitchFamily="34" charset="-128"/>
                <a:cs typeface="+mn-cs"/>
              </a:rPr>
              <a:t>in </a:t>
            </a:r>
            <a:r>
              <a:rPr lang="en-GB" sz="3200" b="1" dirty="0">
                <a:solidFill>
                  <a:srgbClr val="618FFD"/>
                </a:solidFill>
                <a:latin typeface="Kruti Dev 010"/>
                <a:ea typeface="ＭＳ Ｐゴシック" pitchFamily="34" charset="-128"/>
                <a:cs typeface="+mn-cs"/>
              </a:rPr>
              <a:t>†]‡]‹%</a:t>
            </a:r>
            <a:r>
              <a:rPr lang="en-GB" sz="3200" b="1" dirty="0">
                <a:solidFill>
                  <a:srgbClr val="FFFF00"/>
                </a:solidFill>
                <a:latin typeface="Kruti Dev 010" pitchFamily="2" charset="0"/>
                <a:ea typeface="ＭＳ Ｐゴシック" pitchFamily="34" charset="-128"/>
                <a:cs typeface="+mn-cs"/>
              </a:rPr>
              <a:t/>
            </a:r>
            <a:br>
              <a:rPr lang="en-GB" sz="3200" b="1" dirty="0">
                <a:solidFill>
                  <a:srgbClr val="FFFF00"/>
                </a:solidFill>
                <a:latin typeface="Kruti Dev 010" pitchFamily="2" charset="0"/>
                <a:ea typeface="ＭＳ Ｐゴシック" pitchFamily="34" charset="-128"/>
                <a:cs typeface="+mn-cs"/>
              </a:rPr>
            </a:br>
            <a:r>
              <a:rPr lang="en-GB" sz="3200" b="1" dirty="0">
                <a:ln>
                  <a:solidFill>
                    <a:srgbClr val="FFFF00"/>
                  </a:solidFill>
                </a:ln>
                <a:solidFill>
                  <a:srgbClr val="FFFF00"/>
                </a:solidFill>
                <a:latin typeface="Kruti Dev 010" pitchFamily="2" charset="0"/>
                <a:ea typeface="ＭＳ Ｐゴシック" pitchFamily="34" charset="-128"/>
                <a:cs typeface="+mn-cs"/>
              </a:rPr>
              <a:t>T;ksfr vkSj thou </a:t>
            </a:r>
            <a:r>
              <a:rPr lang="en-GB" sz="3200" b="1" dirty="0" err="1">
                <a:ln>
                  <a:solidFill>
                    <a:srgbClr val="FFFF00"/>
                  </a:solidFill>
                </a:ln>
                <a:solidFill>
                  <a:srgbClr val="FFFF00"/>
                </a:solidFill>
                <a:latin typeface="Kruti Dev 010" pitchFamily="2" charset="0"/>
                <a:ea typeface="ＭＳ Ｐゴシック" pitchFamily="34" charset="-128"/>
                <a:cs typeface="+mn-cs"/>
              </a:rPr>
              <a:t>dk</a:t>
            </a:r>
            <a:endParaRPr lang="en-GB" sz="3200" b="1" dirty="0">
              <a:ln>
                <a:solidFill>
                  <a:srgbClr val="FFFF00"/>
                </a:solidFill>
              </a:ln>
              <a:solidFill>
                <a:srgbClr val="FFFF00"/>
              </a:solidFill>
              <a:latin typeface="Kruti Dev 010" pitchFamily="2" charset="0"/>
              <a:ea typeface="ＭＳ Ｐゴシック" pitchFamily="34" charset="-128"/>
              <a:cs typeface="+mn-cs"/>
            </a:endParaRPr>
          </a:p>
          <a:p>
            <a:pPr algn="ctr">
              <a:spcBef>
                <a:spcPts val="1250"/>
              </a:spcBef>
              <a:buClr>
                <a:srgbClr val="618FFD"/>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3200" b="1" dirty="0">
                <a:ln>
                  <a:solidFill>
                    <a:srgbClr val="FFFF00"/>
                  </a:solidFill>
                </a:ln>
                <a:solidFill>
                  <a:srgbClr val="FFFF00"/>
                </a:solidFill>
                <a:latin typeface="Kruti Dev 010" pitchFamily="2" charset="0"/>
                <a:ea typeface="ＭＳ Ｐゴシック" pitchFamily="34" charset="-128"/>
                <a:cs typeface="+mn-cs"/>
              </a:rPr>
              <a:t> L=ksr</a:t>
            </a:r>
          </a:p>
        </p:txBody>
      </p:sp>
      <p:sp>
        <p:nvSpPr>
          <p:cNvPr id="58380" name="Text Box 11"/>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8381" name="Text Box 12"/>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8382" name="AutoShape 13"/>
          <p:cNvSpPr>
            <a:spLocks noChangeArrowheads="1"/>
          </p:cNvSpPr>
          <p:nvPr/>
        </p:nvSpPr>
        <p:spPr bwMode="auto">
          <a:xfrm>
            <a:off x="5100638" y="3886200"/>
            <a:ext cx="3500437" cy="34290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28686" name="Text Box 14"/>
          <p:cNvSpPr txBox="1">
            <a:spLocks noChangeArrowheads="1"/>
          </p:cNvSpPr>
          <p:nvPr/>
        </p:nvSpPr>
        <p:spPr bwMode="auto">
          <a:xfrm>
            <a:off x="5172076" y="3826878"/>
            <a:ext cx="3552852" cy="3702660"/>
          </a:xfrm>
          <a:prstGeom prst="rect">
            <a:avLst/>
          </a:prstGeom>
          <a:noFill/>
          <a:ln w="9525">
            <a:noFill/>
            <a:round/>
            <a:headEnd/>
            <a:tailEnd/>
          </a:ln>
        </p:spPr>
        <p:txBody>
          <a:bodyPr lIns="89806" tIns="46694" rIns="89806" bIns="46694">
            <a:spAutoFit/>
          </a:bodyPr>
          <a:lstStyle/>
          <a:p>
            <a:pPr algn="ctr">
              <a:spcBef>
                <a:spcPts val="1125"/>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altLang="ja-JP" sz="2800" b="1" dirty="0">
                <a:ln>
                  <a:solidFill>
                    <a:schemeClr val="bg1"/>
                  </a:solidFill>
                </a:ln>
                <a:solidFill>
                  <a:srgbClr val="FFFFFF"/>
                </a:solidFill>
                <a:latin typeface="Kruti Dev 010" pitchFamily="2" charset="0"/>
                <a:ea typeface="ＭＳ Ｐゴシック" pitchFamily="34" charset="-128"/>
                <a:cs typeface="+mn-cs"/>
              </a:rPr>
              <a:t>^^mlesa thou Fkk] vkSj og thou euq"; dh T;ksfr Fkh vkSj T;ksfr va/kdkj esa pedrh gS] vkSj va/kdkj us mls xzg.k u fd;k---- lPph T;ksfr tks gj ,d euq"; dks izdkf'kr djrh gS] txr esa vkus okyh Fkh**</a:t>
            </a:r>
            <a:endParaRPr lang="en-GB" sz="2800" b="1" dirty="0">
              <a:ln>
                <a:solidFill>
                  <a:schemeClr val="bg1"/>
                </a:solidFill>
              </a:ln>
              <a:solidFill>
                <a:srgbClr val="FFFFFF"/>
              </a:solidFill>
              <a:latin typeface="Kruti Dev 010" pitchFamily="2" charset="0"/>
              <a:ea typeface="ＭＳ Ｐゴシック" pitchFamily="34" charset="-128"/>
              <a:cs typeface="+mn-cs"/>
            </a:endParaRPr>
          </a:p>
        </p:txBody>
      </p:sp>
      <p:sp>
        <p:nvSpPr>
          <p:cNvPr id="58384" name="Text Box 15"/>
          <p:cNvSpPr txBox="1">
            <a:spLocks noChangeArrowheads="1"/>
          </p:cNvSpPr>
          <p:nvPr/>
        </p:nvSpPr>
        <p:spPr bwMode="auto">
          <a:xfrm>
            <a:off x="9358313" y="700881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58385" name="Text Box 16"/>
          <p:cNvSpPr txBox="1">
            <a:spLocks noChangeArrowheads="1"/>
          </p:cNvSpPr>
          <p:nvPr/>
        </p:nvSpPr>
        <p:spPr bwMode="auto">
          <a:xfrm>
            <a:off x="9191625" y="7418388"/>
            <a:ext cx="290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rPr>
              <a:t>26</a:t>
            </a:r>
          </a:p>
        </p:txBody>
      </p:sp>
      <p:sp>
        <p:nvSpPr>
          <p:cNvPr id="58386" name="Text Box 17"/>
          <p:cNvSpPr txBox="1">
            <a:spLocks noChangeArrowheads="1"/>
          </p:cNvSpPr>
          <p:nvPr/>
        </p:nvSpPr>
        <p:spPr bwMode="auto">
          <a:xfrm>
            <a:off x="9571038" y="735806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rPr>
              <a:t>1</a:t>
            </a:r>
          </a:p>
        </p:txBody>
      </p:sp>
      <p:sp>
        <p:nvSpPr>
          <p:cNvPr id="31764" name="Text Box 18"/>
          <p:cNvSpPr txBox="1">
            <a:spLocks noChangeArrowheads="1"/>
          </p:cNvSpPr>
          <p:nvPr/>
        </p:nvSpPr>
        <p:spPr bwMode="auto">
          <a:xfrm>
            <a:off x="1123950" y="99986"/>
            <a:ext cx="8072438" cy="794172"/>
          </a:xfrm>
          <a:prstGeom prst="rect">
            <a:avLst/>
          </a:prstGeom>
          <a:noFill/>
          <a:ln w="9525">
            <a:noFill/>
            <a:round/>
            <a:headEnd/>
            <a:tailEnd/>
          </a:ln>
        </p:spPr>
        <p:txBody>
          <a:bodyPr lIns="89806" tIns="46694" rIns="89806" bIns="46694">
            <a:spAutoFit/>
          </a:bodyPr>
          <a:lstStyle/>
          <a:p>
            <a:pPr algn="ctr">
              <a:spcBef>
                <a:spcPts val="2000"/>
              </a:spcBef>
              <a:buClr>
                <a:srgbClr val="FAFD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4800" b="1" dirty="0">
                <a:ln>
                  <a:solidFill>
                    <a:srgbClr val="FFFF00"/>
                  </a:solidFill>
                </a:ln>
                <a:solidFill>
                  <a:srgbClr val="FAFD00"/>
                </a:solidFill>
                <a:latin typeface="Kruti Dev 010" pitchFamily="2" charset="0"/>
                <a:ea typeface="ＭＳ Ｐゴシック" pitchFamily="34" charset="-128"/>
                <a:cs typeface="+mn-cs"/>
              </a:rPr>
              <a:t>;wgUuk % lans'k dk lkj</a:t>
            </a:r>
          </a:p>
        </p:txBody>
      </p:sp>
      <p:sp>
        <p:nvSpPr>
          <p:cNvPr id="31765" name="Text Box 19"/>
          <p:cNvSpPr txBox="1">
            <a:spLocks noChangeArrowheads="1"/>
          </p:cNvSpPr>
          <p:nvPr/>
        </p:nvSpPr>
        <p:spPr bwMode="auto">
          <a:xfrm>
            <a:off x="4997450" y="1782763"/>
            <a:ext cx="3556000" cy="2310291"/>
          </a:xfrm>
          <a:prstGeom prst="rect">
            <a:avLst/>
          </a:prstGeom>
          <a:noFill/>
          <a:ln w="9525">
            <a:noFill/>
            <a:round/>
            <a:headEnd/>
            <a:tailEnd/>
          </a:ln>
        </p:spPr>
        <p:txBody>
          <a:bodyPr lIns="89806" tIns="46694" rIns="89806" bIns="46694">
            <a:spAutoFit/>
          </a:bodyPr>
          <a:lstStyle/>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;h'kq</a:t>
            </a:r>
          </a:p>
          <a:p>
            <a:pPr algn="ctr">
              <a:lnSpc>
                <a:spcPct val="100000"/>
              </a:lnSpc>
              <a:buClr>
                <a:srgbClr val="FFFF00"/>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elhg!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fade">
                                      <p:cBhvr>
                                        <p:cTn id="7"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13" y="261938"/>
            <a:ext cx="9240837" cy="72564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60418"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6041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a:solidFill>
                <a:srgbClr val="000000"/>
              </a:solidFill>
              <a:latin typeface="Kruti Dev 010" charset="0"/>
            </a:endParaRPr>
          </a:p>
        </p:txBody>
      </p:sp>
      <p:sp>
        <p:nvSpPr>
          <p:cNvPr id="29700"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244" tIns="45621" rIns="91244" bIns="45621" anchor="ctr"/>
          <a:lstStyle/>
          <a:p>
            <a:pPr defTabSz="456238">
              <a:defRPr/>
            </a:pPr>
            <a:endParaRPr lang="en-US" dirty="0">
              <a:solidFill>
                <a:srgbClr val="000000"/>
              </a:solidFill>
              <a:latin typeface="Kruti Dev 010" pitchFamily="2" charset="0"/>
              <a:ea typeface="+mn-ea"/>
              <a:cs typeface="+mn-cs"/>
            </a:endParaRPr>
          </a:p>
        </p:txBody>
      </p:sp>
      <p:sp>
        <p:nvSpPr>
          <p:cNvPr id="29701"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244" tIns="45621" rIns="91244" bIns="45621" anchor="ctr"/>
          <a:lstStyle/>
          <a:p>
            <a:pPr defTabSz="456238">
              <a:defRPr/>
            </a:pPr>
            <a:endParaRPr lang="en-US" dirty="0">
              <a:solidFill>
                <a:srgbClr val="000000"/>
              </a:solidFill>
              <a:latin typeface="Kruti Dev 010" pitchFamily="2" charset="0"/>
              <a:ea typeface="+mn-ea"/>
              <a:cs typeface="+mn-cs"/>
            </a:endParaRPr>
          </a:p>
        </p:txBody>
      </p:sp>
      <p:sp>
        <p:nvSpPr>
          <p:cNvPr id="29702" name="AutoShape 6"/>
          <p:cNvSpPr>
            <a:spLocks noChangeArrowheads="1"/>
          </p:cNvSpPr>
          <p:nvPr/>
        </p:nvSpPr>
        <p:spPr bwMode="auto">
          <a:xfrm>
            <a:off x="1509713" y="1028700"/>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244" tIns="45621" rIns="91244" bIns="45621" anchor="ctr"/>
          <a:lstStyle/>
          <a:p>
            <a:pPr defTabSz="456238">
              <a:defRPr/>
            </a:pPr>
            <a:endParaRPr lang="en-US" dirty="0">
              <a:solidFill>
                <a:srgbClr val="000000"/>
              </a:solidFill>
              <a:latin typeface="Kruti Dev 010" pitchFamily="2" charset="0"/>
              <a:ea typeface="+mn-ea"/>
              <a:cs typeface="+mn-cs"/>
            </a:endParaRPr>
          </a:p>
        </p:txBody>
      </p:sp>
      <p:sp>
        <p:nvSpPr>
          <p:cNvPr id="67592" name="Rectangle 7"/>
          <p:cNvSpPr>
            <a:spLocks noChangeArrowheads="1"/>
          </p:cNvSpPr>
          <p:nvPr/>
        </p:nvSpPr>
        <p:spPr bwMode="auto">
          <a:xfrm>
            <a:off x="2432047" y="4171952"/>
            <a:ext cx="2239963" cy="862071"/>
          </a:xfrm>
          <a:prstGeom prst="rect">
            <a:avLst/>
          </a:prstGeom>
          <a:noFill/>
          <a:ln w="9525">
            <a:noFill/>
            <a:round/>
            <a:headEnd/>
            <a:tailEnd/>
          </a:ln>
          <a:effectLst>
            <a:outerShdw dist="35921" dir="2700000" algn="ctr" rotWithShape="0">
              <a:schemeClr val="tx1">
                <a:alpha val="74997"/>
              </a:schemeClr>
            </a:outerShdw>
          </a:effectLst>
        </p:spPr>
        <p:txBody>
          <a:bodyPr lIns="90166" tIns="44184" rIns="90166" bIns="44184">
            <a:spAutoFit/>
          </a:bodyPr>
          <a:lstStyle/>
          <a:p>
            <a:pPr defTabSz="453173">
              <a:spcBef>
                <a:spcPts val="2250"/>
              </a:spcBef>
              <a:buClr>
                <a:srgbClr val="66FF99"/>
              </a:buClr>
              <a:buFont typeface="Times New Roman" pitchFamily="18" charset="0"/>
              <a:buNone/>
              <a:tabLst>
                <a:tab pos="0" algn="l"/>
                <a:tab pos="907931" algn="l"/>
                <a:tab pos="1820627" algn="l"/>
                <a:tab pos="2734902" algn="l"/>
                <a:tab pos="3647594" algn="l"/>
                <a:tab pos="4560285" algn="l"/>
                <a:tab pos="5472976" algn="l"/>
                <a:tab pos="6384084" algn="l"/>
                <a:tab pos="7296773" algn="l"/>
                <a:tab pos="8209467" algn="l"/>
                <a:tab pos="9122155" algn="l"/>
                <a:tab pos="10034848" algn="l"/>
              </a:tabLst>
              <a:defRPr/>
            </a:pPr>
            <a:r>
              <a:rPr lang="en-GB" sz="5400" b="1" dirty="0">
                <a:ln>
                  <a:solidFill>
                    <a:srgbClr val="00FF00"/>
                  </a:solidFill>
                </a:ln>
                <a:solidFill>
                  <a:srgbClr val="66FF99"/>
                </a:solidFill>
                <a:latin typeface="Kruti Dev 010" pitchFamily="2" charset="0"/>
              </a:rPr>
              <a:t>ywdk</a:t>
            </a:r>
          </a:p>
        </p:txBody>
      </p:sp>
      <p:sp>
        <p:nvSpPr>
          <p:cNvPr id="67593" name="Rectangle 8"/>
          <p:cNvSpPr>
            <a:spLocks noChangeArrowheads="1"/>
          </p:cNvSpPr>
          <p:nvPr/>
        </p:nvSpPr>
        <p:spPr bwMode="auto">
          <a:xfrm>
            <a:off x="2171680" y="1242994"/>
            <a:ext cx="2590800" cy="862071"/>
          </a:xfrm>
          <a:prstGeom prst="rect">
            <a:avLst/>
          </a:prstGeom>
          <a:noFill/>
          <a:ln w="9525">
            <a:noFill/>
            <a:round/>
            <a:headEnd/>
            <a:tailEnd/>
          </a:ln>
          <a:effectLst>
            <a:outerShdw dist="35921" dir="2700000" algn="ctr" rotWithShape="0">
              <a:schemeClr val="tx1">
                <a:alpha val="74997"/>
              </a:schemeClr>
            </a:outerShdw>
          </a:effectLst>
        </p:spPr>
        <p:txBody>
          <a:bodyPr lIns="90166" tIns="44184" rIns="90166" bIns="44184">
            <a:spAutoFit/>
          </a:bodyPr>
          <a:lstStyle/>
          <a:p>
            <a:pPr defTabSz="453173">
              <a:spcBef>
                <a:spcPts val="2250"/>
              </a:spcBef>
              <a:buClr>
                <a:srgbClr val="66FF99"/>
              </a:buClr>
              <a:tabLst>
                <a:tab pos="0" algn="l"/>
                <a:tab pos="907931" algn="l"/>
                <a:tab pos="1820627" algn="l"/>
                <a:tab pos="2734902" algn="l"/>
                <a:tab pos="3647594" algn="l"/>
                <a:tab pos="4560285" algn="l"/>
                <a:tab pos="5472976" algn="l"/>
                <a:tab pos="6384084" algn="l"/>
                <a:tab pos="7296773" algn="l"/>
                <a:tab pos="8209467" algn="l"/>
                <a:tab pos="9122155" algn="l"/>
                <a:tab pos="10034848" algn="l"/>
              </a:tabLst>
              <a:defRPr/>
            </a:pPr>
            <a:r>
              <a:rPr lang="en-GB" sz="5400" b="1" dirty="0">
                <a:ln>
                  <a:solidFill>
                    <a:srgbClr val="00FF00"/>
                  </a:solidFill>
                </a:ln>
                <a:solidFill>
                  <a:srgbClr val="66FF99"/>
                </a:solidFill>
                <a:latin typeface="Kruti Dev 010" pitchFamily="2" charset="0"/>
              </a:rPr>
              <a:t>eÙkh</a:t>
            </a:r>
          </a:p>
        </p:txBody>
      </p:sp>
      <p:sp>
        <p:nvSpPr>
          <p:cNvPr id="67594" name="Rectangle 9"/>
          <p:cNvSpPr>
            <a:spLocks noChangeArrowheads="1"/>
          </p:cNvSpPr>
          <p:nvPr/>
        </p:nvSpPr>
        <p:spPr bwMode="auto">
          <a:xfrm>
            <a:off x="6029332" y="1171556"/>
            <a:ext cx="2239963" cy="862071"/>
          </a:xfrm>
          <a:prstGeom prst="rect">
            <a:avLst/>
          </a:prstGeom>
          <a:noFill/>
          <a:ln w="9525">
            <a:noFill/>
            <a:round/>
            <a:headEnd/>
            <a:tailEnd/>
          </a:ln>
          <a:effectLst>
            <a:outerShdw dist="35921" dir="2700000" algn="ctr" rotWithShape="0">
              <a:schemeClr val="tx1">
                <a:alpha val="74997"/>
              </a:schemeClr>
            </a:outerShdw>
          </a:effectLst>
        </p:spPr>
        <p:txBody>
          <a:bodyPr lIns="90166" tIns="44184" rIns="90166" bIns="44184">
            <a:spAutoFit/>
          </a:bodyPr>
          <a:lstStyle/>
          <a:p>
            <a:pPr defTabSz="453173">
              <a:spcBef>
                <a:spcPts val="2250"/>
              </a:spcBef>
              <a:buClr>
                <a:srgbClr val="66FF99"/>
              </a:buClr>
              <a:buFont typeface="Times New Roman" pitchFamily="18" charset="0"/>
              <a:buNone/>
              <a:tabLst>
                <a:tab pos="0" algn="l"/>
                <a:tab pos="907931" algn="l"/>
                <a:tab pos="1820627" algn="l"/>
                <a:tab pos="2734902" algn="l"/>
                <a:tab pos="3647594" algn="l"/>
                <a:tab pos="4560285" algn="l"/>
                <a:tab pos="5472976" algn="l"/>
                <a:tab pos="6384084" algn="l"/>
                <a:tab pos="7296773" algn="l"/>
                <a:tab pos="8209467" algn="l"/>
                <a:tab pos="9122155" algn="l"/>
                <a:tab pos="10034848" algn="l"/>
              </a:tabLst>
              <a:defRPr/>
            </a:pPr>
            <a:r>
              <a:rPr lang="en-GB" sz="5400" b="1" dirty="0">
                <a:ln>
                  <a:solidFill>
                    <a:srgbClr val="00FF00"/>
                  </a:solidFill>
                </a:ln>
                <a:solidFill>
                  <a:srgbClr val="66FF99"/>
                </a:solidFill>
                <a:latin typeface="Kruti Dev 010" pitchFamily="2" charset="0"/>
              </a:rPr>
              <a:t>ejdql</a:t>
            </a:r>
          </a:p>
        </p:txBody>
      </p:sp>
      <p:sp>
        <p:nvSpPr>
          <p:cNvPr id="60426" name="Rectangle 14"/>
          <p:cNvSpPr>
            <a:spLocks noChangeArrowheads="1"/>
          </p:cNvSpPr>
          <p:nvPr/>
        </p:nvSpPr>
        <p:spPr bwMode="auto">
          <a:xfrm>
            <a:off x="1817688" y="2911475"/>
            <a:ext cx="9794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60427" name="Rectangle 16"/>
          <p:cNvSpPr>
            <a:spLocks noChangeArrowheads="1"/>
          </p:cNvSpPr>
          <p:nvPr/>
        </p:nvSpPr>
        <p:spPr bwMode="auto">
          <a:xfrm>
            <a:off x="5576888" y="2924175"/>
            <a:ext cx="981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60428" name="Rectangle 24"/>
          <p:cNvSpPr>
            <a:spLocks noChangeArrowheads="1"/>
          </p:cNvSpPr>
          <p:nvPr/>
        </p:nvSpPr>
        <p:spPr bwMode="auto">
          <a:xfrm>
            <a:off x="1843088" y="5946775"/>
            <a:ext cx="9794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60429" name="Rectangle 28"/>
          <p:cNvSpPr>
            <a:spLocks noChangeArrowheads="1"/>
          </p:cNvSpPr>
          <p:nvPr/>
        </p:nvSpPr>
        <p:spPr bwMode="auto">
          <a:xfrm>
            <a:off x="5513388" y="5946775"/>
            <a:ext cx="9794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a:solidFill>
                <a:srgbClr val="000000"/>
              </a:solidFill>
              <a:latin typeface="Kruti Dev 010" charset="0"/>
            </a:endParaRPr>
          </a:p>
        </p:txBody>
      </p:sp>
      <p:sp>
        <p:nvSpPr>
          <p:cNvPr id="29734" name="AutoShape 38"/>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244" tIns="45621" rIns="91244" bIns="45621" anchor="ctr"/>
          <a:lstStyle/>
          <a:p>
            <a:pPr defTabSz="456238">
              <a:defRPr/>
            </a:pPr>
            <a:endParaRPr lang="en-US" dirty="0">
              <a:solidFill>
                <a:srgbClr val="000000"/>
              </a:solidFill>
              <a:latin typeface="Kruti Dev 010" pitchFamily="2" charset="0"/>
              <a:ea typeface="+mn-ea"/>
              <a:cs typeface="+mn-cs"/>
            </a:endParaRPr>
          </a:p>
        </p:txBody>
      </p:sp>
      <p:grpSp>
        <p:nvGrpSpPr>
          <p:cNvPr id="60431" name="Group 39"/>
          <p:cNvGrpSpPr>
            <a:grpSpLocks/>
          </p:cNvGrpSpPr>
          <p:nvPr/>
        </p:nvGrpSpPr>
        <p:grpSpPr bwMode="auto">
          <a:xfrm>
            <a:off x="1646238" y="1171575"/>
            <a:ext cx="4240212" cy="3673475"/>
            <a:chOff x="1037" y="738"/>
            <a:chExt cx="2671" cy="2314"/>
          </a:xfrm>
        </p:grpSpPr>
        <p:sp>
          <p:nvSpPr>
            <p:cNvPr id="60443" name="Rectangle 40"/>
            <p:cNvSpPr>
              <a:spLocks noChangeArrowheads="1"/>
            </p:cNvSpPr>
            <p:nvPr/>
          </p:nvSpPr>
          <p:spPr bwMode="auto">
            <a:xfrm>
              <a:off x="3422" y="738"/>
              <a:ext cx="2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513"/>
                </a:spcBef>
                <a:buClr>
                  <a:srgbClr val="FAFD00"/>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a:solidFill>
                    <a:srgbClr val="FAFD00"/>
                  </a:solidFill>
                  <a:latin typeface="Kruti Dev 010" charset="0"/>
                </a:rPr>
                <a:t>„</a:t>
              </a:r>
            </a:p>
          </p:txBody>
        </p:sp>
        <p:sp>
          <p:nvSpPr>
            <p:cNvPr id="60444" name="Rectangle 41"/>
            <p:cNvSpPr>
              <a:spLocks noChangeArrowheads="1"/>
            </p:cNvSpPr>
            <p:nvPr/>
          </p:nvSpPr>
          <p:spPr bwMode="auto">
            <a:xfrm>
              <a:off x="1037" y="2628"/>
              <a:ext cx="2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513"/>
                </a:spcBef>
                <a:buClr>
                  <a:srgbClr val="FAFD00"/>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a:solidFill>
                    <a:srgbClr val="FAFD00"/>
                  </a:solidFill>
                  <a:latin typeface="Kruti Dev 010" charset="0"/>
                </a:rPr>
                <a:t>…</a:t>
              </a:r>
            </a:p>
          </p:txBody>
        </p:sp>
        <p:sp>
          <p:nvSpPr>
            <p:cNvPr id="60445" name="Rectangle 42"/>
            <p:cNvSpPr>
              <a:spLocks noChangeArrowheads="1"/>
            </p:cNvSpPr>
            <p:nvPr/>
          </p:nvSpPr>
          <p:spPr bwMode="auto">
            <a:xfrm>
              <a:off x="3422" y="2609"/>
              <a:ext cx="2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513"/>
                </a:spcBef>
                <a:buClr>
                  <a:srgbClr val="FAFD00"/>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a:solidFill>
                    <a:srgbClr val="FAFD00"/>
                  </a:solidFill>
                  <a:latin typeface="Kruti Dev 010" charset="0"/>
                </a:rPr>
                <a:t>†</a:t>
              </a:r>
            </a:p>
          </p:txBody>
        </p:sp>
        <p:sp>
          <p:nvSpPr>
            <p:cNvPr id="60446" name="Rectangle 43"/>
            <p:cNvSpPr>
              <a:spLocks noChangeArrowheads="1"/>
            </p:cNvSpPr>
            <p:nvPr/>
          </p:nvSpPr>
          <p:spPr bwMode="auto">
            <a:xfrm>
              <a:off x="1053" y="842"/>
              <a:ext cx="286"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513"/>
                </a:spcBef>
                <a:buClr>
                  <a:srgbClr val="FAFD00"/>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a:solidFill>
                    <a:srgbClr val="FAFD00"/>
                  </a:solidFill>
                  <a:latin typeface="Kruti Dev 010" charset="0"/>
                </a:rPr>
                <a:t>ƒ</a:t>
              </a:r>
            </a:p>
          </p:txBody>
        </p:sp>
      </p:grpSp>
      <p:sp>
        <p:nvSpPr>
          <p:cNvPr id="67613" name="Rectangle 44"/>
          <p:cNvSpPr>
            <a:spLocks noChangeArrowheads="1"/>
          </p:cNvSpPr>
          <p:nvPr/>
        </p:nvSpPr>
        <p:spPr bwMode="auto">
          <a:xfrm>
            <a:off x="6172208" y="4171952"/>
            <a:ext cx="2071702" cy="862071"/>
          </a:xfrm>
          <a:prstGeom prst="rect">
            <a:avLst/>
          </a:prstGeom>
          <a:noFill/>
          <a:ln w="9525">
            <a:noFill/>
            <a:round/>
            <a:headEnd/>
            <a:tailEnd/>
          </a:ln>
          <a:effectLst>
            <a:outerShdw dist="35921" dir="2700000" algn="ctr" rotWithShape="0">
              <a:schemeClr val="tx1">
                <a:alpha val="74997"/>
              </a:schemeClr>
            </a:outerShdw>
          </a:effectLst>
        </p:spPr>
        <p:txBody>
          <a:bodyPr lIns="90166" tIns="44184" rIns="90166" bIns="44184">
            <a:spAutoFit/>
          </a:bodyPr>
          <a:lstStyle/>
          <a:p>
            <a:pPr defTabSz="453173">
              <a:spcBef>
                <a:spcPts val="2250"/>
              </a:spcBef>
              <a:buClr>
                <a:srgbClr val="66FF99"/>
              </a:buClr>
              <a:buFont typeface="Times New Roman" pitchFamily="18" charset="0"/>
              <a:buNone/>
              <a:tabLst>
                <a:tab pos="0" algn="l"/>
                <a:tab pos="907931" algn="l"/>
                <a:tab pos="1820627" algn="l"/>
                <a:tab pos="2734902" algn="l"/>
                <a:tab pos="3647594" algn="l"/>
                <a:tab pos="4560285" algn="l"/>
                <a:tab pos="5472976" algn="l"/>
                <a:tab pos="6384084" algn="l"/>
                <a:tab pos="7296773" algn="l"/>
                <a:tab pos="8209467" algn="l"/>
                <a:tab pos="9122155" algn="l"/>
                <a:tab pos="10034848" algn="l"/>
              </a:tabLst>
              <a:defRPr/>
            </a:pPr>
            <a:r>
              <a:rPr lang="en-GB" sz="5400" b="1" dirty="0">
                <a:ln>
                  <a:solidFill>
                    <a:srgbClr val="00FF00"/>
                  </a:solidFill>
                </a:ln>
                <a:solidFill>
                  <a:srgbClr val="66FF99"/>
                </a:solidFill>
                <a:latin typeface="Kruti Dev 010" pitchFamily="2" charset="0"/>
              </a:rPr>
              <a:t>;wgUuk</a:t>
            </a:r>
          </a:p>
        </p:txBody>
      </p:sp>
      <p:sp>
        <p:nvSpPr>
          <p:cNvPr id="60433" name="Text Box 53"/>
          <p:cNvSpPr txBox="1">
            <a:spLocks noChangeArrowheads="1"/>
          </p:cNvSpPr>
          <p:nvPr/>
        </p:nvSpPr>
        <p:spPr bwMode="auto">
          <a:xfrm>
            <a:off x="9658350" y="17463"/>
            <a:ext cx="27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A27C"/>
              </a:buClr>
            </a:pPr>
            <a:r>
              <a:rPr lang="en-GB" sz="2000">
                <a:solidFill>
                  <a:srgbClr val="FFA27C"/>
                </a:solidFill>
                <a:latin typeface="Kruti Dev 010" charset="0"/>
              </a:rPr>
              <a:t> </a:t>
            </a:r>
          </a:p>
        </p:txBody>
      </p:sp>
      <p:sp>
        <p:nvSpPr>
          <p:cNvPr id="29750" name="Text Box 54"/>
          <p:cNvSpPr txBox="1">
            <a:spLocks noChangeArrowheads="1"/>
          </p:cNvSpPr>
          <p:nvPr/>
        </p:nvSpPr>
        <p:spPr bwMode="auto">
          <a:xfrm>
            <a:off x="1743075" y="4886325"/>
            <a:ext cx="2847975" cy="1801813"/>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06" tIns="46694" rIns="89806" bIns="46694">
            <a:spAutoFit/>
          </a:bodyPr>
          <a:lstStyle>
            <a:lvl1pPr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lnSpc>
                <a:spcPct val="100000"/>
              </a:lnSpc>
              <a:spcBef>
                <a:spcPts val="600"/>
              </a:spcBef>
              <a:buClr>
                <a:srgbClr val="FFEA18"/>
              </a:buClr>
            </a:pPr>
            <a:r>
              <a:rPr lang="en-GB" sz="5300" b="1">
                <a:solidFill>
                  <a:srgbClr val="FFEA18"/>
                </a:solidFill>
                <a:latin typeface="Kruti Dev 010" charset="0"/>
              </a:rPr>
              <a:t>,-Mh-</a:t>
            </a:r>
          </a:p>
          <a:p>
            <a:pPr algn="ctr">
              <a:lnSpc>
                <a:spcPct val="100000"/>
              </a:lnSpc>
              <a:spcBef>
                <a:spcPts val="600"/>
              </a:spcBef>
              <a:buClr>
                <a:srgbClr val="FFEA18"/>
              </a:buClr>
            </a:pPr>
            <a:r>
              <a:rPr lang="en-GB" sz="5300" b="1">
                <a:solidFill>
                  <a:srgbClr val="FFEA18"/>
                </a:solidFill>
                <a:latin typeface="Kruti Dev 010" charset="0"/>
              </a:rPr>
              <a:t>‡‰&amp;‡‹</a:t>
            </a:r>
          </a:p>
        </p:txBody>
      </p:sp>
      <p:sp>
        <p:nvSpPr>
          <p:cNvPr id="29751" name="Text Box 55"/>
          <p:cNvSpPr txBox="1">
            <a:spLocks noChangeArrowheads="1"/>
          </p:cNvSpPr>
          <p:nvPr/>
        </p:nvSpPr>
        <p:spPr bwMode="auto">
          <a:xfrm>
            <a:off x="5314950" y="5029200"/>
            <a:ext cx="3181350" cy="1663700"/>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06" tIns="46694" rIns="89806" bIns="46694">
            <a:spAutoFit/>
          </a:bodyPr>
          <a:lstStyle>
            <a:lvl1pPr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lnSpc>
                <a:spcPct val="100000"/>
              </a:lnSpc>
              <a:spcBef>
                <a:spcPts val="600"/>
              </a:spcBef>
              <a:buClr>
                <a:srgbClr val="FFEA18"/>
              </a:buClr>
            </a:pPr>
            <a:r>
              <a:rPr lang="en-GB" sz="5300" b="1">
                <a:solidFill>
                  <a:srgbClr val="FFEA18"/>
                </a:solidFill>
                <a:latin typeface="Kruti Dev 010" charset="0"/>
              </a:rPr>
              <a:t>,-Mh-ˆ‹</a:t>
            </a:r>
          </a:p>
          <a:p>
            <a:pPr algn="ctr">
              <a:lnSpc>
                <a:spcPct val="100000"/>
              </a:lnSpc>
              <a:spcBef>
                <a:spcPts val="600"/>
              </a:spcBef>
              <a:buClr>
                <a:srgbClr val="FFEA18"/>
              </a:buClr>
            </a:pPr>
            <a:r>
              <a:rPr lang="en-GB" sz="4400" b="1" i="1">
                <a:solidFill>
                  <a:srgbClr val="FFFFFF"/>
                </a:solidFill>
                <a:latin typeface="Kruti Dev 010" charset="0"/>
              </a:rPr>
              <a:t>lkj ds i'pkr~</a:t>
            </a:r>
            <a:endParaRPr lang="en-GB" sz="4400" b="1">
              <a:solidFill>
                <a:srgbClr val="FFFFFF"/>
              </a:solidFill>
              <a:latin typeface="Kruti Dev 010" charset="0"/>
            </a:endParaRPr>
          </a:p>
        </p:txBody>
      </p:sp>
      <p:sp>
        <p:nvSpPr>
          <p:cNvPr id="29752" name="Text Box 56"/>
          <p:cNvSpPr txBox="1">
            <a:spLocks noChangeArrowheads="1"/>
          </p:cNvSpPr>
          <p:nvPr/>
        </p:nvSpPr>
        <p:spPr bwMode="auto">
          <a:xfrm>
            <a:off x="5743575" y="1885950"/>
            <a:ext cx="2420938" cy="1801813"/>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06" tIns="46694" rIns="89806" bIns="46694">
            <a:spAutoFit/>
          </a:bodyPr>
          <a:lstStyle>
            <a:lvl1pPr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lnSpc>
                <a:spcPct val="100000"/>
              </a:lnSpc>
              <a:spcBef>
                <a:spcPts val="600"/>
              </a:spcBef>
              <a:buClr>
                <a:srgbClr val="FFEA18"/>
              </a:buClr>
            </a:pPr>
            <a:r>
              <a:rPr lang="en-GB" sz="5300" b="1">
                <a:solidFill>
                  <a:srgbClr val="FFEA18"/>
                </a:solidFill>
                <a:latin typeface="Kruti Dev 010" charset="0"/>
              </a:rPr>
              <a:t>,-Mh-</a:t>
            </a:r>
          </a:p>
          <a:p>
            <a:pPr algn="ctr">
              <a:lnSpc>
                <a:spcPct val="100000"/>
              </a:lnSpc>
              <a:spcBef>
                <a:spcPts val="600"/>
              </a:spcBef>
              <a:buClr>
                <a:srgbClr val="FFEA18"/>
              </a:buClr>
            </a:pPr>
            <a:r>
              <a:rPr lang="en-GB" sz="5300" b="1">
                <a:solidFill>
                  <a:srgbClr val="FFEA18"/>
                </a:solidFill>
                <a:latin typeface="Kruti Dev 010" charset="0"/>
              </a:rPr>
              <a:t>ˆ†&amp;ˆŠ</a:t>
            </a:r>
          </a:p>
        </p:txBody>
      </p:sp>
      <p:sp>
        <p:nvSpPr>
          <p:cNvPr id="29753" name="Text Box 57"/>
          <p:cNvSpPr txBox="1">
            <a:spLocks noChangeArrowheads="1"/>
          </p:cNvSpPr>
          <p:nvPr/>
        </p:nvSpPr>
        <p:spPr bwMode="auto">
          <a:xfrm>
            <a:off x="1600200" y="2314575"/>
            <a:ext cx="2847975" cy="9683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06" tIns="46694" rIns="89806" bIns="46694">
            <a:spAutoFit/>
          </a:bodyPr>
          <a:lstStyle>
            <a:lvl1pPr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defTabSz="452438">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3000"/>
              </a:spcBef>
              <a:buClr>
                <a:srgbClr val="FFEA18"/>
              </a:buClr>
            </a:pPr>
            <a:r>
              <a:rPr lang="en-GB" sz="6000" b="1">
                <a:solidFill>
                  <a:srgbClr val="FFEA18"/>
                </a:solidFill>
                <a:latin typeface="Kruti Dev 010" charset="0"/>
              </a:rPr>
              <a:t>†Œ ,-Mh-</a:t>
            </a:r>
          </a:p>
        </p:txBody>
      </p:sp>
      <p:sp>
        <p:nvSpPr>
          <p:cNvPr id="60438" name="Text Box 5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60439" name="Text Box 60"/>
          <p:cNvSpPr txBox="1">
            <a:spLocks noChangeArrowheads="1"/>
          </p:cNvSpPr>
          <p:nvPr/>
        </p:nvSpPr>
        <p:spPr bwMode="auto">
          <a:xfrm>
            <a:off x="9431338" y="69532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solidFill>
                <a:srgbClr val="000000"/>
              </a:solidFill>
              <a:latin typeface="Kruti Dev 010" charset="0"/>
            </a:endParaRPr>
          </a:p>
        </p:txBody>
      </p:sp>
      <p:sp>
        <p:nvSpPr>
          <p:cNvPr id="60440" name="Text Box 61"/>
          <p:cNvSpPr txBox="1">
            <a:spLocks noChangeArrowheads="1"/>
          </p:cNvSpPr>
          <p:nvPr/>
        </p:nvSpPr>
        <p:spPr bwMode="auto">
          <a:xfrm>
            <a:off x="9193213" y="7418388"/>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rPr>
              <a:t>27</a:t>
            </a:r>
          </a:p>
        </p:txBody>
      </p:sp>
      <p:sp>
        <p:nvSpPr>
          <p:cNvPr id="60441" name="Text Box 62"/>
          <p:cNvSpPr txBox="1">
            <a:spLocks noChangeArrowheads="1"/>
          </p:cNvSpPr>
          <p:nvPr/>
        </p:nvSpPr>
        <p:spPr bwMode="auto">
          <a:xfrm>
            <a:off x="9563100" y="7353300"/>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rPr>
              <a:t>4</a:t>
            </a:r>
          </a:p>
        </p:txBody>
      </p:sp>
      <p:sp>
        <p:nvSpPr>
          <p:cNvPr id="64" name="Title 63"/>
          <p:cNvSpPr>
            <a:spLocks noGrp="1"/>
          </p:cNvSpPr>
          <p:nvPr>
            <p:ph type="title" idx="4294967295"/>
          </p:nvPr>
        </p:nvSpPr>
        <p:spPr bwMode="auto">
          <a:xfrm>
            <a:off x="503238" y="258763"/>
            <a:ext cx="905192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80" tIns="50841" rIns="101680" bIns="50841"/>
          <a:lstStyle/>
          <a:p>
            <a:r>
              <a:rPr lang="en-US" b="1">
                <a:solidFill>
                  <a:srgbClr val="FFEA18"/>
                </a:solidFill>
                <a:latin typeface="Kruti Dev 010" charset="0"/>
              </a:rPr>
              <a:t>----- ys[ku dh rkjh[ksa</a:t>
            </a:r>
            <a:endParaRPr lang="en-US">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l="6857" r="8611" b="1956"/>
          <a:stretch>
            <a:fillRect/>
          </a:stretch>
        </p:blipFill>
        <p:spPr bwMode="auto">
          <a:xfrm>
            <a:off x="2322513" y="1377950"/>
            <a:ext cx="52260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24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825" y="261938"/>
            <a:ext cx="9240838" cy="72548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62467" name="Rectangle 3"/>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p>
            <a:endParaRPr lang="en-US" sz="2400">
              <a:solidFill>
                <a:srgbClr val="000000"/>
              </a:solidFill>
              <a:latin typeface="Kruti Dev 010" charset="0"/>
            </a:endParaRPr>
          </a:p>
        </p:txBody>
      </p:sp>
      <p:sp>
        <p:nvSpPr>
          <p:cNvPr id="62468" name="Rectangle 4"/>
          <p:cNvSpPr>
            <a:spLocks noChangeArrowheads="1"/>
          </p:cNvSpPr>
          <p:nvPr/>
        </p:nvSpPr>
        <p:spPr bwMode="auto">
          <a:xfrm>
            <a:off x="1266825" y="855663"/>
            <a:ext cx="7481888" cy="6180137"/>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62469" name="AutoShape 5"/>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62470" name="AutoShape 6"/>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62471" name="AutoShape 7"/>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62472" name="AutoShape 8"/>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30729" name="Rectangle 9"/>
          <p:cNvSpPr>
            <a:spLocks noChangeArrowheads="1"/>
          </p:cNvSpPr>
          <p:nvPr/>
        </p:nvSpPr>
        <p:spPr bwMode="auto">
          <a:xfrm>
            <a:off x="1587500" y="1989138"/>
            <a:ext cx="31273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66" tIns="44184" rIns="90166" bIns="44184">
            <a:spAutoFit/>
          </a:bodyPr>
          <a:lstStyle/>
          <a:p>
            <a:pPr algn="ctr">
              <a:spcBef>
                <a:spcPts val="2750"/>
              </a:spcBef>
              <a:buClr>
                <a:srgbClr val="5CF5F0"/>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i="1">
                <a:solidFill>
                  <a:srgbClr val="5CF5F0"/>
                </a:solidFill>
                <a:latin typeface="Kruti Dev 010" charset="0"/>
              </a:rPr>
              <a:t>MATTHEW</a:t>
            </a:r>
          </a:p>
        </p:txBody>
      </p:sp>
      <p:sp>
        <p:nvSpPr>
          <p:cNvPr id="30730" name="Rectangle 10"/>
          <p:cNvSpPr>
            <a:spLocks noChangeArrowheads="1"/>
          </p:cNvSpPr>
          <p:nvPr/>
        </p:nvSpPr>
        <p:spPr bwMode="auto">
          <a:xfrm>
            <a:off x="5799138" y="1984375"/>
            <a:ext cx="22399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66" tIns="44184" rIns="90166" bIns="44184">
            <a:spAutoFit/>
          </a:bodyPr>
          <a:lstStyle/>
          <a:p>
            <a:pPr algn="ctr">
              <a:spcBef>
                <a:spcPts val="2750"/>
              </a:spcBef>
              <a:buClr>
                <a:srgbClr val="F65B7D"/>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i="1">
                <a:solidFill>
                  <a:srgbClr val="F65B7D"/>
                </a:solidFill>
                <a:latin typeface="Kruti Dev 010" charset="0"/>
              </a:rPr>
              <a:t>MARK</a:t>
            </a:r>
          </a:p>
        </p:txBody>
      </p:sp>
      <p:sp>
        <p:nvSpPr>
          <p:cNvPr id="30731" name="Rectangle 11"/>
          <p:cNvSpPr>
            <a:spLocks noChangeArrowheads="1"/>
          </p:cNvSpPr>
          <p:nvPr/>
        </p:nvSpPr>
        <p:spPr bwMode="auto">
          <a:xfrm>
            <a:off x="1973263" y="5064125"/>
            <a:ext cx="25304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66" tIns="44184" rIns="90166" bIns="44184">
            <a:spAutoFit/>
          </a:bodyPr>
          <a:lstStyle/>
          <a:p>
            <a:pPr algn="ctr">
              <a:spcBef>
                <a:spcPts val="2750"/>
              </a:spcBef>
              <a:buClr>
                <a:srgbClr val="76F774"/>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i="1">
                <a:solidFill>
                  <a:srgbClr val="76F774"/>
                </a:solidFill>
                <a:latin typeface="Kruti Dev 010" charset="0"/>
              </a:rPr>
              <a:t>LUKE</a:t>
            </a:r>
          </a:p>
        </p:txBody>
      </p:sp>
      <p:sp>
        <p:nvSpPr>
          <p:cNvPr id="30732" name="Rectangle 12"/>
          <p:cNvSpPr>
            <a:spLocks noChangeArrowheads="1"/>
          </p:cNvSpPr>
          <p:nvPr/>
        </p:nvSpPr>
        <p:spPr bwMode="auto">
          <a:xfrm>
            <a:off x="5988050" y="5070475"/>
            <a:ext cx="18351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66" tIns="44184" rIns="90166" bIns="44184">
            <a:spAutoFit/>
          </a:bodyPr>
          <a:lstStyle/>
          <a:p>
            <a:pPr algn="ctr">
              <a:spcBef>
                <a:spcPts val="2750"/>
              </a:spcBef>
              <a:buClr>
                <a:srgbClr val="FFFFFF"/>
              </a:buClr>
              <a:tabLst>
                <a:tab pos="0" algn="l"/>
                <a:tab pos="906463" algn="l"/>
                <a:tab pos="1819275" algn="l"/>
                <a:tab pos="2733675" algn="l"/>
                <a:tab pos="3644900" algn="l"/>
                <a:tab pos="4557713" algn="l"/>
                <a:tab pos="5472113" algn="l"/>
                <a:tab pos="6383338" algn="l"/>
                <a:tab pos="7294563" algn="l"/>
                <a:tab pos="8207375" algn="l"/>
                <a:tab pos="9120188" algn="l"/>
                <a:tab pos="10034588" algn="l"/>
              </a:tabLst>
            </a:pPr>
            <a:r>
              <a:rPr lang="en-GB" sz="4000" b="1" i="1">
                <a:solidFill>
                  <a:srgbClr val="FFFFFF"/>
                </a:solidFill>
                <a:latin typeface="Kruti Dev 010" charset="0"/>
              </a:rPr>
              <a:t>JOHN</a:t>
            </a:r>
          </a:p>
        </p:txBody>
      </p:sp>
      <p:sp>
        <p:nvSpPr>
          <p:cNvPr id="62477" name="Text Box 13"/>
          <p:cNvSpPr txBox="1">
            <a:spLocks noChangeArrowheads="1"/>
          </p:cNvSpPr>
          <p:nvPr/>
        </p:nvSpPr>
        <p:spPr bwMode="auto">
          <a:xfrm>
            <a:off x="9658350" y="17463"/>
            <a:ext cx="269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250"/>
              </a:spcBef>
              <a:buClr>
                <a:srgbClr val="FFFFFF"/>
              </a:buClr>
            </a:pPr>
            <a:r>
              <a:rPr lang="en-GB" sz="1800">
                <a:solidFill>
                  <a:srgbClr val="FFFFFF"/>
                </a:solidFill>
                <a:latin typeface="Kruti Dev 010" charset="0"/>
              </a:rPr>
              <a:t> </a:t>
            </a:r>
          </a:p>
        </p:txBody>
      </p:sp>
      <p:sp>
        <p:nvSpPr>
          <p:cNvPr id="62478" name="Text Box 1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44" tIns="45621" rIns="91244" bIns="45621"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solidFill>
                <a:srgbClr val="000000"/>
              </a:solidFill>
              <a:latin typeface="Kruti Dev 010" charset="0"/>
            </a:endParaRPr>
          </a:p>
        </p:txBody>
      </p:sp>
      <p:sp>
        <p:nvSpPr>
          <p:cNvPr id="62479" name="Text Box 15"/>
          <p:cNvSpPr txBox="1">
            <a:spLocks noChangeArrowheads="1"/>
          </p:cNvSpPr>
          <p:nvPr/>
        </p:nvSpPr>
        <p:spPr bwMode="auto">
          <a:xfrm>
            <a:off x="9193213" y="7418388"/>
            <a:ext cx="2809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900" b="1">
                <a:solidFill>
                  <a:srgbClr val="FFFFFF"/>
                </a:solidFill>
                <a:latin typeface="Kruti Dev 010" charset="0"/>
              </a:rPr>
              <a:t>28</a:t>
            </a:r>
          </a:p>
        </p:txBody>
      </p:sp>
      <p:sp>
        <p:nvSpPr>
          <p:cNvPr id="62480" name="Text Box 16"/>
          <p:cNvSpPr txBox="1">
            <a:spLocks noChangeArrowheads="1"/>
          </p:cNvSpPr>
          <p:nvPr/>
        </p:nvSpPr>
        <p:spPr bwMode="auto">
          <a:xfrm>
            <a:off x="9582150" y="7353300"/>
            <a:ext cx="2587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06" tIns="46694" rIns="89806" bIns="46694"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400" b="1">
                <a:solidFill>
                  <a:srgbClr val="FFFFFF"/>
                </a:solidFill>
                <a:latin typeface="Kruti Dev 010" charset="0"/>
              </a:rPr>
              <a:t>9</a:t>
            </a:r>
          </a:p>
        </p:txBody>
      </p:sp>
      <p:grpSp>
        <p:nvGrpSpPr>
          <p:cNvPr id="2" name="Group 17"/>
          <p:cNvGrpSpPr>
            <a:grpSpLocks/>
          </p:cNvGrpSpPr>
          <p:nvPr/>
        </p:nvGrpSpPr>
        <p:grpSpPr bwMode="auto">
          <a:xfrm>
            <a:off x="1220788" y="944563"/>
            <a:ext cx="7526337" cy="6029325"/>
            <a:chOff x="769" y="595"/>
            <a:chExt cx="4741" cy="3798"/>
          </a:xfrm>
        </p:grpSpPr>
        <p:sp>
          <p:nvSpPr>
            <p:cNvPr id="62487" name="Rectangle 18"/>
            <p:cNvSpPr>
              <a:spLocks noChangeArrowheads="1"/>
            </p:cNvSpPr>
            <p:nvPr/>
          </p:nvSpPr>
          <p:spPr bwMode="auto">
            <a:xfrm>
              <a:off x="769" y="595"/>
              <a:ext cx="4742" cy="3799"/>
            </a:xfrm>
            <a:prstGeom prst="rect">
              <a:avLst/>
            </a:prstGeom>
            <a:solidFill>
              <a:srgbClr val="040404"/>
            </a:solidFill>
            <a:ln w="12600">
              <a:solidFill>
                <a:srgbClr val="000000"/>
              </a:solidFill>
              <a:miter lim="800000"/>
              <a:headEnd/>
              <a:tailEnd/>
            </a:ln>
          </p:spPr>
          <p:txBody>
            <a:bodyPr wrap="none" anchor="ctr"/>
            <a:lstStyle/>
            <a:p>
              <a:endParaRPr lang="en-US" sz="2400">
                <a:solidFill>
                  <a:srgbClr val="000000"/>
                </a:solidFill>
                <a:latin typeface="Kruti Dev 010" charset="0"/>
              </a:endParaRPr>
            </a:p>
          </p:txBody>
        </p:sp>
        <p:pic>
          <p:nvPicPr>
            <p:cNvPr id="62488" name="Picture 19"/>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l="6857" r="8611" b="1956"/>
            <a:stretch>
              <a:fillRect/>
            </a:stretch>
          </p:blipFill>
          <p:spPr bwMode="auto">
            <a:xfrm>
              <a:off x="1491" y="945"/>
              <a:ext cx="3292" cy="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30742" name="Rectangle 22"/>
          <p:cNvSpPr>
            <a:spLocks noChangeArrowheads="1"/>
          </p:cNvSpPr>
          <p:nvPr/>
        </p:nvSpPr>
        <p:spPr bwMode="auto">
          <a:xfrm>
            <a:off x="1252538" y="728663"/>
            <a:ext cx="7400925" cy="6315075"/>
          </a:xfrm>
          <a:prstGeom prst="rect">
            <a:avLst/>
          </a:prstGeom>
          <a:solidFill>
            <a:srgbClr val="000718">
              <a:alpha val="81175"/>
            </a:srgbClr>
          </a:solidFill>
          <a:ln w="12600">
            <a:solidFill>
              <a:srgbClr val="000000"/>
            </a:solidFill>
            <a:miter lim="800000"/>
            <a:headEnd/>
            <a:tailEnd/>
          </a:ln>
        </p:spPr>
        <p:txBody>
          <a:bodyPr wrap="none" lIns="91244" tIns="45621" rIns="91244" bIns="45621" anchor="ctr"/>
          <a:lstStyle/>
          <a:p>
            <a:endParaRPr lang="en-US" sz="2400">
              <a:solidFill>
                <a:srgbClr val="000000"/>
              </a:solidFill>
              <a:latin typeface="Kruti Dev 010" charset="0"/>
            </a:endParaRPr>
          </a:p>
        </p:txBody>
      </p:sp>
      <p:sp>
        <p:nvSpPr>
          <p:cNvPr id="30743" name="Text Box 23"/>
          <p:cNvSpPr txBox="1">
            <a:spLocks noChangeArrowheads="1"/>
          </p:cNvSpPr>
          <p:nvPr/>
        </p:nvSpPr>
        <p:spPr bwMode="auto">
          <a:xfrm>
            <a:off x="1243013" y="1314432"/>
            <a:ext cx="7423150" cy="5438520"/>
          </a:xfrm>
          <a:prstGeom prst="rect">
            <a:avLst/>
          </a:prstGeom>
          <a:noFill/>
          <a:ln w="9525">
            <a:noFill/>
            <a:round/>
            <a:headEnd/>
            <a:tailEnd/>
          </a:ln>
        </p:spPr>
        <p:txBody>
          <a:bodyPr lIns="89806" tIns="46694" rIns="89806" bIns="46694">
            <a:spAutoFit/>
          </a:bodyPr>
          <a:lstStyle/>
          <a:p>
            <a:pPr algn="just">
              <a:spcBef>
                <a:spcPts val="1375"/>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12 ^^vkSj eSaus</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mls tks eq&gt;ls cksy jgk Fkk( ns[kus ds fy;s viuk eqag Qsjk( vkSj ihNs</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?kwedj eSaus lksus dh lkr nhoVsa</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ns[khA 13 vkSj mu</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nhoVksa ds chp esa euq"; ds iq= ljh[kk ,d iq:"k dks ns[kk] tks ikaoks rd dk oL= ifgus] vkSj Nkrh ij lqugyk iVqdk cka/ks gq, FkkA 14 mlds</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flj vkSj cky 'osr Åu cju ikys ds ls mTtoy Fks( vkSj mldh vka[ks vkx dh Tokyk dh ukbZ FkhA 15 vkSj mlds ikao mÙke ihry ds leku Fks tks ekuks HkÍh esa rik,</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x, gksa( vkSj mldk 'kCn cgqr ty ds 'kCn dh ukbZ FkkA 16 vkSj og vius nfgus</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gkFk esa lkr rkjs fy, gq, Fkk( vkSj mlds eq[k ls pks[kh nks/kkjh ryokj fudyrh Fkh( vkSj mldk eqag ,slk izTtofyr Fkk] tSlk lw;Z dh /kwi ds le; pedrk gSA 17</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tc eSaus mls ns[kk rks mlds iSjksa ij eqnkZ lk fxj iMk vkSj mlus eq&gt; ij </a:t>
            </a:r>
            <a:r>
              <a:rPr lang="en-US" sz="3200" b="1" baseline="40000" dirty="0" err="1">
                <a:ln>
                  <a:solidFill>
                    <a:schemeClr val="bg1"/>
                  </a:solidFill>
                </a:ln>
                <a:solidFill>
                  <a:srgbClr val="FFFFFF"/>
                </a:solidFill>
                <a:latin typeface="Kruti Dev 010" pitchFamily="2" charset="0"/>
                <a:ea typeface="ＭＳ Ｐゴシック" pitchFamily="34" charset="-128"/>
                <a:cs typeface="Arial" pitchFamily="34" charset="0"/>
              </a:rPr>
              <a:t>viuk</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err="1">
                <a:ln>
                  <a:solidFill>
                    <a:schemeClr val="bg1"/>
                  </a:solidFill>
                </a:ln>
                <a:solidFill>
                  <a:srgbClr val="FFFFFF"/>
                </a:solidFill>
                <a:latin typeface="Kruti Dev 010" pitchFamily="2" charset="0"/>
                <a:ea typeface="ＭＳ Ｐゴシック" pitchFamily="34" charset="-128"/>
                <a:cs typeface="Arial" pitchFamily="34" charset="0"/>
              </a:rPr>
              <a:t>nfguk</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err="1">
                <a:ln>
                  <a:solidFill>
                    <a:schemeClr val="bg1"/>
                  </a:solidFill>
                </a:ln>
                <a:solidFill>
                  <a:srgbClr val="FFFFFF"/>
                </a:solidFill>
                <a:latin typeface="Kruti Dev 010" pitchFamily="2" charset="0"/>
                <a:ea typeface="ＭＳ Ｐゴシック" pitchFamily="34" charset="-128"/>
                <a:cs typeface="Arial" pitchFamily="34" charset="0"/>
              </a:rPr>
              <a:t>gkFk</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 j[kdj ;g dgk] fd er Mj( eSa izFke vkSj vafre vkSj thork </a:t>
            </a:r>
            <a:r>
              <a:rPr lang="en-US" sz="3200" b="1" baseline="40000" dirty="0" err="1">
                <a:ln>
                  <a:solidFill>
                    <a:schemeClr val="bg1"/>
                  </a:solidFill>
                </a:ln>
                <a:solidFill>
                  <a:srgbClr val="FFFFFF"/>
                </a:solidFill>
                <a:latin typeface="Kruti Dev 010" pitchFamily="2" charset="0"/>
                <a:ea typeface="ＭＳ Ｐゴシック" pitchFamily="34" charset="-128"/>
                <a:cs typeface="Arial" pitchFamily="34" charset="0"/>
              </a:rPr>
              <a:t>gwaA</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 18 eSa ej x;k Fkk] vkSj vc</a:t>
            </a:r>
            <a:r>
              <a:rPr lang="en-US" sz="3200" b="1" dirty="0">
                <a:ln>
                  <a:solidFill>
                    <a:schemeClr val="bg1"/>
                  </a:solidFill>
                </a:ln>
                <a:solidFill>
                  <a:srgbClr val="FFFFFF"/>
                </a:solidFill>
                <a:latin typeface="Kruti Dev 010" pitchFamily="2" charset="0"/>
                <a:ea typeface="ＭＳ Ｐゴシック" pitchFamily="34" charset="-128"/>
                <a:cs typeface="Arial" pitchFamily="34" charset="0"/>
              </a:rPr>
              <a:t> </a:t>
            </a:r>
            <a:r>
              <a:rPr lang="en-US" sz="3200" b="1" baseline="40000" dirty="0">
                <a:ln>
                  <a:solidFill>
                    <a:schemeClr val="bg1"/>
                  </a:solidFill>
                </a:ln>
                <a:solidFill>
                  <a:srgbClr val="FFFFFF"/>
                </a:solidFill>
                <a:latin typeface="Kruti Dev 010" pitchFamily="2" charset="0"/>
                <a:ea typeface="ＭＳ Ｐゴシック" pitchFamily="34" charset="-128"/>
                <a:cs typeface="Arial" pitchFamily="34" charset="0"/>
              </a:rPr>
              <a:t>ns[k( eSa ;qxku;qx thork gwa( vkSj e`R;q vkSj v/kksyksd dh dqaft;ka esjs gh ikl gSA</a:t>
            </a:r>
            <a:endParaRPr lang="en-GB" sz="3200" b="1" baseline="40000" dirty="0">
              <a:ln>
                <a:solidFill>
                  <a:schemeClr val="bg1"/>
                </a:solidFill>
              </a:ln>
              <a:solidFill>
                <a:srgbClr val="FFFFFF"/>
              </a:solidFill>
              <a:latin typeface="Kruti Dev 010" pitchFamily="2" charset="0"/>
              <a:ea typeface="ＭＳ Ｐゴシック" pitchFamily="34" charset="-128"/>
              <a:cs typeface="Arial" pitchFamily="34" charset="0"/>
            </a:endParaRPr>
          </a:p>
        </p:txBody>
      </p:sp>
      <p:sp>
        <p:nvSpPr>
          <p:cNvPr id="30749" name="Text Box 29"/>
          <p:cNvSpPr txBox="1">
            <a:spLocks noChangeArrowheads="1"/>
          </p:cNvSpPr>
          <p:nvPr/>
        </p:nvSpPr>
        <p:spPr bwMode="auto">
          <a:xfrm>
            <a:off x="1243013" y="814366"/>
            <a:ext cx="7500937" cy="496654"/>
          </a:xfrm>
          <a:prstGeom prst="rect">
            <a:avLst/>
          </a:prstGeom>
          <a:noFill/>
          <a:ln w="9525">
            <a:noFill/>
            <a:round/>
            <a:headEnd/>
            <a:tailEnd/>
          </a:ln>
        </p:spPr>
        <p:txBody>
          <a:bodyPr lIns="89806" tIns="46694" rIns="89806" bIns="46694">
            <a:spAutoFit/>
          </a:bodyPr>
          <a:lstStyle/>
          <a:p>
            <a:pPr algn="ctr">
              <a:spcBef>
                <a:spcPts val="1375"/>
              </a:spcBef>
              <a:buClr>
                <a:srgbClr val="FFFFFF"/>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2800" b="1" dirty="0">
                <a:ln>
                  <a:solidFill>
                    <a:schemeClr val="bg1"/>
                  </a:solidFill>
                </a:ln>
                <a:solidFill>
                  <a:srgbClr val="FFFFFF"/>
                </a:solidFill>
                <a:latin typeface="Kruti Dev 010" pitchFamily="2" charset="0"/>
                <a:ea typeface="ＭＳ Ｐゴシック" pitchFamily="34" charset="-128"/>
                <a:cs typeface="Arial" pitchFamily="34" charset="0"/>
              </a:rPr>
              <a:t>izdkf'krokD; </a:t>
            </a:r>
            <a:r>
              <a:rPr lang="en-GB" sz="2800" b="1" dirty="0" err="1">
                <a:ln>
                  <a:solidFill>
                    <a:schemeClr val="bg1"/>
                  </a:solidFill>
                </a:ln>
                <a:solidFill>
                  <a:srgbClr val="FFFFFF"/>
                </a:solidFill>
                <a:latin typeface="Kruti Dev 010"/>
                <a:ea typeface="ＭＳ Ｐゴシック" pitchFamily="34" charset="-128"/>
                <a:cs typeface="Arial" pitchFamily="34" charset="0"/>
              </a:rPr>
              <a:t>ƒ%ƒ</a:t>
            </a:r>
            <a:r>
              <a:rPr lang="en-GB" sz="2800" b="1" dirty="0">
                <a:ln>
                  <a:solidFill>
                    <a:schemeClr val="bg1"/>
                  </a:solidFill>
                </a:ln>
                <a:solidFill>
                  <a:srgbClr val="FFFFFF"/>
                </a:solidFill>
                <a:latin typeface="Kruti Dev 010"/>
                <a:ea typeface="ＭＳ Ｐゴシック" pitchFamily="34" charset="-128"/>
                <a:cs typeface="Arial" pitchFamily="34" charset="0"/>
              </a:rPr>
              <a:t>„&amp;ƒŠ</a:t>
            </a:r>
            <a:r>
              <a:rPr lang="en-GB" sz="2800" b="1" dirty="0">
                <a:ln>
                  <a:solidFill>
                    <a:schemeClr val="bg1"/>
                  </a:solidFill>
                </a:ln>
                <a:solidFill>
                  <a:srgbClr val="FFFFFF"/>
                </a:solidFill>
                <a:latin typeface="Kruti Dev 010" pitchFamily="2" charset="0"/>
                <a:ea typeface="ＭＳ Ｐゴシック" pitchFamily="34" charset="-128"/>
                <a:cs typeface="Arial" pitchFamily="34" charset="0"/>
              </a:rPr>
              <a:t>¼,u vkbZ oh½</a:t>
            </a:r>
            <a:endParaRPr lang="en-GB" sz="2000" b="1" dirty="0">
              <a:ln>
                <a:solidFill>
                  <a:schemeClr val="bg1"/>
                </a:solidFill>
              </a:ln>
              <a:solidFill>
                <a:srgbClr val="FFFFFF"/>
              </a:solidFill>
              <a:latin typeface="Kruti Dev 010" pitchFamily="2" charset="0"/>
              <a:ea typeface="ＭＳ Ｐゴシック" pitchFamily="34" charset="-128"/>
              <a:cs typeface="Arial" pitchFamily="34" charset="0"/>
            </a:endParaRPr>
          </a:p>
        </p:txBody>
      </p:sp>
      <p:sp>
        <p:nvSpPr>
          <p:cNvPr id="62485" name="Rectangle 32"/>
          <p:cNvSpPr>
            <a:spLocks noGrp="1" noChangeArrowheads="1"/>
          </p:cNvSpPr>
          <p:nvPr>
            <p:ph type="title" idx="4294967295"/>
          </p:nvPr>
        </p:nvSpPr>
        <p:spPr bwMode="auto">
          <a:xfrm>
            <a:off x="1171575" y="385763"/>
            <a:ext cx="757237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4" tIns="45621" rIns="91244" bIns="45621"/>
          <a:lstStyle/>
          <a:p>
            <a:r>
              <a:rPr lang="en-GB" sz="3600" b="1">
                <a:solidFill>
                  <a:srgbClr val="5CF5F0"/>
                </a:solidFill>
                <a:latin typeface="Kruti Dev 010" charset="0"/>
              </a:rPr>
              <a:t>vc---- fp= dks iw.kZ djsa ----</a:t>
            </a:r>
            <a:endParaRPr lang="en-US" sz="3600">
              <a:latin typeface="Kruti Dev 010" charset="0"/>
            </a:endParaRPr>
          </a:p>
        </p:txBody>
      </p:sp>
      <p:sp>
        <p:nvSpPr>
          <p:cNvPr id="30750" name="Text Box 30"/>
          <p:cNvSpPr txBox="1">
            <a:spLocks noChangeArrowheads="1"/>
          </p:cNvSpPr>
          <p:nvPr/>
        </p:nvSpPr>
        <p:spPr bwMode="auto">
          <a:xfrm>
            <a:off x="1171575" y="1176338"/>
            <a:ext cx="7643813" cy="20589526"/>
          </a:xfrm>
          <a:prstGeom prst="rect">
            <a:avLst/>
          </a:prstGeom>
          <a:noFill/>
          <a:ln w="9525">
            <a:noFill/>
            <a:round/>
            <a:headEnd/>
            <a:tailEnd/>
          </a:ln>
        </p:spPr>
        <p:txBody>
          <a:bodyPr lIns="89806" tIns="46694" rIns="89806" bIns="46694">
            <a:spAutoFit/>
          </a:bodyPr>
          <a:lstStyle/>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0000"/>
                  </a:solidFill>
                </a:ln>
                <a:solidFill>
                  <a:srgbClr val="FC0128"/>
                </a:solidFill>
                <a:effectLst>
                  <a:glow rad="228600">
                    <a:schemeClr val="accent4">
                      <a:satMod val="175000"/>
                      <a:alpha val="40000"/>
                    </a:schemeClr>
                  </a:glow>
                  <a:outerShdw blurRad="38100" dist="38100" dir="2700000" algn="tl">
                    <a:srgbClr val="000000">
                      <a:alpha val="43137"/>
                    </a:srgbClr>
                  </a:outerShdw>
                </a:effectLst>
                <a:latin typeface="Kruti Dev 010" pitchFamily="2" charset="0"/>
                <a:ea typeface="ＭＳ Ｐゴシック" pitchFamily="34" charset="-128"/>
                <a:cs typeface="+mn-cs"/>
              </a:rPr>
              <a:t>f'k"; ;wgUuk</a:t>
            </a: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0000"/>
                  </a:solidFill>
                </a:ln>
                <a:solidFill>
                  <a:srgbClr val="FC0128"/>
                </a:solidFill>
                <a:effectLst>
                  <a:glow rad="228600">
                    <a:schemeClr val="accent4">
                      <a:satMod val="175000"/>
                      <a:alpha val="40000"/>
                    </a:schemeClr>
                  </a:glow>
                  <a:outerShdw blurRad="38100" dist="38100" dir="2700000" algn="tl">
                    <a:srgbClr val="000000">
                      <a:alpha val="43137"/>
                    </a:srgbClr>
                  </a:outerShdw>
                </a:effectLst>
                <a:latin typeface="Kruti Dev 010" pitchFamily="2" charset="0"/>
                <a:ea typeface="ＭＳ Ｐゴシック" pitchFamily="34" charset="-128"/>
                <a:cs typeface="+mn-cs"/>
              </a:rPr>
              <a:t>dks</a:t>
            </a: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0000"/>
                  </a:solidFill>
                </a:ln>
                <a:solidFill>
                  <a:srgbClr val="FC0128"/>
                </a:solidFill>
                <a:effectLst>
                  <a:glow rad="228600">
                    <a:schemeClr val="accent4">
                      <a:satMod val="175000"/>
                      <a:alpha val="40000"/>
                    </a:schemeClr>
                  </a:glow>
                  <a:outerShdw blurRad="38100" dist="38100" dir="2700000" algn="tl">
                    <a:srgbClr val="000000">
                      <a:alpha val="43137"/>
                    </a:srgbClr>
                  </a:outerShdw>
                </a:effectLst>
                <a:latin typeface="Kruti Dev 010" pitchFamily="2" charset="0"/>
                <a:ea typeface="ＭＳ Ｐゴシック" pitchFamily="34" charset="-128"/>
                <a:cs typeface="+mn-cs"/>
              </a:rPr>
              <a:t>;h'kq elhg </a:t>
            </a: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r>
              <a:rPr lang="en-GB" sz="7200" b="1" dirty="0">
                <a:ln>
                  <a:solidFill>
                    <a:srgbClr val="FF0000"/>
                  </a:solidFill>
                </a:ln>
                <a:solidFill>
                  <a:srgbClr val="FC0128"/>
                </a:solidFill>
                <a:effectLst>
                  <a:glow rad="228600">
                    <a:schemeClr val="accent4">
                      <a:satMod val="175000"/>
                      <a:alpha val="40000"/>
                    </a:schemeClr>
                  </a:glow>
                  <a:outerShdw blurRad="38100" dist="38100" dir="2700000" algn="tl">
                    <a:srgbClr val="000000">
                      <a:alpha val="43137"/>
                    </a:srgbClr>
                  </a:outerShdw>
                </a:effectLst>
                <a:latin typeface="Kruti Dev 010" pitchFamily="2" charset="0"/>
                <a:ea typeface="ＭＳ Ｐゴシック" pitchFamily="34" charset="-128"/>
                <a:cs typeface="+mn-cs"/>
              </a:rPr>
              <a:t>dk </a:t>
            </a: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a:p>
            <a:pPr algn="ctr">
              <a:spcBef>
                <a:spcPts val="3375"/>
              </a:spcBef>
              <a:buClr>
                <a:srgbClr val="FC0128"/>
              </a:buClr>
              <a:buFont typeface="Times New Roman" pitchFamily="18" charset="0"/>
              <a:buNone/>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a:pPr>
            <a:endParaRPr lang="en-GB" sz="7200" b="1" dirty="0">
              <a:solidFill>
                <a:srgbClr val="FC012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100000">
                                          <p:val>
                                            <p:fltVal val="0"/>
                                          </p:val>
                                        </p:tav>
                                        <p:tav>
                                          <p:val>
                                            <p:strVal val="#ppt_w"/>
                                          </p:val>
                                        </p:tav>
                                      </p:tavLst>
                                    </p:anim>
                                    <p:anim calcmode="lin" valueType="num">
                                      <p:cBhvr>
                                        <p:cTn id="8" dur="500" fill="hold"/>
                                        <p:tgtEl>
                                          <p:spTgt spid="30729"/>
                                        </p:tgtEl>
                                        <p:attrNameLst>
                                          <p:attrName>ppt_h</p:attrName>
                                        </p:attrNameLst>
                                      </p:cBhvr>
                                      <p:tavLst>
                                        <p:tav tm="100000">
                                          <p:val>
                                            <p:fltVal val="0"/>
                                          </p:val>
                                        </p:tav>
                                        <p:tav>
                                          <p:val>
                                            <p:strVal val="#ppt_h"/>
                                          </p:val>
                                        </p:tav>
                                      </p:tavLst>
                                    </p:anim>
                                    <p:anim calcmode="lin" valueType="num">
                                      <p:cBhvr>
                                        <p:cTn id="9" dur="500" fill="hold"/>
                                        <p:tgtEl>
                                          <p:spTgt spid="30729"/>
                                        </p:tgtEl>
                                        <p:attrNameLst>
                                          <p:attrName>ppt_x</p:attrName>
                                        </p:attrNameLst>
                                      </p:cBhvr>
                                      <p:tavLst>
                                        <p:tav tm="100000">
                                          <p:val>
                                            <p:fltVal val="0.5"/>
                                          </p:val>
                                        </p:tav>
                                        <p:tav>
                                          <p:val>
                                            <p:strVal val="#ppt_x"/>
                                          </p:val>
                                        </p:tav>
                                      </p:tavLst>
                                    </p:anim>
                                    <p:anim calcmode="lin" valueType="num">
                                      <p:cBhvr>
                                        <p:cTn id="10" dur="500" fill="hold"/>
                                        <p:tgtEl>
                                          <p:spTgt spid="30729"/>
                                        </p:tgtEl>
                                        <p:attrNameLst>
                                          <p:attrName>ppt_y</p:attrName>
                                        </p:attrNameLst>
                                      </p:cBhvr>
                                      <p:tavLst>
                                        <p:tav tm="100000">
                                          <p:val>
                                            <p:fltVal val="0.5"/>
                                          </p:val>
                                        </p:tav>
                                        <p:tav>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30730"/>
                                        </p:tgtEl>
                                        <p:attrNameLst>
                                          <p:attrName>style.visibility</p:attrName>
                                        </p:attrNameLst>
                                      </p:cBhvr>
                                      <p:to>
                                        <p:strVal val="visible"/>
                                      </p:to>
                                    </p:set>
                                    <p:anim calcmode="lin" valueType="num">
                                      <p:cBhvr>
                                        <p:cTn id="14" dur="500" fill="hold"/>
                                        <p:tgtEl>
                                          <p:spTgt spid="30730"/>
                                        </p:tgtEl>
                                        <p:attrNameLst>
                                          <p:attrName>ppt_w</p:attrName>
                                        </p:attrNameLst>
                                      </p:cBhvr>
                                      <p:tavLst>
                                        <p:tav tm="100000">
                                          <p:val>
                                            <p:fltVal val="0"/>
                                          </p:val>
                                        </p:tav>
                                        <p:tav>
                                          <p:val>
                                            <p:strVal val="#ppt_w"/>
                                          </p:val>
                                        </p:tav>
                                      </p:tavLst>
                                    </p:anim>
                                    <p:anim calcmode="lin" valueType="num">
                                      <p:cBhvr>
                                        <p:cTn id="15" dur="500" fill="hold"/>
                                        <p:tgtEl>
                                          <p:spTgt spid="30730"/>
                                        </p:tgtEl>
                                        <p:attrNameLst>
                                          <p:attrName>ppt_h</p:attrName>
                                        </p:attrNameLst>
                                      </p:cBhvr>
                                      <p:tavLst>
                                        <p:tav tm="100000">
                                          <p:val>
                                            <p:fltVal val="0"/>
                                          </p:val>
                                        </p:tav>
                                        <p:tav>
                                          <p:val>
                                            <p:strVal val="#ppt_h"/>
                                          </p:val>
                                        </p:tav>
                                      </p:tavLst>
                                    </p:anim>
                                    <p:anim calcmode="lin" valueType="num">
                                      <p:cBhvr>
                                        <p:cTn id="16" dur="500" fill="hold"/>
                                        <p:tgtEl>
                                          <p:spTgt spid="30730"/>
                                        </p:tgtEl>
                                        <p:attrNameLst>
                                          <p:attrName>ppt_x</p:attrName>
                                        </p:attrNameLst>
                                      </p:cBhvr>
                                      <p:tavLst>
                                        <p:tav tm="100000">
                                          <p:val>
                                            <p:fltVal val="0.5"/>
                                          </p:val>
                                        </p:tav>
                                        <p:tav>
                                          <p:val>
                                            <p:strVal val="#ppt_x"/>
                                          </p:val>
                                        </p:tav>
                                      </p:tavLst>
                                    </p:anim>
                                    <p:anim calcmode="lin" valueType="num">
                                      <p:cBhvr>
                                        <p:cTn id="17" dur="500" fill="hold"/>
                                        <p:tgtEl>
                                          <p:spTgt spid="30730"/>
                                        </p:tgtEl>
                                        <p:attrNameLst>
                                          <p:attrName>ppt_y</p:attrName>
                                        </p:attrNameLst>
                                      </p:cBhvr>
                                      <p:tavLst>
                                        <p:tav tm="100000">
                                          <p:val>
                                            <p:fltVal val="0.5"/>
                                          </p:val>
                                        </p:tav>
                                        <p:tav>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30731"/>
                                        </p:tgtEl>
                                        <p:attrNameLst>
                                          <p:attrName>style.visibility</p:attrName>
                                        </p:attrNameLst>
                                      </p:cBhvr>
                                      <p:to>
                                        <p:strVal val="visible"/>
                                      </p:to>
                                    </p:set>
                                    <p:anim calcmode="lin" valueType="num">
                                      <p:cBhvr>
                                        <p:cTn id="21" dur="500" fill="hold"/>
                                        <p:tgtEl>
                                          <p:spTgt spid="30731"/>
                                        </p:tgtEl>
                                        <p:attrNameLst>
                                          <p:attrName>ppt_w</p:attrName>
                                        </p:attrNameLst>
                                      </p:cBhvr>
                                      <p:tavLst>
                                        <p:tav tm="100000">
                                          <p:val>
                                            <p:fltVal val="0"/>
                                          </p:val>
                                        </p:tav>
                                        <p:tav>
                                          <p:val>
                                            <p:strVal val="#ppt_w"/>
                                          </p:val>
                                        </p:tav>
                                      </p:tavLst>
                                    </p:anim>
                                    <p:anim calcmode="lin" valueType="num">
                                      <p:cBhvr>
                                        <p:cTn id="22" dur="500" fill="hold"/>
                                        <p:tgtEl>
                                          <p:spTgt spid="30731"/>
                                        </p:tgtEl>
                                        <p:attrNameLst>
                                          <p:attrName>ppt_h</p:attrName>
                                        </p:attrNameLst>
                                      </p:cBhvr>
                                      <p:tavLst>
                                        <p:tav tm="100000">
                                          <p:val>
                                            <p:fltVal val="0"/>
                                          </p:val>
                                        </p:tav>
                                        <p:tav>
                                          <p:val>
                                            <p:strVal val="#ppt_h"/>
                                          </p:val>
                                        </p:tav>
                                      </p:tavLst>
                                    </p:anim>
                                    <p:anim calcmode="lin" valueType="num">
                                      <p:cBhvr>
                                        <p:cTn id="23" dur="500" fill="hold"/>
                                        <p:tgtEl>
                                          <p:spTgt spid="30731"/>
                                        </p:tgtEl>
                                        <p:attrNameLst>
                                          <p:attrName>ppt_x</p:attrName>
                                        </p:attrNameLst>
                                      </p:cBhvr>
                                      <p:tavLst>
                                        <p:tav tm="100000">
                                          <p:val>
                                            <p:fltVal val="0.5"/>
                                          </p:val>
                                        </p:tav>
                                        <p:tav>
                                          <p:val>
                                            <p:strVal val="#ppt_x"/>
                                          </p:val>
                                        </p:tav>
                                      </p:tavLst>
                                    </p:anim>
                                    <p:anim calcmode="lin" valueType="num">
                                      <p:cBhvr>
                                        <p:cTn id="24" dur="500" fill="hold"/>
                                        <p:tgtEl>
                                          <p:spTgt spid="30731"/>
                                        </p:tgtEl>
                                        <p:attrNameLst>
                                          <p:attrName>ppt_y</p:attrName>
                                        </p:attrNameLst>
                                      </p:cBhvr>
                                      <p:tavLst>
                                        <p:tav tm="100000">
                                          <p:val>
                                            <p:fltVal val="0.5"/>
                                          </p:val>
                                        </p:tav>
                                        <p:tav>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30732"/>
                                        </p:tgtEl>
                                        <p:attrNameLst>
                                          <p:attrName>style.visibility</p:attrName>
                                        </p:attrNameLst>
                                      </p:cBhvr>
                                      <p:to>
                                        <p:strVal val="visible"/>
                                      </p:to>
                                    </p:set>
                                    <p:anim calcmode="lin" valueType="num">
                                      <p:cBhvr>
                                        <p:cTn id="28" dur="500" fill="hold"/>
                                        <p:tgtEl>
                                          <p:spTgt spid="30732"/>
                                        </p:tgtEl>
                                        <p:attrNameLst>
                                          <p:attrName>ppt_w</p:attrName>
                                        </p:attrNameLst>
                                      </p:cBhvr>
                                      <p:tavLst>
                                        <p:tav tm="100000">
                                          <p:val>
                                            <p:fltVal val="0"/>
                                          </p:val>
                                        </p:tav>
                                        <p:tav>
                                          <p:val>
                                            <p:strVal val="#ppt_w"/>
                                          </p:val>
                                        </p:tav>
                                      </p:tavLst>
                                    </p:anim>
                                    <p:anim calcmode="lin" valueType="num">
                                      <p:cBhvr>
                                        <p:cTn id="29" dur="500" fill="hold"/>
                                        <p:tgtEl>
                                          <p:spTgt spid="30732"/>
                                        </p:tgtEl>
                                        <p:attrNameLst>
                                          <p:attrName>ppt_h</p:attrName>
                                        </p:attrNameLst>
                                      </p:cBhvr>
                                      <p:tavLst>
                                        <p:tav tm="100000">
                                          <p:val>
                                            <p:fltVal val="0"/>
                                          </p:val>
                                        </p:tav>
                                        <p:tav>
                                          <p:val>
                                            <p:strVal val="#ppt_h"/>
                                          </p:val>
                                        </p:tav>
                                      </p:tavLst>
                                    </p:anim>
                                    <p:anim calcmode="lin" valueType="num">
                                      <p:cBhvr>
                                        <p:cTn id="30" dur="500" fill="hold"/>
                                        <p:tgtEl>
                                          <p:spTgt spid="30732"/>
                                        </p:tgtEl>
                                        <p:attrNameLst>
                                          <p:attrName>ppt_x</p:attrName>
                                        </p:attrNameLst>
                                      </p:cBhvr>
                                      <p:tavLst>
                                        <p:tav tm="100000">
                                          <p:val>
                                            <p:fltVal val="0.5"/>
                                          </p:val>
                                        </p:tav>
                                        <p:tav>
                                          <p:val>
                                            <p:strVal val="#ppt_x"/>
                                          </p:val>
                                        </p:tav>
                                      </p:tavLst>
                                    </p:anim>
                                    <p:anim calcmode="lin" valueType="num">
                                      <p:cBhvr>
                                        <p:cTn id="31" dur="500" fill="hold"/>
                                        <p:tgtEl>
                                          <p:spTgt spid="30732"/>
                                        </p:tgtEl>
                                        <p:attrNameLst>
                                          <p:attrName>ppt_y</p:attrName>
                                        </p:attrNameLst>
                                      </p:cBhvr>
                                      <p:tavLst>
                                        <p:tav tm="100000">
                                          <p:val>
                                            <p:fltVal val="0.5"/>
                                          </p:val>
                                        </p:tav>
                                        <p:tav>
                                          <p:val>
                                            <p:strVal val="#ppt_y"/>
                                          </p:val>
                                        </p:tav>
                                      </p:tavLst>
                                    </p:anim>
                                  </p:childTnLst>
                                </p:cTn>
                              </p:par>
                            </p:childTnLst>
                          </p:cTn>
                        </p:par>
                        <p:par>
                          <p:cTn id="32" fill="hold" nodeType="afterGroup">
                            <p:stCondLst>
                              <p:cond delay="2000"/>
                            </p:stCondLst>
                            <p:childTnLst>
                              <p:par>
                                <p:cTn id="33" presetID="10" presetClass="entr" fill="hold" nodeType="afterEffect">
                                  <p:stCondLst>
                                    <p:cond delay="0"/>
                                  </p:stCondLst>
                                  <p:childTnLst>
                                    <p:set>
                                      <p:cBhvr>
                                        <p:cTn id="34" dur="1" fill="hold">
                                          <p:stCondLst>
                                            <p:cond delay="0"/>
                                          </p:stCondLst>
                                        </p:cTn>
                                        <p:tgtEl>
                                          <p:spTgt spid="30721"/>
                                        </p:tgtEl>
                                        <p:attrNameLst>
                                          <p:attrName>style.visibility</p:attrName>
                                        </p:attrNameLst>
                                      </p:cBhvr>
                                      <p:to>
                                        <p:strVal val="visible"/>
                                      </p:to>
                                    </p:set>
                                    <p:animEffect transition="in" filter="fade">
                                      <p:cBhvr>
                                        <p:cTn id="35" dur="1000"/>
                                        <p:tgtEl>
                                          <p:spTgt spid="307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fill="hold" grpId="0" nodeType="clickEffect">
                                  <p:stCondLst>
                                    <p:cond delay="0"/>
                                  </p:stCondLst>
                                  <p:childTnLst>
                                    <p:set>
                                      <p:cBhvr>
                                        <p:cTn id="44" dur="1" fill="hold">
                                          <p:stCondLst>
                                            <p:cond delay="0"/>
                                          </p:stCondLst>
                                        </p:cTn>
                                        <p:tgtEl>
                                          <p:spTgt spid="30742"/>
                                        </p:tgtEl>
                                        <p:attrNameLst>
                                          <p:attrName>style.visibility</p:attrName>
                                        </p:attrNameLst>
                                      </p:cBhvr>
                                      <p:to>
                                        <p:strVal val="visible"/>
                                      </p:to>
                                    </p:set>
                                    <p:animEffect transition="in" filter="fade">
                                      <p:cBhvr>
                                        <p:cTn id="45" dur="1000"/>
                                        <p:tgtEl>
                                          <p:spTgt spid="30742"/>
                                        </p:tgtEl>
                                      </p:cBhvr>
                                    </p:animEffect>
                                  </p:childTnLst>
                                </p:cTn>
                              </p:par>
                            </p:childTnLst>
                          </p:cTn>
                        </p:par>
                        <p:par>
                          <p:cTn id="46" fill="hold" nodeType="afterGroup">
                            <p:stCondLst>
                              <p:cond delay="0"/>
                            </p:stCondLst>
                            <p:childTnLst>
                              <p:par>
                                <p:cTn id="47" presetID="10" presetClass="entr" fill="hold" nodeType="afterEffect">
                                  <p:stCondLst>
                                    <p:cond delay="0"/>
                                  </p:stCondLst>
                                  <p:childTnLst>
                                    <p:set>
                                      <p:cBhvr>
                                        <p:cTn id="48" dur="1" fill="hold">
                                          <p:stCondLst>
                                            <p:cond delay="0"/>
                                          </p:stCondLst>
                                        </p:cTn>
                                        <p:tgtEl>
                                          <p:spTgt spid="30750"/>
                                        </p:tgtEl>
                                        <p:attrNameLst>
                                          <p:attrName>style.visibility</p:attrName>
                                        </p:attrNameLst>
                                      </p:cBhvr>
                                      <p:to>
                                        <p:strVal val="visible"/>
                                      </p:to>
                                    </p:set>
                                    <p:animEffect transition="in" filter="fade">
                                      <p:cBhvr>
                                        <p:cTn id="49" dur="1000"/>
                                        <p:tgtEl>
                                          <p:spTgt spid="307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fill="hold" nodeType="clickEffect">
                                  <p:stCondLst>
                                    <p:cond delay="0"/>
                                  </p:stCondLst>
                                  <p:childTnLst>
                                    <p:animEffect transition="out" filter="fade">
                                      <p:cBhvr>
                                        <p:cTn id="53" dur="1000"/>
                                        <p:tgtEl>
                                          <p:spTgt spid="30750"/>
                                        </p:tgtEl>
                                      </p:cBhvr>
                                    </p:animEffect>
                                    <p:set>
                                      <p:cBhvr>
                                        <p:cTn id="54" dur="1" fill="hold">
                                          <p:stCondLst>
                                            <p:cond delay="0"/>
                                          </p:stCondLst>
                                        </p:cTn>
                                        <p:tgtEl>
                                          <p:spTgt spid="30750"/>
                                        </p:tgtEl>
                                        <p:attrNameLst>
                                          <p:attrName>style.visibility</p:attrName>
                                        </p:attrNameLst>
                                      </p:cBhvr>
                                      <p:to>
                                        <p:strVal val="hidden"/>
                                      </p:to>
                                    </p:set>
                                  </p:childTnLst>
                                </p:cTn>
                              </p:par>
                            </p:childTnLst>
                          </p:cTn>
                        </p:par>
                        <p:par>
                          <p:cTn id="55" fill="hold" nodeType="afterGroup">
                            <p:stCondLst>
                              <p:cond delay="0"/>
                            </p:stCondLst>
                            <p:childTnLst>
                              <p:par>
                                <p:cTn id="56" presetID="10" presetClass="entr" fill="hold" nodeType="afterEffect">
                                  <p:stCondLst>
                                    <p:cond delay="0"/>
                                  </p:stCondLst>
                                  <p:childTnLst>
                                    <p:set>
                                      <p:cBhvr>
                                        <p:cTn id="57" dur="1" fill="hold">
                                          <p:stCondLst>
                                            <p:cond delay="0"/>
                                          </p:stCondLst>
                                        </p:cTn>
                                        <p:tgtEl>
                                          <p:spTgt spid="30749"/>
                                        </p:tgtEl>
                                        <p:attrNameLst>
                                          <p:attrName>style.visibility</p:attrName>
                                        </p:attrNameLst>
                                      </p:cBhvr>
                                      <p:to>
                                        <p:strVal val="visible"/>
                                      </p:to>
                                    </p:set>
                                    <p:animEffect transition="in" filter="fade">
                                      <p:cBhvr>
                                        <p:cTn id="58" dur="1000"/>
                                        <p:tgtEl>
                                          <p:spTgt spid="307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fill="hold" nodeType="clickEffect">
                                  <p:stCondLst>
                                    <p:cond delay="0"/>
                                  </p:stCondLst>
                                  <p:childTnLst>
                                    <p:set>
                                      <p:cBhvr>
                                        <p:cTn id="62" dur="1" fill="hold">
                                          <p:stCondLst>
                                            <p:cond delay="0"/>
                                          </p:stCondLst>
                                        </p:cTn>
                                        <p:tgtEl>
                                          <p:spTgt spid="30743"/>
                                        </p:tgtEl>
                                        <p:attrNameLst>
                                          <p:attrName>style.visibility</p:attrName>
                                        </p:attrNameLst>
                                      </p:cBhvr>
                                      <p:to>
                                        <p:strVal val="visible"/>
                                      </p:to>
                                    </p:set>
                                    <p:animEffect transition="in" filter="fade">
                                      <p:cBhvr>
                                        <p:cTn id="63" dur="1000"/>
                                        <p:tgtEl>
                                          <p:spTgt spid="3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258763"/>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6451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64515"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64516" name="Text Box 4"/>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005DC0"/>
              </a:buClr>
            </a:pPr>
            <a:r>
              <a:rPr lang="en-GB" sz="2000">
                <a:solidFill>
                  <a:srgbClr val="005DC0"/>
                </a:solidFill>
                <a:latin typeface="Kruti Dev 010" charset="0"/>
              </a:rPr>
              <a:t> </a:t>
            </a:r>
          </a:p>
        </p:txBody>
      </p:sp>
      <p:sp>
        <p:nvSpPr>
          <p:cNvPr id="64517" name="Text Box 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64518" name="Text Box 6"/>
          <p:cNvSpPr txBox="1">
            <a:spLocks noChangeArrowheads="1"/>
          </p:cNvSpPr>
          <p:nvPr/>
        </p:nvSpPr>
        <p:spPr bwMode="auto">
          <a:xfrm>
            <a:off x="9202738" y="741680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29</a:t>
            </a:r>
          </a:p>
        </p:txBody>
      </p:sp>
      <p:pic>
        <p:nvPicPr>
          <p:cNvPr id="6451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14438" y="795338"/>
            <a:ext cx="7605712"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52" name="Rectangle 8"/>
          <p:cNvSpPr>
            <a:spLocks noChangeArrowheads="1"/>
          </p:cNvSpPr>
          <p:nvPr/>
        </p:nvSpPr>
        <p:spPr bwMode="auto">
          <a:xfrm>
            <a:off x="1398588" y="885804"/>
            <a:ext cx="7167562" cy="5194228"/>
          </a:xfrm>
          <a:prstGeom prst="rect">
            <a:avLst/>
          </a:prstGeom>
          <a:noFill/>
          <a:ln>
            <a:noFill/>
          </a:ln>
          <a:extLst/>
        </p:spPr>
        <p:txBody>
          <a:bodyPr lIns="90176" tIns="44189" rIns="90176" bIns="44189">
            <a:spAutoFit/>
          </a:bodyPr>
          <a:lstStyle/>
          <a:p>
            <a:pPr algn="ctr">
              <a:lnSpc>
                <a:spcPct val="85000"/>
              </a:lnSpc>
              <a:spcBef>
                <a:spcPts val="5000"/>
              </a:spcBef>
              <a:buClr>
                <a:srgbClr val="65B6CB"/>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9600" b="1" i="1" dirty="0">
                <a:ln>
                  <a:solidFill>
                    <a:srgbClr val="00FFFF"/>
                  </a:solidFill>
                </a:ln>
                <a:solidFill>
                  <a:srgbClr val="00FFFF"/>
                </a:solidFill>
                <a:effectLst>
                  <a:glow rad="228600">
                    <a:schemeClr val="accent4">
                      <a:satMod val="175000"/>
                      <a:alpha val="40000"/>
                    </a:schemeClr>
                  </a:glow>
                </a:effectLst>
                <a:latin typeface="Kruti Dev 010" pitchFamily="2" charset="0"/>
              </a:rPr>
              <a:t>;h'kq elhg</a:t>
            </a:r>
          </a:p>
          <a:p>
            <a:pPr algn="ctr">
              <a:lnSpc>
                <a:spcPct val="85000"/>
              </a:lnSpc>
              <a:spcBef>
                <a:spcPts val="5000"/>
              </a:spcBef>
              <a:buClr>
                <a:srgbClr val="65B6CB"/>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9600" b="1" i="1" dirty="0">
                <a:ln>
                  <a:solidFill>
                    <a:srgbClr val="00FFFF"/>
                  </a:solidFill>
                </a:ln>
                <a:solidFill>
                  <a:srgbClr val="00FFFF"/>
                </a:solidFill>
                <a:effectLst>
                  <a:glow rad="228600">
                    <a:schemeClr val="accent4">
                      <a:satMod val="175000"/>
                      <a:alpha val="40000"/>
                    </a:schemeClr>
                  </a:glow>
                </a:effectLst>
                <a:latin typeface="Kruti Dev 010" pitchFamily="2" charset="0"/>
              </a:rPr>
              <a:t>dk laiw.kZ</a:t>
            </a:r>
          </a:p>
          <a:p>
            <a:pPr algn="ctr">
              <a:lnSpc>
                <a:spcPct val="85000"/>
              </a:lnSpc>
              <a:spcBef>
                <a:spcPts val="5000"/>
              </a:spcBef>
              <a:buClr>
                <a:srgbClr val="65B6CB"/>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9600" b="1" i="1" dirty="0">
                <a:ln>
                  <a:solidFill>
                    <a:srgbClr val="00FFFF"/>
                  </a:solidFill>
                </a:ln>
                <a:solidFill>
                  <a:srgbClr val="00FFFF"/>
                </a:solidFill>
                <a:effectLst>
                  <a:glow rad="228600">
                    <a:schemeClr val="accent4">
                      <a:satMod val="175000"/>
                      <a:alpha val="40000"/>
                    </a:schemeClr>
                  </a:glow>
                </a:effectLst>
                <a:latin typeface="Kruti Dev 010" pitchFamily="2" charset="0"/>
              </a:rPr>
              <a:t>fp=.k</a:t>
            </a:r>
          </a:p>
        </p:txBody>
      </p:sp>
      <p:sp>
        <p:nvSpPr>
          <p:cNvPr id="64521" name="Text Box 9"/>
          <p:cNvSpPr txBox="1">
            <a:spLocks noChangeArrowheads="1"/>
          </p:cNvSpPr>
          <p:nvPr/>
        </p:nvSpPr>
        <p:spPr bwMode="auto">
          <a:xfrm>
            <a:off x="9569450" y="7348538"/>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1</a:t>
            </a:r>
          </a:p>
        </p:txBody>
      </p:sp>
      <p:sp>
        <p:nvSpPr>
          <p:cNvPr id="31754" name="Text Box 10"/>
          <p:cNvSpPr txBox="1">
            <a:spLocks noChangeArrowheads="1"/>
          </p:cNvSpPr>
          <p:nvPr/>
        </p:nvSpPr>
        <p:spPr bwMode="auto">
          <a:xfrm>
            <a:off x="666778" y="5743588"/>
            <a:ext cx="8362950" cy="1897368"/>
          </a:xfrm>
          <a:prstGeom prst="rect">
            <a:avLst/>
          </a:prstGeom>
          <a:noFill/>
          <a:ln>
            <a:noFill/>
          </a:ln>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125"/>
              </a:spcBef>
              <a:buClr>
                <a:srgbClr val="FFFFFF"/>
              </a:buClr>
              <a:defRPr/>
            </a:pPr>
            <a:r>
              <a:rPr lang="en-US" altLang="ja-JP" sz="3600" b="1" dirty="0" smtClean="0">
                <a:ln>
                  <a:solidFill>
                    <a:schemeClr val="bg1"/>
                  </a:solidFill>
                </a:ln>
                <a:solidFill>
                  <a:srgbClr val="FFFFFF"/>
                </a:solidFill>
                <a:effectLst>
                  <a:glow rad="101600">
                    <a:schemeClr val="tx1">
                      <a:alpha val="97000"/>
                    </a:schemeClr>
                  </a:glow>
                </a:effectLst>
                <a:latin typeface="Kruti Dev 010" pitchFamily="2" charset="0"/>
              </a:rPr>
              <a:t>^^---- rsjs }kjk i`Foh dh leLr tkfr;ka m)kj ik;sxh**</a:t>
            </a:r>
          </a:p>
          <a:p>
            <a:pPr algn="r">
              <a:lnSpc>
                <a:spcPct val="100000"/>
              </a:lnSpc>
              <a:spcBef>
                <a:spcPts val="1125"/>
              </a:spcBef>
              <a:buClr>
                <a:srgbClr val="FFFFFF"/>
              </a:buClr>
              <a:defRPr/>
            </a:pPr>
            <a:r>
              <a:rPr lang="en-US" sz="3600" b="1" dirty="0" err="1" smtClean="0">
                <a:ln>
                  <a:solidFill>
                    <a:schemeClr val="bg1"/>
                  </a:solidFill>
                </a:ln>
                <a:solidFill>
                  <a:srgbClr val="FFFFFF"/>
                </a:solidFill>
                <a:effectLst>
                  <a:glow rad="101600">
                    <a:schemeClr val="tx1">
                      <a:alpha val="97000"/>
                    </a:schemeClr>
                  </a:glow>
                </a:effectLst>
                <a:latin typeface="Kruti Dev 010" pitchFamily="2" charset="0"/>
              </a:rPr>
              <a:t>mRifÙk</a:t>
            </a:r>
            <a:r>
              <a:rPr lang="en-US" sz="3600" b="1" dirty="0" smtClean="0">
                <a:ln>
                  <a:solidFill>
                    <a:schemeClr val="bg1"/>
                  </a:solidFill>
                </a:ln>
                <a:solidFill>
                  <a:srgbClr val="FFFFFF"/>
                </a:solidFill>
                <a:effectLst>
                  <a:glow rad="101600">
                    <a:schemeClr val="tx1">
                      <a:alpha val="97000"/>
                    </a:schemeClr>
                  </a:glow>
                </a:effectLst>
                <a:latin typeface="Kruti Dev 010" pitchFamily="2" charset="0"/>
              </a:rPr>
              <a:t> ƒ</a:t>
            </a:r>
            <a:r>
              <a:rPr lang="en-US" sz="3600" b="1" dirty="0" smtClean="0">
                <a:ln>
                  <a:solidFill>
                    <a:schemeClr val="bg1"/>
                  </a:solidFill>
                </a:ln>
                <a:solidFill>
                  <a:srgbClr val="FFFFFF"/>
                </a:solidFill>
                <a:effectLst>
                  <a:glow rad="101600">
                    <a:schemeClr val="tx1">
                      <a:alpha val="97000"/>
                    </a:schemeClr>
                  </a:glow>
                </a:effectLst>
                <a:latin typeface="Kruti Dev 010"/>
              </a:rPr>
              <a:t>„%…</a:t>
            </a:r>
            <a:r>
              <a:rPr lang="en-US" sz="3600" b="1" dirty="0" smtClean="0">
                <a:ln>
                  <a:solidFill>
                    <a:schemeClr val="bg1"/>
                  </a:solidFill>
                </a:ln>
                <a:solidFill>
                  <a:srgbClr val="FFFFFF"/>
                </a:solidFill>
                <a:effectLst>
                  <a:glow rad="101600">
                    <a:schemeClr val="tx1">
                      <a:alpha val="97000"/>
                    </a:schemeClr>
                  </a:glow>
                </a:effectLst>
                <a:latin typeface="Kruti Dev 010" pitchFamily="2" charset="0"/>
              </a:rPr>
              <a:t> ch</a:t>
            </a:r>
            <a:endParaRPr lang="en-GB" sz="3600" b="1" dirty="0" smtClean="0">
              <a:ln>
                <a:solidFill>
                  <a:schemeClr val="bg1"/>
                </a:solidFill>
              </a:ln>
              <a:solidFill>
                <a:srgbClr val="FFFFFF"/>
              </a:solidFill>
              <a:effectLst>
                <a:glow rad="101600">
                  <a:schemeClr val="tx1">
                    <a:alpha val="97000"/>
                  </a:schemeClr>
                </a:glow>
              </a:effectLst>
              <a:latin typeface="Kruti Dev 010" pitchFamily="2"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up)">
                                      <p:cBhvr>
                                        <p:cTn id="7" dur="20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wipe(left)">
                                      <p:cBhvr>
                                        <p:cTn id="12"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46"/>
          <p:cNvGrpSpPr>
            <a:grpSpLocks/>
          </p:cNvGrpSpPr>
          <p:nvPr/>
        </p:nvGrpSpPr>
        <p:grpSpPr bwMode="auto">
          <a:xfrm>
            <a:off x="242888" y="0"/>
            <a:ext cx="10072687" cy="7658100"/>
            <a:chOff x="242854" y="0"/>
            <a:chExt cx="10072721" cy="7658648"/>
          </a:xfrm>
        </p:grpSpPr>
        <p:sp>
          <p:nvSpPr>
            <p:cNvPr id="11266" name="Rectangle 20"/>
            <p:cNvSpPr>
              <a:spLocks noChangeArrowheads="1"/>
            </p:cNvSpPr>
            <p:nvPr/>
          </p:nvSpPr>
          <p:spPr bwMode="auto">
            <a:xfrm rot="4560000">
              <a:off x="3571875" y="4100513"/>
              <a:ext cx="2320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250"/>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800" b="1">
                  <a:solidFill>
                    <a:srgbClr val="FFFFFF"/>
                  </a:solidFill>
                  <a:latin typeface="Kruti Dev 010" charset="0"/>
                </a:rPr>
                <a:t>Hkfo</a:t>
              </a:r>
              <a:r>
                <a:rPr lang="en-US" sz="2800" b="1">
                  <a:solidFill>
                    <a:srgbClr val="FFFFFF"/>
                  </a:solidFill>
                  <a:latin typeface="Kruti Dev 010" charset="0"/>
                </a:rPr>
                <a:t>"</a:t>
              </a:r>
              <a:r>
                <a:rPr lang="en-GB" sz="2800" b="1">
                  <a:solidFill>
                    <a:srgbClr val="FFFFFF"/>
                  </a:solidFill>
                  <a:latin typeface="Kruti Dev 010" charset="0"/>
                </a:rPr>
                <a:t>;okf.k;k</a:t>
              </a:r>
            </a:p>
          </p:txBody>
        </p:sp>
        <p:pic>
          <p:nvPicPr>
            <p:cNvPr id="1126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5858" y="1254215"/>
              <a:ext cx="7139011" cy="4958118"/>
            </a:xfrm>
            <a:prstGeom prst="rect">
              <a:avLst/>
            </a:prstGeom>
            <a:noFill/>
            <a:ln>
              <a:noFill/>
            </a:ln>
            <a:effectLst>
              <a:outerShdw dist="81185" dir="2321969"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8" name="Rectangle 2"/>
            <p:cNvSpPr>
              <a:spLocks noChangeArrowheads="1"/>
            </p:cNvSpPr>
            <p:nvPr/>
          </p:nvSpPr>
          <p:spPr bwMode="auto">
            <a:xfrm>
              <a:off x="2111375" y="5087938"/>
              <a:ext cx="8985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FF00"/>
                  </a:solidFill>
                  <a:latin typeface="Kruti Dev 010" charset="0"/>
                </a:rPr>
                <a:t>ƒ</a:t>
              </a:r>
            </a:p>
          </p:txBody>
        </p:sp>
        <p:sp>
          <p:nvSpPr>
            <p:cNvPr id="11269" name="Rectangle 3"/>
            <p:cNvSpPr>
              <a:spLocks noChangeArrowheads="1"/>
            </p:cNvSpPr>
            <p:nvPr/>
          </p:nvSpPr>
          <p:spPr bwMode="auto">
            <a:xfrm>
              <a:off x="2551113" y="4051300"/>
              <a:ext cx="9001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FF00"/>
                  </a:solidFill>
                  <a:latin typeface="Kruti Dev 010" charset="0"/>
                </a:rPr>
                <a:t>„</a:t>
              </a:r>
            </a:p>
          </p:txBody>
        </p:sp>
        <p:sp>
          <p:nvSpPr>
            <p:cNvPr id="11270" name="Rectangle 4"/>
            <p:cNvSpPr>
              <a:spLocks noChangeArrowheads="1"/>
            </p:cNvSpPr>
            <p:nvPr/>
          </p:nvSpPr>
          <p:spPr bwMode="auto">
            <a:xfrm>
              <a:off x="3327400" y="3246438"/>
              <a:ext cx="8985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FF00"/>
                  </a:solidFill>
                  <a:latin typeface="Kruti Dev 010" charset="0"/>
                </a:rPr>
                <a:t>…</a:t>
              </a:r>
            </a:p>
          </p:txBody>
        </p:sp>
        <p:sp>
          <p:nvSpPr>
            <p:cNvPr id="11271" name="Rectangle 5"/>
            <p:cNvSpPr>
              <a:spLocks noChangeArrowheads="1"/>
            </p:cNvSpPr>
            <p:nvPr/>
          </p:nvSpPr>
          <p:spPr bwMode="auto">
            <a:xfrm>
              <a:off x="4811713" y="2832100"/>
              <a:ext cx="8985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6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700" b="1">
                  <a:solidFill>
                    <a:srgbClr val="FFFF00"/>
                  </a:solidFill>
                  <a:latin typeface="Kruti Dev 010" charset="0"/>
                </a:rPr>
                <a:t>†</a:t>
              </a:r>
            </a:p>
          </p:txBody>
        </p:sp>
        <p:sp>
          <p:nvSpPr>
            <p:cNvPr id="11272" name="Rectangle 6"/>
            <p:cNvSpPr>
              <a:spLocks noChangeArrowheads="1"/>
            </p:cNvSpPr>
            <p:nvPr/>
          </p:nvSpPr>
          <p:spPr bwMode="auto">
            <a:xfrm>
              <a:off x="5916613" y="3189288"/>
              <a:ext cx="898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3100" b="1">
                  <a:solidFill>
                    <a:srgbClr val="FFFF00"/>
                  </a:solidFill>
                  <a:latin typeface="Kruti Dev 010" charset="0"/>
                </a:rPr>
                <a:t>‡</a:t>
              </a:r>
            </a:p>
          </p:txBody>
        </p:sp>
        <p:sp>
          <p:nvSpPr>
            <p:cNvPr id="11273" name="Rectangle 7"/>
            <p:cNvSpPr>
              <a:spLocks noChangeArrowheads="1"/>
            </p:cNvSpPr>
            <p:nvPr/>
          </p:nvSpPr>
          <p:spPr bwMode="auto">
            <a:xfrm>
              <a:off x="6630988" y="3600450"/>
              <a:ext cx="898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3100" b="1">
                  <a:solidFill>
                    <a:srgbClr val="FFFF00"/>
                  </a:solidFill>
                  <a:latin typeface="Kruti Dev 010" charset="0"/>
                </a:rPr>
                <a:t>ˆ</a:t>
              </a:r>
            </a:p>
          </p:txBody>
        </p:sp>
        <p:sp>
          <p:nvSpPr>
            <p:cNvPr id="11274" name="Rectangle 8"/>
            <p:cNvSpPr>
              <a:spLocks noChangeArrowheads="1"/>
            </p:cNvSpPr>
            <p:nvPr/>
          </p:nvSpPr>
          <p:spPr bwMode="auto">
            <a:xfrm>
              <a:off x="7100888" y="4408488"/>
              <a:ext cx="898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3100" b="1">
                  <a:solidFill>
                    <a:srgbClr val="FFFF00"/>
                  </a:solidFill>
                  <a:latin typeface="Kruti Dev 010" charset="0"/>
                </a:rPr>
                <a:t>‰</a:t>
              </a:r>
            </a:p>
          </p:txBody>
        </p:sp>
        <p:sp>
          <p:nvSpPr>
            <p:cNvPr id="11275" name="Line 9"/>
            <p:cNvSpPr>
              <a:spLocks noChangeShapeType="1"/>
            </p:cNvSpPr>
            <p:nvPr/>
          </p:nvSpPr>
          <p:spPr bwMode="auto">
            <a:xfrm>
              <a:off x="2335213" y="5638800"/>
              <a:ext cx="1606550" cy="777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76" name="Line 10"/>
            <p:cNvSpPr>
              <a:spLocks noChangeShapeType="1"/>
            </p:cNvSpPr>
            <p:nvPr/>
          </p:nvSpPr>
          <p:spPr bwMode="auto">
            <a:xfrm>
              <a:off x="2624138" y="4725988"/>
              <a:ext cx="1489075" cy="620712"/>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77" name="Line 11"/>
            <p:cNvSpPr>
              <a:spLocks noChangeShapeType="1"/>
            </p:cNvSpPr>
            <p:nvPr/>
          </p:nvSpPr>
          <p:spPr bwMode="auto">
            <a:xfrm>
              <a:off x="3287713" y="3848100"/>
              <a:ext cx="1114425" cy="13223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78" name="Line 12"/>
            <p:cNvSpPr>
              <a:spLocks noChangeShapeType="1"/>
            </p:cNvSpPr>
            <p:nvPr/>
          </p:nvSpPr>
          <p:spPr bwMode="auto">
            <a:xfrm>
              <a:off x="4395788" y="3427413"/>
              <a:ext cx="433387" cy="1831975"/>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79" name="Line 13"/>
            <p:cNvSpPr>
              <a:spLocks noChangeShapeType="1"/>
            </p:cNvSpPr>
            <p:nvPr/>
          </p:nvSpPr>
          <p:spPr bwMode="auto">
            <a:xfrm flipH="1">
              <a:off x="5368925" y="3813175"/>
              <a:ext cx="922338" cy="1198563"/>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80" name="Line 14"/>
            <p:cNvSpPr>
              <a:spLocks noChangeShapeType="1"/>
            </p:cNvSpPr>
            <p:nvPr/>
          </p:nvSpPr>
          <p:spPr bwMode="auto">
            <a:xfrm flipH="1">
              <a:off x="5640388" y="4268788"/>
              <a:ext cx="1246187" cy="9017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81" name="Line 15"/>
            <p:cNvSpPr>
              <a:spLocks noChangeShapeType="1"/>
            </p:cNvSpPr>
            <p:nvPr/>
          </p:nvSpPr>
          <p:spPr bwMode="auto">
            <a:xfrm flipV="1">
              <a:off x="5741988" y="5113338"/>
              <a:ext cx="1760537" cy="4064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82" name="Line 16"/>
            <p:cNvSpPr>
              <a:spLocks noChangeShapeType="1"/>
            </p:cNvSpPr>
            <p:nvPr/>
          </p:nvSpPr>
          <p:spPr bwMode="auto">
            <a:xfrm flipV="1">
              <a:off x="5929313" y="5788025"/>
              <a:ext cx="1568450" cy="269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83" name="Rectangle 17"/>
            <p:cNvSpPr>
              <a:spLocks noChangeArrowheads="1"/>
            </p:cNvSpPr>
            <p:nvPr/>
          </p:nvSpPr>
          <p:spPr bwMode="auto">
            <a:xfrm>
              <a:off x="7840663" y="5462588"/>
              <a:ext cx="9001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0590" tIns="49575" rIns="100590" bIns="49575">
              <a:spAutoFit/>
            </a:bodyPr>
            <a:lstStyle/>
            <a:p>
              <a:pPr>
                <a:lnSpc>
                  <a:spcPct val="100000"/>
                </a:lnSpc>
                <a:spcBef>
                  <a:spcPts val="1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3100" b="1">
                  <a:solidFill>
                    <a:srgbClr val="FFFF00"/>
                  </a:solidFill>
                  <a:latin typeface="Kruti Dev 010" charset="0"/>
                </a:rPr>
                <a:t>Š</a:t>
              </a:r>
            </a:p>
          </p:txBody>
        </p:sp>
        <p:sp>
          <p:nvSpPr>
            <p:cNvPr id="2" name="Rectangle 18"/>
            <p:cNvSpPr>
              <a:spLocks noChangeArrowheads="1"/>
            </p:cNvSpPr>
            <p:nvPr/>
          </p:nvSpPr>
          <p:spPr bwMode="auto">
            <a:xfrm rot="240000">
              <a:off x="2436813" y="5118068"/>
              <a:ext cx="1590675" cy="654116"/>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U;k;</a:t>
              </a:r>
            </a:p>
          </p:txBody>
        </p:sp>
        <p:sp>
          <p:nvSpPr>
            <p:cNvPr id="8213" name="Rectangle 19"/>
            <p:cNvSpPr>
              <a:spLocks noChangeArrowheads="1"/>
            </p:cNvSpPr>
            <p:nvPr/>
          </p:nvSpPr>
          <p:spPr bwMode="auto">
            <a:xfrm rot="3060000">
              <a:off x="2967831" y="4161599"/>
              <a:ext cx="2011363" cy="654116"/>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ys[ku</a:t>
              </a:r>
            </a:p>
          </p:txBody>
        </p:sp>
        <p:sp>
          <p:nvSpPr>
            <p:cNvPr id="8214" name="Rectangle 21"/>
            <p:cNvSpPr>
              <a:spLocks noChangeArrowheads="1"/>
            </p:cNvSpPr>
            <p:nvPr/>
          </p:nvSpPr>
          <p:spPr bwMode="auto">
            <a:xfrm rot="18480000">
              <a:off x="4717257" y="3898074"/>
              <a:ext cx="2198687" cy="654116"/>
            </a:xfrm>
            <a:prstGeom prst="rect">
              <a:avLst/>
            </a:prstGeom>
            <a:noFill/>
            <a:ln w="9525">
              <a:noFill/>
              <a:round/>
              <a:headEnd/>
              <a:tailEnd/>
            </a:ln>
          </p:spPr>
          <p:txBody>
            <a:bodyPr lIns="100590" tIns="49575" rIns="100590" bIns="49575">
              <a:spAutoFit/>
            </a:bodyPr>
            <a:lstStyle/>
            <a:p>
              <a:pPr algn="ct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FF00"/>
                  </a:solidFill>
                  <a:latin typeface="Kruti Dev 010" pitchFamily="2" charset="0"/>
                  <a:ea typeface="ＭＳ Ｐゴシック" pitchFamily="34" charset="-128"/>
                  <a:cs typeface="+mn-cs"/>
                </a:rPr>
                <a:t>lqlekpkj</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sp>
          <p:nvSpPr>
            <p:cNvPr id="8215" name="Rectangle 22"/>
            <p:cNvSpPr>
              <a:spLocks noChangeArrowheads="1"/>
            </p:cNvSpPr>
            <p:nvPr/>
          </p:nvSpPr>
          <p:spPr bwMode="auto">
            <a:xfrm rot="19440000">
              <a:off x="5322744" y="4154434"/>
              <a:ext cx="2300611" cy="531005"/>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izsfjrksa ds dk;Z]</a:t>
              </a:r>
            </a:p>
          </p:txBody>
        </p:sp>
        <p:sp>
          <p:nvSpPr>
            <p:cNvPr id="8216" name="Rectangle 23"/>
            <p:cNvSpPr>
              <a:spLocks noChangeArrowheads="1"/>
            </p:cNvSpPr>
            <p:nvPr/>
          </p:nvSpPr>
          <p:spPr bwMode="auto">
            <a:xfrm rot="20880000">
              <a:off x="5980113" y="4748180"/>
              <a:ext cx="1574800" cy="654116"/>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FF00"/>
                  </a:solidFill>
                  <a:latin typeface="Kruti Dev 010" pitchFamily="2" charset="0"/>
                  <a:ea typeface="ＭＳ Ｐゴシック" pitchFamily="34" charset="-128"/>
                  <a:cs typeface="+mn-cs"/>
                </a:rPr>
                <a:t>if=;ka</a:t>
              </a:r>
            </a:p>
          </p:txBody>
        </p:sp>
        <p:sp>
          <p:nvSpPr>
            <p:cNvPr id="8217" name="Rectangle 24"/>
            <p:cNvSpPr>
              <a:spLocks noChangeArrowheads="1"/>
            </p:cNvSpPr>
            <p:nvPr/>
          </p:nvSpPr>
          <p:spPr bwMode="auto">
            <a:xfrm rot="1560000">
              <a:off x="2522538" y="4695793"/>
              <a:ext cx="2078037" cy="654116"/>
            </a:xfrm>
            <a:prstGeom prst="rect">
              <a:avLst/>
            </a:prstGeom>
            <a:noFill/>
            <a:ln w="9525">
              <a:noFill/>
              <a:round/>
              <a:headEnd/>
              <a:tailEnd/>
            </a:ln>
          </p:spPr>
          <p:txBody>
            <a:bodyPr lIns="100590" tIns="49575" rIns="100590" bIns="49575">
              <a:spAutoFit/>
            </a:bodyPr>
            <a:lstStyle/>
            <a:p>
              <a:pP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bfrgkl</a:t>
              </a:r>
            </a:p>
          </p:txBody>
        </p:sp>
        <p:grpSp>
          <p:nvGrpSpPr>
            <p:cNvPr id="11290" name="Group 25"/>
            <p:cNvGrpSpPr>
              <a:grpSpLocks/>
            </p:cNvGrpSpPr>
            <p:nvPr/>
          </p:nvGrpSpPr>
          <p:grpSpPr bwMode="auto">
            <a:xfrm>
              <a:off x="6073775" y="719138"/>
              <a:ext cx="1004888" cy="1423987"/>
              <a:chOff x="3826" y="453"/>
              <a:chExt cx="633" cy="897"/>
            </a:xfrm>
          </p:grpSpPr>
          <p:sp>
            <p:nvSpPr>
              <p:cNvPr id="5146" name="Rectangle 26"/>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5147" name="Rectangle 27"/>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3" name="Rectangle 28"/>
            <p:cNvSpPr>
              <a:spLocks noChangeArrowheads="1"/>
            </p:cNvSpPr>
            <p:nvPr/>
          </p:nvSpPr>
          <p:spPr bwMode="auto">
            <a:xfrm>
              <a:off x="5580063" y="5243522"/>
              <a:ext cx="2316162" cy="592561"/>
            </a:xfrm>
            <a:prstGeom prst="rect">
              <a:avLst/>
            </a:prstGeom>
            <a:noFill/>
            <a:ln w="9525">
              <a:noFill/>
              <a:round/>
              <a:headEnd/>
              <a:tailEnd/>
            </a:ln>
          </p:spPr>
          <p:txBody>
            <a:bodyPr lIns="100590" tIns="49575" rIns="100590" bIns="49575">
              <a:spAutoFit/>
            </a:bodyPr>
            <a:lstStyle/>
            <a:p>
              <a:pPr algn="ctr">
                <a:lnSpc>
                  <a:spcPct val="100000"/>
                </a:lnSpc>
                <a:spcBef>
                  <a:spcPts val="10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latin typeface="Kruti Dev 010" pitchFamily="2" charset="0"/>
                  <a:ea typeface="ＭＳ Ｐゴシック" pitchFamily="34" charset="-128"/>
                  <a:cs typeface="+mn-cs"/>
                </a:rPr>
                <a:t>izdkf'krokD;</a:t>
              </a:r>
            </a:p>
          </p:txBody>
        </p:sp>
        <p:sp>
          <p:nvSpPr>
            <p:cNvPr id="5149" name="Oval 29"/>
            <p:cNvSpPr>
              <a:spLocks noChangeArrowheads="1"/>
            </p:cNvSpPr>
            <p:nvPr/>
          </p:nvSpPr>
          <p:spPr bwMode="auto">
            <a:xfrm rot="3240000">
              <a:off x="4905258" y="2811795"/>
              <a:ext cx="2889457" cy="3841763"/>
            </a:xfrm>
            <a:prstGeom prst="ellipse">
              <a:avLst/>
            </a:prstGeom>
            <a:noFill/>
            <a:ln w="76320">
              <a:solidFill>
                <a:srgbClr val="00AE00"/>
              </a:solidFill>
              <a:miter lim="800000"/>
              <a:headEnd/>
              <a:tailEnd/>
            </a:ln>
            <a:effectLst>
              <a:outerShdw dist="71785" dir="2700000" algn="ctr" rotWithShape="0">
                <a:srgbClr val="001147"/>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1293" name="Text Box 30"/>
            <p:cNvSpPr txBox="1">
              <a:spLocks noChangeArrowheads="1"/>
            </p:cNvSpPr>
            <p:nvPr/>
          </p:nvSpPr>
          <p:spPr bwMode="auto">
            <a:xfrm>
              <a:off x="7458075" y="457200"/>
              <a:ext cx="28575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1294" name="Rectangle 31"/>
            <p:cNvSpPr>
              <a:spLocks noChangeArrowheads="1"/>
            </p:cNvSpPr>
            <p:nvPr/>
          </p:nvSpPr>
          <p:spPr bwMode="auto">
            <a:xfrm>
              <a:off x="6470650" y="938213"/>
              <a:ext cx="212725" cy="377825"/>
            </a:xfrm>
            <a:prstGeom prst="rect">
              <a:avLst/>
            </a:prstGeom>
            <a:solidFill>
              <a:srgbClr val="FC012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4" name="Rectangle 32"/>
            <p:cNvSpPr>
              <a:spLocks noChangeArrowheads="1"/>
            </p:cNvSpPr>
            <p:nvPr/>
          </p:nvSpPr>
          <p:spPr bwMode="auto">
            <a:xfrm>
              <a:off x="3671888" y="6573838"/>
              <a:ext cx="3569463" cy="838782"/>
            </a:xfrm>
            <a:prstGeom prst="rect">
              <a:avLst/>
            </a:prstGeom>
            <a:noFill/>
            <a:ln w="9525">
              <a:noFill/>
              <a:round/>
              <a:headEnd/>
              <a:tailEnd/>
            </a:ln>
          </p:spPr>
          <p:txBody>
            <a:bodyPr wrap="none" lIns="100590" tIns="49575" rIns="100590" bIns="49575">
              <a:spAutoFit/>
            </a:bodyPr>
            <a:lstStyle/>
            <a:p>
              <a:pPr algn="ctr">
                <a:lnSpc>
                  <a:spcPct val="10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4800" b="1" dirty="0">
                  <a:ln>
                    <a:solidFill>
                      <a:schemeClr val="bg1"/>
                    </a:solidFill>
                  </a:ln>
                  <a:solidFill>
                    <a:srgbClr val="FFFFFF"/>
                  </a:solidFill>
                  <a:latin typeface="Kruti Dev 010" pitchFamily="2" charset="0"/>
                  <a:ea typeface="ＭＳ Ｐゴシック" pitchFamily="34" charset="-128"/>
                  <a:cs typeface="+mn-cs"/>
                </a:rPr>
                <a:t>^^[kqyh** ckbZcy</a:t>
              </a:r>
              <a:endParaRPr lang="en-GB" sz="4800" b="1" dirty="0">
                <a:ln>
                  <a:solidFill>
                    <a:schemeClr val="bg1"/>
                  </a:solidFill>
                </a:ln>
                <a:solidFill>
                  <a:srgbClr val="FFFFFF"/>
                </a:solidFill>
                <a:latin typeface="Kruti Dev 010" pitchFamily="2" charset="0"/>
                <a:ea typeface="ＭＳ Ｐゴシック" pitchFamily="34" charset="-128"/>
                <a:cs typeface="+mn-cs"/>
              </a:endParaRPr>
            </a:p>
          </p:txBody>
        </p:sp>
        <p:sp>
          <p:nvSpPr>
            <p:cNvPr id="11296" name="Line 33"/>
            <p:cNvSpPr>
              <a:spLocks noChangeShapeType="1"/>
            </p:cNvSpPr>
            <p:nvPr/>
          </p:nvSpPr>
          <p:spPr bwMode="auto">
            <a:xfrm flipV="1">
              <a:off x="5868988" y="4564063"/>
              <a:ext cx="771525" cy="517525"/>
            </a:xfrm>
            <a:prstGeom prst="line">
              <a:avLst/>
            </a:prstGeom>
            <a:noFill/>
            <a:ln w="76320">
              <a:solidFill>
                <a:srgbClr val="FFFFFF"/>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97" name="Line 34"/>
            <p:cNvSpPr>
              <a:spLocks noChangeShapeType="1"/>
            </p:cNvSpPr>
            <p:nvPr/>
          </p:nvSpPr>
          <p:spPr bwMode="auto">
            <a:xfrm flipV="1">
              <a:off x="6105525" y="4524375"/>
              <a:ext cx="661988" cy="468313"/>
            </a:xfrm>
            <a:prstGeom prst="line">
              <a:avLst/>
            </a:prstGeom>
            <a:noFill/>
            <a:ln w="76320">
              <a:solidFill>
                <a:srgbClr val="FFFFFF"/>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98" name="Line 35"/>
            <p:cNvSpPr>
              <a:spLocks noChangeShapeType="1"/>
            </p:cNvSpPr>
            <p:nvPr/>
          </p:nvSpPr>
          <p:spPr bwMode="auto">
            <a:xfrm flipV="1">
              <a:off x="6146800" y="4533900"/>
              <a:ext cx="661988" cy="468313"/>
            </a:xfrm>
            <a:prstGeom prst="line">
              <a:avLst/>
            </a:prstGeom>
            <a:noFill/>
            <a:ln w="76320">
              <a:solidFill>
                <a:srgbClr val="FFFFFF"/>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1299" name="Text Box 36"/>
            <p:cNvSpPr txBox="1">
              <a:spLocks noChangeArrowheads="1"/>
            </p:cNvSpPr>
            <p:nvPr/>
          </p:nvSpPr>
          <p:spPr bwMode="auto">
            <a:xfrm>
              <a:off x="9201150" y="7410450"/>
              <a:ext cx="290391"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03</a:t>
              </a:r>
            </a:p>
          </p:txBody>
        </p:sp>
        <p:pic>
          <p:nvPicPr>
            <p:cNvPr id="11300"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54" y="0"/>
              <a:ext cx="3357586" cy="10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35843" name="Rectangle 2"/>
          <p:cNvSpPr>
            <a:spLocks noChangeArrowheads="1"/>
          </p:cNvSpPr>
          <p:nvPr/>
        </p:nvSpPr>
        <p:spPr bwMode="auto">
          <a:xfrm>
            <a:off x="695325" y="3201988"/>
            <a:ext cx="2047875" cy="594740"/>
          </a:xfrm>
          <a:prstGeom prst="rect">
            <a:avLst/>
          </a:prstGeom>
          <a:noFill/>
          <a:ln w="9525">
            <a:noFill/>
            <a:round/>
            <a:headEnd/>
            <a:tailEnd/>
          </a:ln>
        </p:spPr>
        <p:txBody>
          <a:bodyPr lIns="101308" tIns="50654" rIns="101308" bIns="50654">
            <a:spAutoFit/>
          </a:bodyPr>
          <a:lstStyle/>
          <a:p>
            <a:pPr algn="ct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35844" name="Rectangle 3"/>
          <p:cNvSpPr>
            <a:spLocks noChangeArrowheads="1"/>
          </p:cNvSpPr>
          <p:nvPr/>
        </p:nvSpPr>
        <p:spPr bwMode="auto">
          <a:xfrm>
            <a:off x="1119188" y="3687763"/>
            <a:ext cx="1490662" cy="1239916"/>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rF; ,oa</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/keZfoKku</a:t>
            </a:r>
          </a:p>
        </p:txBody>
      </p:sp>
      <p:sp>
        <p:nvSpPr>
          <p:cNvPr id="66564" name="Rectangle 4"/>
          <p:cNvSpPr>
            <a:spLocks noChangeArrowheads="1"/>
          </p:cNvSpPr>
          <p:nvPr/>
        </p:nvSpPr>
        <p:spPr bwMode="auto">
          <a:xfrm>
            <a:off x="3084513" y="3636963"/>
            <a:ext cx="1711325" cy="909637"/>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35846" name="Rectangle 5"/>
          <p:cNvSpPr>
            <a:spLocks noChangeArrowheads="1"/>
          </p:cNvSpPr>
          <p:nvPr/>
        </p:nvSpPr>
        <p:spPr bwMode="auto">
          <a:xfrm>
            <a:off x="3217863" y="3671888"/>
            <a:ext cx="1490662" cy="926626"/>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ppZ dk</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bfrgkl</a:t>
            </a:r>
          </a:p>
        </p:txBody>
      </p:sp>
      <p:sp>
        <p:nvSpPr>
          <p:cNvPr id="66566"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35848" name="Rectangle 7"/>
          <p:cNvSpPr>
            <a:spLocks noChangeArrowheads="1"/>
          </p:cNvSpPr>
          <p:nvPr/>
        </p:nvSpPr>
        <p:spPr bwMode="auto">
          <a:xfrm>
            <a:off x="5283200" y="3671888"/>
            <a:ext cx="1490663" cy="1012034"/>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ppZ dh</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ckrsa</a:t>
            </a:r>
          </a:p>
        </p:txBody>
      </p:sp>
      <p:sp>
        <p:nvSpPr>
          <p:cNvPr id="66568" name="Rectangle 8"/>
          <p:cNvSpPr>
            <a:spLocks noChangeArrowheads="1"/>
          </p:cNvSpPr>
          <p:nvPr/>
        </p:nvSpPr>
        <p:spPr bwMode="auto">
          <a:xfrm>
            <a:off x="7142163" y="3638550"/>
            <a:ext cx="1785937"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35850" name="Rectangle 9"/>
          <p:cNvSpPr>
            <a:spLocks noChangeArrowheads="1"/>
          </p:cNvSpPr>
          <p:nvPr/>
        </p:nvSpPr>
        <p:spPr bwMode="auto">
          <a:xfrm>
            <a:off x="7291388" y="3687763"/>
            <a:ext cx="1490662" cy="1012034"/>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'kk'or</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Hkfo";</a:t>
            </a:r>
          </a:p>
        </p:txBody>
      </p:sp>
      <p:grpSp>
        <p:nvGrpSpPr>
          <p:cNvPr id="66570" name="Group 10"/>
          <p:cNvGrpSpPr>
            <a:grpSpLocks/>
          </p:cNvGrpSpPr>
          <p:nvPr/>
        </p:nvGrpSpPr>
        <p:grpSpPr bwMode="auto">
          <a:xfrm>
            <a:off x="776288" y="4641850"/>
            <a:ext cx="8289925" cy="1962150"/>
            <a:chOff x="489" y="2924"/>
            <a:chExt cx="5222" cy="1236"/>
          </a:xfrm>
        </p:grpSpPr>
        <p:sp>
          <p:nvSpPr>
            <p:cNvPr id="32779"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2780"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2781"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2782"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2783"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2784"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35852" name="Rectangle 17"/>
          <p:cNvSpPr>
            <a:spLocks noChangeArrowheads="1"/>
          </p:cNvSpPr>
          <p:nvPr/>
        </p:nvSpPr>
        <p:spPr bwMode="auto">
          <a:xfrm>
            <a:off x="2695573" y="3182938"/>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35853" name="Rectangle 18"/>
          <p:cNvSpPr>
            <a:spLocks noChangeArrowheads="1"/>
          </p:cNvSpPr>
          <p:nvPr/>
        </p:nvSpPr>
        <p:spPr bwMode="auto">
          <a:xfrm>
            <a:off x="4132263" y="3182938"/>
            <a:ext cx="2679700"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35854" name="Rectangle 19"/>
          <p:cNvSpPr>
            <a:spLocks noChangeArrowheads="1"/>
          </p:cNvSpPr>
          <p:nvPr/>
        </p:nvSpPr>
        <p:spPr bwMode="auto">
          <a:xfrm>
            <a:off x="6554788" y="3184525"/>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35855" name="Rectangle 20"/>
          <p:cNvSpPr>
            <a:spLocks noChangeArrowheads="1"/>
          </p:cNvSpPr>
          <p:nvPr/>
        </p:nvSpPr>
        <p:spPr bwMode="auto">
          <a:xfrm>
            <a:off x="742920" y="5005388"/>
            <a:ext cx="2044686" cy="397018"/>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lqlekpkj</a:t>
            </a:r>
          </a:p>
        </p:txBody>
      </p:sp>
      <p:sp>
        <p:nvSpPr>
          <p:cNvPr id="35856" name="Rectangle 21"/>
          <p:cNvSpPr>
            <a:spLocks noChangeArrowheads="1"/>
          </p:cNvSpPr>
          <p:nvPr/>
        </p:nvSpPr>
        <p:spPr bwMode="auto">
          <a:xfrm>
            <a:off x="3028936" y="5100646"/>
            <a:ext cx="1706563" cy="1243403"/>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izsfjrksa ds</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dk;Z</a:t>
            </a:r>
          </a:p>
        </p:txBody>
      </p:sp>
      <p:sp>
        <p:nvSpPr>
          <p:cNvPr id="35857" name="Rectangle 22"/>
          <p:cNvSpPr>
            <a:spLocks noChangeArrowheads="1"/>
          </p:cNvSpPr>
          <p:nvPr/>
        </p:nvSpPr>
        <p:spPr bwMode="auto">
          <a:xfrm>
            <a:off x="5167313" y="4921250"/>
            <a:ext cx="1706562" cy="1458847"/>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if=;ka</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600" u="sng" dirty="0">
              <a:ln>
                <a:solidFill>
                  <a:srgbClr val="00FF00"/>
                </a:solidFill>
              </a:ln>
              <a:solidFill>
                <a:srgbClr val="A7FFA7"/>
              </a:solidFill>
              <a:latin typeface="Kruti Dev 010" pitchFamily="2" charset="0"/>
              <a:ea typeface="ＭＳ Ｐゴシック" pitchFamily="34" charset="-128"/>
              <a:cs typeface="+mn-cs"/>
            </a:endParaRP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600" u="sng" dirty="0">
              <a:ln>
                <a:solidFill>
                  <a:srgbClr val="00FF00"/>
                </a:solidFill>
              </a:ln>
              <a:solidFill>
                <a:srgbClr val="A7FFA7"/>
              </a:solidFill>
              <a:latin typeface="Kruti Dev 010" pitchFamily="2" charset="0"/>
              <a:ea typeface="ＭＳ Ｐゴシック" pitchFamily="34" charset="-128"/>
              <a:cs typeface="+mn-cs"/>
            </a:endParaRPr>
          </a:p>
        </p:txBody>
      </p:sp>
      <p:sp>
        <p:nvSpPr>
          <p:cNvPr id="35858" name="Rectangle 23"/>
          <p:cNvSpPr>
            <a:spLocks noChangeArrowheads="1"/>
          </p:cNvSpPr>
          <p:nvPr/>
        </p:nvSpPr>
        <p:spPr bwMode="auto">
          <a:xfrm>
            <a:off x="6740525" y="4991100"/>
            <a:ext cx="2638425" cy="981793"/>
          </a:xfrm>
          <a:prstGeom prst="rect">
            <a:avLst/>
          </a:prstGeom>
          <a:noFill/>
          <a:ln w="9525">
            <a:noFill/>
            <a:round/>
            <a:headEnd/>
            <a:tailEnd/>
          </a:ln>
        </p:spPr>
        <p:txBody>
          <a:bodyPr lIns="90176" tIns="44189" rIns="90176" bIns="44189">
            <a:spAutoFit/>
          </a:bodyPr>
          <a:lstStyle/>
          <a:p>
            <a:pPr algn="ctr">
              <a:lnSpc>
                <a:spcPct val="65000"/>
              </a:lnSpc>
              <a:spcBef>
                <a:spcPts val="150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izdkf'krokD;</a:t>
            </a: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200" b="1" i="1" dirty="0">
              <a:ln>
                <a:solidFill>
                  <a:srgbClr val="00FF00"/>
                </a:solidFill>
              </a:ln>
              <a:solidFill>
                <a:srgbClr val="A7FFA7"/>
              </a:solidFill>
              <a:latin typeface="Kruti Dev 010" pitchFamily="2" charset="0"/>
              <a:ea typeface="ＭＳ Ｐゴシック" pitchFamily="34" charset="-128"/>
              <a:cs typeface="+mn-cs"/>
            </a:endParaRPr>
          </a:p>
        </p:txBody>
      </p:sp>
      <p:sp>
        <p:nvSpPr>
          <p:cNvPr id="35859" name="Rectangle 24"/>
          <p:cNvSpPr>
            <a:spLocks noChangeArrowheads="1"/>
          </p:cNvSpPr>
          <p:nvPr/>
        </p:nvSpPr>
        <p:spPr bwMode="auto">
          <a:xfrm>
            <a:off x="1100110" y="1385870"/>
            <a:ext cx="8143932" cy="1610170"/>
          </a:xfrm>
          <a:prstGeom prst="rect">
            <a:avLst/>
          </a:prstGeom>
          <a:noFill/>
          <a:ln w="9525">
            <a:noFill/>
            <a:round/>
            <a:headEnd/>
            <a:tailEnd/>
          </a:ln>
        </p:spPr>
        <p:txBody>
          <a:bodyPr lIns="90176" tIns="44189" rIns="90176" bIns="44189">
            <a:spAutoFit/>
          </a:bodyPr>
          <a:lstStyle/>
          <a:p>
            <a:pPr algn="ctr">
              <a:lnSpc>
                <a:spcPct val="100000"/>
              </a:lnSpc>
              <a:spcBef>
                <a:spcPts val="2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u;s fu;e ds pkj Hkkx %</a:t>
            </a:r>
          </a:p>
          <a:p>
            <a:pPr algn="ctr">
              <a:lnSpc>
                <a:spcPct val="100000"/>
              </a:lnSpc>
              <a:spcBef>
                <a:spcPts val="1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FFFF00"/>
                  </a:solidFill>
                </a:ln>
                <a:solidFill>
                  <a:srgbClr val="FFEA18"/>
                </a:solidFill>
                <a:latin typeface="Kruti Dev 010" pitchFamily="2" charset="0"/>
                <a:ea typeface="ＭＳ Ｐゴシック" pitchFamily="34" charset="-128"/>
                <a:cs typeface="+mn-cs"/>
              </a:rPr>
              <a:t>‡</a:t>
            </a:r>
            <a:r>
              <a:rPr lang="en-GB" sz="4000" b="1" dirty="0">
                <a:ln>
                  <a:solidFill>
                    <a:srgbClr val="FFFF00"/>
                  </a:solidFill>
                </a:ln>
                <a:solidFill>
                  <a:srgbClr val="FFEA18"/>
                </a:solidFill>
                <a:latin typeface="Kruti Dev 010"/>
                <a:ea typeface="ＭＳ Ｐゴシック" pitchFamily="34" charset="-128"/>
                <a:cs typeface="+mn-cs"/>
              </a:rPr>
              <a:t>Œ</a:t>
            </a:r>
            <a:r>
              <a:rPr lang="en-GB" sz="4000" b="1" dirty="0">
                <a:ln>
                  <a:solidFill>
                    <a:srgbClr val="FFFF00"/>
                  </a:solidFill>
                </a:ln>
                <a:solidFill>
                  <a:srgbClr val="FFEA18"/>
                </a:solidFill>
                <a:latin typeface="Kruti Dev 010" pitchFamily="2" charset="0"/>
                <a:ea typeface="ＭＳ Ｐゴシック" pitchFamily="34" charset="-128"/>
                <a:cs typeface="+mn-cs"/>
              </a:rPr>
              <a:t> ,-Mh- </a:t>
            </a:r>
            <a:r>
              <a:rPr lang="en-GB" sz="4000" b="1" dirty="0" err="1">
                <a:ln>
                  <a:solidFill>
                    <a:srgbClr val="FFFF00"/>
                  </a:solidFill>
                </a:ln>
                <a:solidFill>
                  <a:srgbClr val="FFEA18"/>
                </a:solidFill>
                <a:latin typeface="Kruti Dev 010" pitchFamily="2" charset="0"/>
                <a:ea typeface="ＭＳ Ｐゴシック" pitchFamily="34" charset="-128"/>
                <a:cs typeface="+mn-cs"/>
              </a:rPr>
              <a:t>vkSj</a:t>
            </a:r>
            <a:r>
              <a:rPr lang="en-GB" sz="4000" b="1" dirty="0">
                <a:ln>
                  <a:solidFill>
                    <a:srgbClr val="FFFF00"/>
                  </a:solidFill>
                </a:ln>
                <a:solidFill>
                  <a:srgbClr val="FFEA18"/>
                </a:solidFill>
                <a:latin typeface="Kruti Dev 010" pitchFamily="2" charset="0"/>
                <a:ea typeface="ＭＳ Ｐゴシック" pitchFamily="34" charset="-128"/>
                <a:cs typeface="+mn-cs"/>
              </a:rPr>
              <a:t> ‹</a:t>
            </a:r>
            <a:r>
              <a:rPr lang="en-GB" sz="4000" b="1" dirty="0">
                <a:ln>
                  <a:solidFill>
                    <a:srgbClr val="FFFF00"/>
                  </a:solidFill>
                </a:ln>
                <a:solidFill>
                  <a:srgbClr val="FFEA18"/>
                </a:solidFill>
                <a:latin typeface="Kruti Dev 010"/>
                <a:ea typeface="ＭＳ Ｐゴシック" pitchFamily="34" charset="-128"/>
                <a:cs typeface="+mn-cs"/>
              </a:rPr>
              <a:t>Œ</a:t>
            </a:r>
            <a:r>
              <a:rPr lang="en-GB" sz="4000" b="1" dirty="0">
                <a:ln>
                  <a:solidFill>
                    <a:srgbClr val="FFFF00"/>
                  </a:solidFill>
                </a:ln>
                <a:solidFill>
                  <a:srgbClr val="FFEA18"/>
                </a:solidFill>
                <a:latin typeface="Kruti Dev 010" pitchFamily="2" charset="0"/>
                <a:ea typeface="ＭＳ Ｐゴシック" pitchFamily="34" charset="-128"/>
                <a:cs typeface="+mn-cs"/>
              </a:rPr>
              <a:t> lnh ds chp dk ys[ku</a:t>
            </a:r>
          </a:p>
        </p:txBody>
      </p:sp>
      <p:sp>
        <p:nvSpPr>
          <p:cNvPr id="32793" name="Oval 25"/>
          <p:cNvSpPr>
            <a:spLocks noChangeArrowheads="1"/>
          </p:cNvSpPr>
          <p:nvPr/>
        </p:nvSpPr>
        <p:spPr bwMode="auto">
          <a:xfrm>
            <a:off x="2589213" y="2938463"/>
            <a:ext cx="2590800" cy="4191000"/>
          </a:xfrm>
          <a:prstGeom prst="ellipse">
            <a:avLst/>
          </a:prstGeom>
          <a:noFill/>
          <a:ln w="76320">
            <a:solidFill>
              <a:srgbClr val="00AE00"/>
            </a:solidFill>
            <a:miter lim="800000"/>
            <a:headEnd/>
            <a:tailEnd/>
          </a:ln>
          <a:effectLst>
            <a:outerShdw dist="99193" dir="2381944"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66580" name="Text Box 26"/>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66581" name="Text Box 2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66582" name="Text Box 28"/>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30</a:t>
            </a:r>
          </a:p>
        </p:txBody>
      </p:sp>
      <p:sp>
        <p:nvSpPr>
          <p:cNvPr id="66583" name="Text Box 29"/>
          <p:cNvSpPr txBox="1">
            <a:spLocks noChangeArrowheads="1"/>
          </p:cNvSpPr>
          <p:nvPr/>
        </p:nvSpPr>
        <p:spPr bwMode="auto">
          <a:xfrm>
            <a:off x="5021263" y="1516063"/>
            <a:ext cx="35798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pic>
        <p:nvPicPr>
          <p:cNvPr id="66584"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2793"/>
                                        </p:tgtEl>
                                        <p:attrNameLst>
                                          <p:attrName>style.visibility</p:attrName>
                                        </p:attrNameLst>
                                      </p:cBhvr>
                                      <p:to>
                                        <p:strVal val="visible"/>
                                      </p:to>
                                    </p:set>
                                    <p:anim calcmode="lin" valueType="num">
                                      <p:cBhvr>
                                        <p:cTn id="7" dur="500" fill="hold"/>
                                        <p:tgtEl>
                                          <p:spTgt spid="32793"/>
                                        </p:tgtEl>
                                        <p:attrNameLst>
                                          <p:attrName>ppt_w</p:attrName>
                                        </p:attrNameLst>
                                      </p:cBhvr>
                                      <p:tavLst>
                                        <p:tav tm="100000">
                                          <p:val>
                                            <p:fltVal val="0"/>
                                          </p:val>
                                        </p:tav>
                                        <p:tav>
                                          <p:val>
                                            <p:strVal val="#ppt_w"/>
                                          </p:val>
                                        </p:tav>
                                      </p:tavLst>
                                    </p:anim>
                                    <p:anim calcmode="lin" valueType="num">
                                      <p:cBhvr>
                                        <p:cTn id="8" dur="500" fill="hold"/>
                                        <p:tgtEl>
                                          <p:spTgt spid="32793"/>
                                        </p:tgtEl>
                                        <p:attrNameLst>
                                          <p:attrName>ppt_h</p:attrName>
                                        </p:attrNameLst>
                                      </p:cBhvr>
                                      <p:tavLst>
                                        <p:tav tm="100000">
                                          <p:val>
                                            <p:fltVal val="0"/>
                                          </p:val>
                                        </p:tav>
                                        <p:tav>
                                          <p:val>
                                            <p:strVal val="#ppt_h"/>
                                          </p:val>
                                        </p:tav>
                                      </p:tavLst>
                                    </p:anim>
                                    <p:anim calcmode="lin" valueType="num">
                                      <p:cBhvr>
                                        <p:cTn id="9" dur="500" fill="hold"/>
                                        <p:tgtEl>
                                          <p:spTgt spid="32793"/>
                                        </p:tgtEl>
                                        <p:attrNameLst>
                                          <p:attrName>ppt_x</p:attrName>
                                        </p:attrNameLst>
                                      </p:cBhvr>
                                      <p:tavLst>
                                        <p:tav tm="100000">
                                          <p:val>
                                            <p:fltVal val="0.5"/>
                                          </p:val>
                                        </p:tav>
                                        <p:tav>
                                          <p:val>
                                            <p:strVal val="#ppt_x"/>
                                          </p:val>
                                        </p:tav>
                                      </p:tavLst>
                                    </p:anim>
                                    <p:anim calcmode="lin" valueType="num">
                                      <p:cBhvr>
                                        <p:cTn id="10" dur="500" fill="hold"/>
                                        <p:tgtEl>
                                          <p:spTgt spid="32793"/>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084513" y="3636963"/>
            <a:ext cx="1711325" cy="909637"/>
          </a:xfrm>
          <a:prstGeom prst="rect">
            <a:avLst/>
          </a:prstGeom>
          <a:gradFill rotWithShape="0">
            <a:gsLst>
              <a:gs pos="0">
                <a:srgbClr val="2C4174"/>
              </a:gs>
              <a:gs pos="100000">
                <a:schemeClr val="tx1"/>
              </a:gs>
            </a:gsLst>
            <a:lin ang="5400000" scaled="1"/>
          </a:gra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36867" name="Rectangle 2"/>
          <p:cNvSpPr>
            <a:spLocks noChangeArrowheads="1"/>
          </p:cNvSpPr>
          <p:nvPr/>
        </p:nvSpPr>
        <p:spPr bwMode="auto">
          <a:xfrm>
            <a:off x="3171812" y="3671886"/>
            <a:ext cx="1490662" cy="883537"/>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ppZ dk</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bfrgkl</a:t>
            </a:r>
          </a:p>
        </p:txBody>
      </p:sp>
      <p:sp>
        <p:nvSpPr>
          <p:cNvPr id="36868" name="Rectangle 3"/>
          <p:cNvSpPr>
            <a:spLocks noChangeArrowheads="1"/>
          </p:cNvSpPr>
          <p:nvPr/>
        </p:nvSpPr>
        <p:spPr bwMode="auto">
          <a:xfrm>
            <a:off x="2767011" y="3100382"/>
            <a:ext cx="2047875" cy="656295"/>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¼ƒ fdrkc½</a:t>
            </a:r>
          </a:p>
        </p:txBody>
      </p:sp>
      <p:sp>
        <p:nvSpPr>
          <p:cNvPr id="36869" name="Rectangle 4"/>
          <p:cNvSpPr>
            <a:spLocks noChangeArrowheads="1"/>
          </p:cNvSpPr>
          <p:nvPr/>
        </p:nvSpPr>
        <p:spPr bwMode="auto">
          <a:xfrm>
            <a:off x="3051175" y="5006975"/>
            <a:ext cx="1706563" cy="1566569"/>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FF"/>
                  </a:solidFill>
                </a:ln>
                <a:solidFill>
                  <a:srgbClr val="A7FFA7"/>
                </a:solidFill>
                <a:latin typeface="Kruti Dev 010" pitchFamily="2" charset="0"/>
                <a:ea typeface="ＭＳ Ｐゴシック" pitchFamily="34" charset="-128"/>
                <a:cs typeface="+mn-cs"/>
              </a:rPr>
              <a:t>izsfjrksa</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FF"/>
                  </a:solidFill>
                </a:ln>
                <a:solidFill>
                  <a:srgbClr val="A7FFA7"/>
                </a:solidFill>
                <a:latin typeface="Kruti Dev 010" pitchFamily="2" charset="0"/>
                <a:ea typeface="ＭＳ Ｐゴシック" pitchFamily="34" charset="-128"/>
                <a:cs typeface="+mn-cs"/>
              </a:rPr>
              <a:t>ds</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FF"/>
                  </a:solidFill>
                </a:ln>
                <a:solidFill>
                  <a:srgbClr val="A7FFA7"/>
                </a:solidFill>
                <a:latin typeface="Kruti Dev 010" pitchFamily="2" charset="0"/>
                <a:ea typeface="ＭＳ Ｐゴシック" pitchFamily="34" charset="-128"/>
                <a:cs typeface="+mn-cs"/>
              </a:rPr>
              <a:t>dk;Z</a:t>
            </a:r>
          </a:p>
        </p:txBody>
      </p:sp>
      <p:sp>
        <p:nvSpPr>
          <p:cNvPr id="33797" name="Rectangle 5"/>
          <p:cNvSpPr>
            <a:spLocks noChangeArrowheads="1"/>
          </p:cNvSpPr>
          <p:nvPr/>
        </p:nvSpPr>
        <p:spPr bwMode="auto">
          <a:xfrm>
            <a:off x="1322388" y="1414463"/>
            <a:ext cx="7826375" cy="508562"/>
          </a:xfrm>
          <a:prstGeom prst="rect">
            <a:avLst/>
          </a:prstGeom>
          <a:noFill/>
          <a:ln w="9525">
            <a:noFill/>
            <a:round/>
            <a:headEnd/>
            <a:tailEnd/>
          </a:ln>
        </p:spPr>
        <p:txBody>
          <a:bodyPr lIns="101308" tIns="50654" rIns="101308" bIns="50654">
            <a:spAutoFit/>
          </a:bodyPr>
          <a:lstStyle/>
          <a:p>
            <a:pPr>
              <a:lnSpc>
                <a:spcPct val="60000"/>
              </a:lnSpc>
              <a:spcBef>
                <a:spcPts val="218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chemeClr val="bg1"/>
                  </a:solidFill>
                </a:ln>
                <a:solidFill>
                  <a:srgbClr val="FFFFFF"/>
                </a:solidFill>
                <a:latin typeface="Kruti Dev 010" pitchFamily="2" charset="0"/>
                <a:ea typeface="ＭＳ Ｐゴシック" pitchFamily="34" charset="-128"/>
                <a:cs typeface="+mn-cs"/>
              </a:rPr>
              <a:t>gksus okyh ?kVukvksa dk bfrgkl %</a:t>
            </a:r>
            <a:r>
              <a:rPr lang="en-GB" sz="3500" b="1" i="1" dirty="0">
                <a:solidFill>
                  <a:srgbClr val="FFFFFF"/>
                </a:solidFill>
                <a:latin typeface="Kruti Dev 010" pitchFamily="2" charset="0"/>
                <a:ea typeface="ＭＳ Ｐゴシック" pitchFamily="34" charset="-128"/>
                <a:cs typeface="+mn-cs"/>
              </a:rPr>
              <a:t>                                                                        </a:t>
            </a:r>
          </a:p>
        </p:txBody>
      </p:sp>
      <p:sp>
        <p:nvSpPr>
          <p:cNvPr id="33798" name="Text Box 6"/>
          <p:cNvSpPr txBox="1">
            <a:spLocks noChangeArrowheads="1"/>
          </p:cNvSpPr>
          <p:nvPr/>
        </p:nvSpPr>
        <p:spPr bwMode="auto">
          <a:xfrm>
            <a:off x="-185774" y="2570163"/>
            <a:ext cx="3297227" cy="2310301"/>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rgbClr val="FFFF00"/>
                  </a:solidFill>
                </a:ln>
                <a:solidFill>
                  <a:srgbClr val="FFEA18"/>
                </a:solidFill>
                <a:latin typeface="Kruti Dev 010" pitchFamily="2" charset="0"/>
                <a:ea typeface="ＭＳ Ｐゴシック" pitchFamily="34" charset="-128"/>
                <a:cs typeface="+mn-cs"/>
              </a:rPr>
              <a:t>MkW- ywd }kjk</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rgbClr val="FFFF00"/>
                  </a:solidFill>
                </a:ln>
                <a:solidFill>
                  <a:srgbClr val="FFEA18"/>
                </a:solidFill>
                <a:latin typeface="Kruti Dev 010" pitchFamily="2" charset="0"/>
                <a:ea typeface="ＭＳ Ｐゴシック" pitchFamily="34" charset="-128"/>
                <a:cs typeface="+mn-cs"/>
              </a:rPr>
              <a:t>fyf[kr</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rgbClr val="FFFF00"/>
                  </a:solidFill>
                </a:ln>
                <a:solidFill>
                  <a:srgbClr val="FFEA18"/>
                </a:solidFill>
                <a:latin typeface="Kruti Dev 010" pitchFamily="2" charset="0"/>
                <a:ea typeface="ＭＳ Ｐゴシック" pitchFamily="34" charset="-128"/>
                <a:cs typeface="+mn-cs"/>
              </a:rPr>
              <a:t>‡</a:t>
            </a:r>
            <a:r>
              <a:rPr lang="en-GB" sz="3600" b="1" i="1" dirty="0">
                <a:ln>
                  <a:solidFill>
                    <a:srgbClr val="FFFF00"/>
                  </a:solidFill>
                </a:ln>
                <a:solidFill>
                  <a:srgbClr val="FFEA18"/>
                </a:solidFill>
                <a:latin typeface="Kruti Dev 010"/>
                <a:ea typeface="ＭＳ Ｐゴシック" pitchFamily="34" charset="-128"/>
                <a:cs typeface="+mn-cs"/>
              </a:rPr>
              <a:t>Œ</a:t>
            </a:r>
            <a:r>
              <a:rPr lang="en-GB" sz="3600" b="1" i="1" dirty="0">
                <a:ln>
                  <a:solidFill>
                    <a:srgbClr val="FFFF00"/>
                  </a:solidFill>
                </a:ln>
                <a:solidFill>
                  <a:srgbClr val="FFEA18"/>
                </a:solidFill>
                <a:latin typeface="Kruti Dev 010" pitchFamily="2" charset="0"/>
                <a:ea typeface="ＭＳ Ｐゴシック" pitchFamily="34" charset="-128"/>
                <a:cs typeface="+mn-cs"/>
              </a:rPr>
              <a:t> ,-Mh- ds i'pkr~</a:t>
            </a:r>
          </a:p>
        </p:txBody>
      </p:sp>
      <p:sp>
        <p:nvSpPr>
          <p:cNvPr id="33799" name="Rectangle 7"/>
          <p:cNvSpPr>
            <a:spLocks noChangeArrowheads="1"/>
          </p:cNvSpPr>
          <p:nvPr/>
        </p:nvSpPr>
        <p:spPr bwMode="auto">
          <a:xfrm>
            <a:off x="5280025" y="3386134"/>
            <a:ext cx="3684588" cy="3779837"/>
          </a:xfrm>
          <a:prstGeom prst="rect">
            <a:avLst/>
          </a:prstGeom>
          <a:noFill/>
          <a:ln w="9525">
            <a:noFill/>
            <a:round/>
            <a:headEnd/>
            <a:tailEnd/>
          </a:ln>
        </p:spPr>
        <p:txBody>
          <a:bodyPr lIns="101308" tIns="50654" rIns="101308" bIns="50654">
            <a:spAutoFit/>
          </a:bodyPr>
          <a:lstStyle/>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ikSyql</a:t>
            </a:r>
          </a:p>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irjl</a:t>
            </a:r>
          </a:p>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i="1" dirty="0" err="1">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cjuckl</a:t>
            </a:r>
            <a:endPar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;qgUuk ejdql</a:t>
            </a:r>
          </a:p>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freksFkh</a:t>
            </a:r>
          </a:p>
          <a:p>
            <a:pPr>
              <a:lnSpc>
                <a:spcPct val="50000"/>
              </a:lnSpc>
              <a:spcBef>
                <a:spcPts val="175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fQfyi</a:t>
            </a:r>
          </a:p>
          <a:p>
            <a:pPr>
              <a:lnSpc>
                <a:spcPct val="50000"/>
              </a:lnSpc>
              <a:spcBef>
                <a:spcPts val="2188"/>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6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ywdk ¼ys[kd½</a:t>
            </a:r>
            <a:r>
              <a:rPr lang="en-GB" sz="35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3500" b="1" i="1" dirty="0">
                <a:solidFill>
                  <a:srgbClr val="FC0128"/>
                </a:solidFill>
                <a:latin typeface="Kruti Dev 010" pitchFamily="2" charset="0"/>
                <a:ea typeface="ＭＳ Ｐゴシック" pitchFamily="34" charset="-128"/>
                <a:cs typeface="+mn-cs"/>
              </a:rPr>
              <a:t>                        </a:t>
            </a:r>
          </a:p>
        </p:txBody>
      </p:sp>
      <p:sp>
        <p:nvSpPr>
          <p:cNvPr id="33800" name="Line 8"/>
          <p:cNvSpPr>
            <a:spLocks noChangeShapeType="1"/>
          </p:cNvSpPr>
          <p:nvPr/>
        </p:nvSpPr>
        <p:spPr bwMode="auto">
          <a:xfrm>
            <a:off x="2581275" y="4686300"/>
            <a:ext cx="2619375"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3801" name="Line 9"/>
          <p:cNvSpPr>
            <a:spLocks noChangeShapeType="1"/>
          </p:cNvSpPr>
          <p:nvPr/>
        </p:nvSpPr>
        <p:spPr bwMode="auto">
          <a:xfrm>
            <a:off x="4945063" y="4692650"/>
            <a:ext cx="1587" cy="1912938"/>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3802" name="Line 10"/>
          <p:cNvSpPr>
            <a:spLocks noChangeShapeType="1"/>
          </p:cNvSpPr>
          <p:nvPr/>
        </p:nvSpPr>
        <p:spPr bwMode="auto">
          <a:xfrm>
            <a:off x="2855913" y="4692650"/>
            <a:ext cx="1587" cy="1573213"/>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8619" name="Text Box 11"/>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68620" name="Text Box 12"/>
          <p:cNvSpPr txBox="1">
            <a:spLocks noChangeArrowheads="1"/>
          </p:cNvSpPr>
          <p:nvPr/>
        </p:nvSpPr>
        <p:spPr bwMode="auto">
          <a:xfrm>
            <a:off x="9428163" y="697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68621" name="Text Box 13"/>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31</a:t>
            </a:r>
          </a:p>
        </p:txBody>
      </p:sp>
      <p:sp>
        <p:nvSpPr>
          <p:cNvPr id="68622" name="Text Box 14"/>
          <p:cNvSpPr txBox="1">
            <a:spLocks noChangeArrowheads="1"/>
          </p:cNvSpPr>
          <p:nvPr/>
        </p:nvSpPr>
        <p:spPr bwMode="auto">
          <a:xfrm>
            <a:off x="9567863" y="7345363"/>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8</a:t>
            </a:r>
          </a:p>
        </p:txBody>
      </p:sp>
      <p:sp>
        <p:nvSpPr>
          <p:cNvPr id="33807" name="Text Box 15"/>
          <p:cNvSpPr txBox="1">
            <a:spLocks noChangeArrowheads="1"/>
          </p:cNvSpPr>
          <p:nvPr/>
        </p:nvSpPr>
        <p:spPr bwMode="auto">
          <a:xfrm>
            <a:off x="5351463" y="2386013"/>
            <a:ext cx="3390900" cy="771419"/>
          </a:xfrm>
          <a:prstGeom prst="rect">
            <a:avLst/>
          </a:prstGeom>
          <a:noFill/>
          <a:ln w="9525">
            <a:noFill/>
            <a:round/>
            <a:headEnd/>
            <a:tailEnd/>
          </a:ln>
        </p:spPr>
        <p:txBody>
          <a:bodyPr lIns="89816" tIns="46699" rIns="89816" bIns="46699">
            <a:spAutoFit/>
          </a:bodyPr>
          <a:lstStyle/>
          <a:p>
            <a:pPr>
              <a:lnSpc>
                <a:spcPct val="100000"/>
              </a:lnSpc>
              <a:spcBef>
                <a:spcPts val="2188"/>
              </a:spcBef>
              <a:buClr>
                <a:srgbClr val="08F2EE"/>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i="1" dirty="0">
                <a:ln>
                  <a:solidFill>
                    <a:srgbClr val="00FFFF"/>
                  </a:solidFill>
                </a:ln>
                <a:solidFill>
                  <a:srgbClr val="08F2EE"/>
                </a:solidFill>
                <a:latin typeface="Kruti Dev 010" pitchFamily="2" charset="0"/>
                <a:ea typeface="ＭＳ Ｐゴシック" pitchFamily="34" charset="-128"/>
                <a:cs typeface="+mn-cs"/>
              </a:rPr>
              <a:t>izeq[k ik= %</a:t>
            </a:r>
          </a:p>
        </p:txBody>
      </p:sp>
      <p:pic>
        <p:nvPicPr>
          <p:cNvPr id="68624"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ox(ou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3807"/>
                                        </p:tgtEl>
                                        <p:attrNameLst>
                                          <p:attrName>style.visibility</p:attrName>
                                        </p:attrNameLst>
                                      </p:cBhvr>
                                      <p:to>
                                        <p:strVal val="visible"/>
                                      </p:to>
                                    </p:set>
                                    <p:anim calcmode="lin" valueType="num">
                                      <p:cBhvr>
                                        <p:cTn id="12" dur="500" fill="hold"/>
                                        <p:tgtEl>
                                          <p:spTgt spid="33807"/>
                                        </p:tgtEl>
                                        <p:attrNameLst>
                                          <p:attrName>ppt_x</p:attrName>
                                        </p:attrNameLst>
                                      </p:cBhvr>
                                      <p:tavLst>
                                        <p:tav tm="100000">
                                          <p:val>
                                            <p:strVal val="1+#ppt_w/2"/>
                                          </p:val>
                                        </p:tav>
                                        <p:tav tm="100000">
                                          <p:val>
                                            <p:strVal val="#ppt_x"/>
                                          </p:val>
                                        </p:tav>
                                      </p:tavLst>
                                    </p:anim>
                                    <p:anim calcmode="lin" valueType="num">
                                      <p:cBhvr>
                                        <p:cTn id="13" dur="500" fill="hold"/>
                                        <p:tgtEl>
                                          <p:spTgt spid="33807"/>
                                        </p:tgtEl>
                                        <p:attrNameLst>
                                          <p:attrName>ppt_y</p:attrName>
                                        </p:attrNameLst>
                                      </p:cBhvr>
                                      <p:tavLst>
                                        <p:tav tm="10000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3799">
                                            <p:txEl>
                                              <p:pRg st="0" end="0"/>
                                            </p:txEl>
                                          </p:spTgt>
                                        </p:tgtEl>
                                        <p:attrNameLst>
                                          <p:attrName>style.visibility</p:attrName>
                                        </p:attrNameLst>
                                      </p:cBhvr>
                                      <p:to>
                                        <p:strVal val="visible"/>
                                      </p:to>
                                    </p:set>
                                    <p:animEffect transition="in" filter="box(out)">
                                      <p:cBhvr>
                                        <p:cTn id="18" dur="500"/>
                                        <p:tgtEl>
                                          <p:spTgt spid="337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33799">
                                            <p:txEl>
                                              <p:pRg st="1" end="1"/>
                                            </p:txEl>
                                          </p:spTgt>
                                        </p:tgtEl>
                                        <p:attrNameLst>
                                          <p:attrName>style.visibility</p:attrName>
                                        </p:attrNameLst>
                                      </p:cBhvr>
                                      <p:to>
                                        <p:strVal val="visible"/>
                                      </p:to>
                                    </p:set>
                                    <p:animEffect transition="in" filter="box(out)">
                                      <p:cBhvr>
                                        <p:cTn id="23" dur="500"/>
                                        <p:tgtEl>
                                          <p:spTgt spid="337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3799">
                                            <p:txEl>
                                              <p:pRg st="2" end="2"/>
                                            </p:txEl>
                                          </p:spTgt>
                                        </p:tgtEl>
                                        <p:attrNameLst>
                                          <p:attrName>style.visibility</p:attrName>
                                        </p:attrNameLst>
                                      </p:cBhvr>
                                      <p:to>
                                        <p:strVal val="visible"/>
                                      </p:to>
                                    </p:set>
                                    <p:animEffect transition="in" filter="box(out)">
                                      <p:cBhvr>
                                        <p:cTn id="28" dur="500"/>
                                        <p:tgtEl>
                                          <p:spTgt spid="3379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3799">
                                            <p:txEl>
                                              <p:pRg st="3" end="3"/>
                                            </p:txEl>
                                          </p:spTgt>
                                        </p:tgtEl>
                                        <p:attrNameLst>
                                          <p:attrName>style.visibility</p:attrName>
                                        </p:attrNameLst>
                                      </p:cBhvr>
                                      <p:to>
                                        <p:strVal val="visible"/>
                                      </p:to>
                                    </p:set>
                                    <p:animEffect transition="in" filter="box(out)">
                                      <p:cBhvr>
                                        <p:cTn id="33" dur="500"/>
                                        <p:tgtEl>
                                          <p:spTgt spid="33799">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33799">
                                            <p:txEl>
                                              <p:pRg st="4" end="4"/>
                                            </p:txEl>
                                          </p:spTgt>
                                        </p:tgtEl>
                                        <p:attrNameLst>
                                          <p:attrName>style.visibility</p:attrName>
                                        </p:attrNameLst>
                                      </p:cBhvr>
                                      <p:to>
                                        <p:strVal val="visible"/>
                                      </p:to>
                                    </p:set>
                                    <p:animEffect transition="in" filter="box(out)">
                                      <p:cBhvr>
                                        <p:cTn id="38" dur="500"/>
                                        <p:tgtEl>
                                          <p:spTgt spid="33799">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33799">
                                            <p:txEl>
                                              <p:pRg st="5" end="5"/>
                                            </p:txEl>
                                          </p:spTgt>
                                        </p:tgtEl>
                                        <p:attrNameLst>
                                          <p:attrName>style.visibility</p:attrName>
                                        </p:attrNameLst>
                                      </p:cBhvr>
                                      <p:to>
                                        <p:strVal val="visible"/>
                                      </p:to>
                                    </p:set>
                                    <p:animEffect transition="in" filter="box(out)">
                                      <p:cBhvr>
                                        <p:cTn id="43" dur="500"/>
                                        <p:tgtEl>
                                          <p:spTgt spid="33799">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nodeType="clickEffect">
                                  <p:stCondLst>
                                    <p:cond delay="0"/>
                                  </p:stCondLst>
                                  <p:childTnLst>
                                    <p:set>
                                      <p:cBhvr>
                                        <p:cTn id="47" dur="1" fill="hold">
                                          <p:stCondLst>
                                            <p:cond delay="0"/>
                                          </p:stCondLst>
                                        </p:cTn>
                                        <p:tgtEl>
                                          <p:spTgt spid="33799">
                                            <p:txEl>
                                              <p:pRg st="6" end="6"/>
                                            </p:txEl>
                                          </p:spTgt>
                                        </p:tgtEl>
                                        <p:attrNameLst>
                                          <p:attrName>style.visibility</p:attrName>
                                        </p:attrNameLst>
                                      </p:cBhvr>
                                      <p:to>
                                        <p:strVal val="visible"/>
                                      </p:to>
                                    </p:set>
                                    <p:animEffect transition="in" filter="box(out)">
                                      <p:cBhvr>
                                        <p:cTn id="48" dur="500"/>
                                        <p:tgtEl>
                                          <p:spTgt spid="33799">
                                            <p:txEl>
                                              <p:pRg st="6" end="6"/>
                                            </p:txEl>
                                          </p:spTgt>
                                        </p:tgtEl>
                                      </p:cBhvr>
                                    </p:animEffect>
                                  </p:childTnLst>
                                </p:cTn>
                              </p:par>
                            </p:childTnLst>
                          </p:cTn>
                        </p:par>
                        <p:par>
                          <p:cTn id="49" fill="hold" nodeType="afterGroup">
                            <p:stCondLst>
                              <p:cond delay="0"/>
                            </p:stCondLst>
                            <p:childTnLst>
                              <p:par>
                                <p:cTn id="50" presetID="23" presetClass="entr" presetSubtype="36" fill="hold" nodeType="afterEffect">
                                  <p:stCondLst>
                                    <p:cond delay="0"/>
                                  </p:stCondLst>
                                  <p:childTnLst>
                                    <p:set>
                                      <p:cBhvr>
                                        <p:cTn id="51" dur="1" fill="hold">
                                          <p:stCondLst>
                                            <p:cond delay="0"/>
                                          </p:stCondLst>
                                        </p:cTn>
                                        <p:tgtEl>
                                          <p:spTgt spid="33798"/>
                                        </p:tgtEl>
                                        <p:attrNameLst>
                                          <p:attrName>style.visibility</p:attrName>
                                        </p:attrNameLst>
                                      </p:cBhvr>
                                      <p:to>
                                        <p:strVal val="visible"/>
                                      </p:to>
                                    </p:set>
                                    <p:anim calcmode="lin" valueType="num">
                                      <p:cBhvr>
                                        <p:cTn id="52" dur="500" fill="hold"/>
                                        <p:tgtEl>
                                          <p:spTgt spid="33798"/>
                                        </p:tgtEl>
                                        <p:attrNameLst>
                                          <p:attrName>ppt_w</p:attrName>
                                        </p:attrNameLst>
                                      </p:cBhvr>
                                      <p:tavLst>
                                        <p:tav tm="100000">
                                          <p:val>
                                            <p:strVal val="(6*min(ma#ppt_x(#ppt_w*#ppt_h,.3),1)-7.4)/-.7*#ppt_w"/>
                                          </p:val>
                                        </p:tav>
                                        <p:tav tm="100000">
                                          <p:val>
                                            <p:strVal val="#ppt_w"/>
                                          </p:val>
                                        </p:tav>
                                      </p:tavLst>
                                    </p:anim>
                                    <p:anim calcmode="lin" valueType="num">
                                      <p:cBhvr>
                                        <p:cTn id="53" dur="500" fill="hold"/>
                                        <p:tgtEl>
                                          <p:spTgt spid="33798"/>
                                        </p:tgtEl>
                                        <p:attrNameLst>
                                          <p:attrName>ppt_h</p:attrName>
                                        </p:attrNameLst>
                                      </p:cBhvr>
                                      <p:tavLst>
                                        <p:tav tm="100000">
                                          <p:val>
                                            <p:strVal val="(6*min(ma#ppt_x(#ppt_w*#ppt_h,.3),1)-7.4)/-.7*#ppt_h"/>
                                          </p:val>
                                        </p:tav>
                                        <p:tav tm="100000">
                                          <p:val>
                                            <p:strVal val="#ppt_h"/>
                                          </p:val>
                                        </p:tav>
                                      </p:tavLst>
                                    </p:anim>
                                    <p:anim calcmode="lin" valueType="num">
                                      <p:cBhvr>
                                        <p:cTn id="54" dur="500" fill="hold"/>
                                        <p:tgtEl>
                                          <p:spTgt spid="33798"/>
                                        </p:tgtEl>
                                        <p:attrNameLst>
                                          <p:attrName>ppt_x</p:attrName>
                                        </p:attrNameLst>
                                      </p:cBhvr>
                                      <p:tavLst>
                                        <p:tav tm="100000">
                                          <p:val>
                                            <p:fltVal val="0.5"/>
                                          </p:val>
                                        </p:tav>
                                        <p:tav tm="100000">
                                          <p:val>
                                            <p:strVal val="#ppt_x"/>
                                          </p:val>
                                        </p:tav>
                                      </p:tavLst>
                                    </p:anim>
                                    <p:anim calcmode="lin" valueType="num">
                                      <p:cBhvr>
                                        <p:cTn id="55" dur="500" fill="hold"/>
                                        <p:tgtEl>
                                          <p:spTgt spid="33798"/>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4489450" y="1885936"/>
            <a:ext cx="3881438" cy="1456734"/>
          </a:xfrm>
          <a:prstGeom prst="rect">
            <a:avLst/>
          </a:prstGeom>
          <a:noFill/>
          <a:ln w="9525">
            <a:noFill/>
            <a:round/>
            <a:headEnd/>
            <a:tailEnd/>
          </a:ln>
        </p:spPr>
        <p:txBody>
          <a:bodyPr lIns="89816" tIns="46699" rIns="89816" bIns="46699">
            <a:spAutoFit/>
          </a:bodyPr>
          <a:lstStyle/>
          <a:p>
            <a:pPr>
              <a:lnSpc>
                <a:spcPct val="100000"/>
              </a:lnSpc>
              <a:spcBef>
                <a:spcPts val="4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fQfyi vkSj [kkstk</a:t>
            </a:r>
          </a:p>
          <a:p>
            <a:pPr>
              <a:lnSpc>
                <a:spcPct val="100000"/>
              </a:lnSpc>
              <a:spcBef>
                <a:spcPts val="4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ln>
                  <a:solidFill>
                    <a:schemeClr val="bg1"/>
                  </a:solidFill>
                </a:ln>
                <a:solidFill>
                  <a:srgbClr val="FFFFFF"/>
                </a:solidFill>
                <a:latin typeface="Kruti Dev 010" pitchFamily="2" charset="0"/>
                <a:ea typeface="ＭＳ Ｐゴシック" pitchFamily="34" charset="-128"/>
                <a:cs typeface="+mn-cs"/>
              </a:rPr>
              <a:t>'kkÅy dk ifjorZu % nfe'd dh lMd ij</a:t>
            </a:r>
            <a:endParaRPr lang="en-GB" altLang="ja-JP" sz="1600" b="1" dirty="0">
              <a:ln>
                <a:solidFill>
                  <a:schemeClr val="bg1"/>
                </a:solidFill>
              </a:ln>
              <a:solidFill>
                <a:srgbClr val="FFFFFF"/>
              </a:solidFill>
              <a:latin typeface="Kruti Dev 010" pitchFamily="2" charset="0"/>
              <a:ea typeface="ＭＳ Ｐゴシック" pitchFamily="34" charset="-128"/>
              <a:cs typeface="+mn-cs"/>
            </a:endParaRPr>
          </a:p>
          <a:p>
            <a:pPr>
              <a:lnSpc>
                <a:spcPct val="90000"/>
              </a:lnSpc>
              <a:spcBef>
                <a:spcPts val="4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irjl ckSj dqjusfy;ql</a:t>
            </a:r>
          </a:p>
          <a:p>
            <a:pPr>
              <a:lnSpc>
                <a:spcPct val="90000"/>
              </a:lnSpc>
              <a:spcBef>
                <a:spcPts val="4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irjl vU; tkfr lsodkbZ ls cnyk ysrk gS</a:t>
            </a:r>
          </a:p>
          <a:p>
            <a:pPr>
              <a:lnSpc>
                <a:spcPct val="90000"/>
              </a:lnSpc>
              <a:spcBef>
                <a:spcPts val="4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gsjksnsl elhfg;ksa dks lrkrk gS</a:t>
            </a:r>
          </a:p>
        </p:txBody>
      </p:sp>
      <p:sp>
        <p:nvSpPr>
          <p:cNvPr id="37891" name="Text Box 8"/>
          <p:cNvSpPr txBox="1">
            <a:spLocks noChangeArrowheads="1"/>
          </p:cNvSpPr>
          <p:nvPr/>
        </p:nvSpPr>
        <p:spPr bwMode="auto">
          <a:xfrm>
            <a:off x="4386258" y="-42890"/>
            <a:ext cx="3898900" cy="2048691"/>
          </a:xfrm>
          <a:prstGeom prst="rect">
            <a:avLst/>
          </a:prstGeom>
          <a:noFill/>
          <a:ln w="9525">
            <a:noFill/>
            <a:round/>
            <a:headEnd/>
            <a:tailEnd/>
          </a:ln>
        </p:spPr>
        <p:txBody>
          <a:bodyPr lIns="89816" tIns="46699" rIns="89816" bIns="46699">
            <a:spAutoFit/>
          </a:bodyPr>
          <a:lstStyle/>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ln>
                  <a:solidFill>
                    <a:schemeClr val="bg1"/>
                  </a:solidFill>
                </a:ln>
                <a:solidFill>
                  <a:srgbClr val="FFFFFF"/>
                </a:solidFill>
                <a:latin typeface="Kruti Dev 010" pitchFamily="2" charset="0"/>
                <a:ea typeface="ＭＳ Ｐゴシック" pitchFamily="34" charset="-128"/>
                <a:cs typeface="+mn-cs"/>
              </a:rPr>
              <a:t>;h'kq elhg dh vkKk vkSj LokxkZjksg.k</a:t>
            </a:r>
            <a:endParaRPr lang="en-GB" altLang="ja-JP" sz="1600" b="1" dirty="0">
              <a:ln>
                <a:solidFill>
                  <a:schemeClr val="bg1"/>
                </a:solidFill>
              </a:ln>
              <a:solidFill>
                <a:srgbClr val="FFFFFF"/>
              </a:solidFill>
              <a:latin typeface="Kruti Dev 010" pitchFamily="2" charset="0"/>
              <a:ea typeface="ＭＳ Ｐゴシック" pitchFamily="34" charset="-128"/>
              <a:cs typeface="+mn-cs"/>
            </a:endParaRP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isarqdqLr % dyhfl;k dk mn;</a:t>
            </a: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,d yaxMk euq"; vPNk gks x;k ----</a:t>
            </a: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igyk lrko</a:t>
            </a: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guU;kg vkSj lQhjk</a:t>
            </a: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igys MhdUl</a:t>
            </a:r>
          </a:p>
          <a:p>
            <a:pPr>
              <a:lnSpc>
                <a:spcPct val="100000"/>
              </a:lnSpc>
              <a:spcBef>
                <a:spcPts val="3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LVhQu vkSj mldh 'kgknr</a:t>
            </a:r>
          </a:p>
        </p:txBody>
      </p:sp>
      <p:sp>
        <p:nvSpPr>
          <p:cNvPr id="37892" name="Text Box 10"/>
          <p:cNvSpPr txBox="1">
            <a:spLocks noChangeArrowheads="1"/>
          </p:cNvSpPr>
          <p:nvPr/>
        </p:nvSpPr>
        <p:spPr bwMode="auto">
          <a:xfrm>
            <a:off x="4487863" y="3171820"/>
            <a:ext cx="3090862" cy="4562200"/>
          </a:xfrm>
          <a:prstGeom prst="rect">
            <a:avLst/>
          </a:prstGeom>
          <a:noFill/>
          <a:ln w="9525">
            <a:noFill/>
            <a:round/>
            <a:headEnd/>
            <a:tailEnd/>
          </a:ln>
        </p:spPr>
        <p:txBody>
          <a:bodyPr lIns="89816" tIns="46699" rIns="89816" bIns="46699">
            <a:spAutoFit/>
          </a:bodyPr>
          <a:lstStyle/>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izFke fe'kujh ;k=k</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ln>
                  <a:solidFill>
                    <a:schemeClr val="bg1"/>
                  </a:solidFill>
                </a:ln>
                <a:solidFill>
                  <a:srgbClr val="FFFFFF"/>
                </a:solidFill>
                <a:latin typeface="Kruti Dev 010" pitchFamily="2" charset="0"/>
                <a:ea typeface="ＭＳ Ｐゴシック" pitchFamily="34" charset="-128"/>
                <a:cs typeface="+mn-cs"/>
              </a:rPr>
              <a:t>		</a:t>
            </a:r>
            <a:r>
              <a:rPr lang="ja-JP" altLang="en-GB" sz="1400" b="1">
                <a:ln>
                  <a:solidFill>
                    <a:schemeClr val="bg1"/>
                  </a:solidFill>
                </a:ln>
                <a:solidFill>
                  <a:srgbClr val="FFFFFF"/>
                </a:solidFill>
                <a:latin typeface="Kruti Dev 010" pitchFamily="2" charset="0"/>
                <a:ea typeface="ＭＳ Ｐゴシック" pitchFamily="34" charset="-128"/>
                <a:cs typeface="+mn-cs"/>
              </a:rPr>
              <a:t>“</a:t>
            </a:r>
            <a:endParaRPr lang="en-GB" altLang="ja-JP" sz="1400" b="1" dirty="0">
              <a:ln>
                <a:solidFill>
                  <a:schemeClr val="bg1"/>
                </a:solidFill>
              </a:ln>
              <a:solidFill>
                <a:srgbClr val="FFFFFF"/>
              </a:solidFill>
              <a:latin typeface="Kruti Dev 010" pitchFamily="2" charset="0"/>
              <a:ea typeface="ＭＳ Ｐゴシック" pitchFamily="34" charset="-128"/>
              <a:cs typeface="+mn-cs"/>
            </a:endParaRP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;:'kyse dh egklHkk</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f}rh; fe'kujh</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ln>
                  <a:solidFill>
                    <a:schemeClr val="bg1"/>
                  </a:solidFill>
                </a:ln>
                <a:solidFill>
                  <a:srgbClr val="FFFFFF"/>
                </a:solidFill>
                <a:latin typeface="Kruti Dev 010" pitchFamily="2" charset="0"/>
                <a:ea typeface="ＭＳ Ｐゴシック" pitchFamily="34" charset="-128"/>
                <a:cs typeface="+mn-cs"/>
              </a:rPr>
              <a:t>		</a:t>
            </a:r>
            <a:r>
              <a:rPr lang="ja-JP" altLang="en-GB" sz="1400" b="1">
                <a:ln>
                  <a:solidFill>
                    <a:schemeClr val="bg1"/>
                  </a:solidFill>
                </a:ln>
                <a:solidFill>
                  <a:srgbClr val="FFFFFF"/>
                </a:solidFill>
                <a:latin typeface="Kruti Dev 010" pitchFamily="2" charset="0"/>
                <a:ea typeface="ＭＳ Ｐゴシック" pitchFamily="34" charset="-128"/>
                <a:cs typeface="+mn-cs"/>
              </a:rPr>
              <a:t>“</a:t>
            </a:r>
            <a:endParaRPr lang="en-GB" altLang="ja-JP" sz="1400" b="1" dirty="0">
              <a:ln>
                <a:solidFill>
                  <a:schemeClr val="bg1"/>
                </a:solidFill>
              </a:ln>
              <a:solidFill>
                <a:srgbClr val="FFFFFF"/>
              </a:solidFill>
              <a:latin typeface="Kruti Dev 010" pitchFamily="2" charset="0"/>
              <a:ea typeface="ＭＳ Ｐゴシック" pitchFamily="34" charset="-128"/>
              <a:cs typeface="+mn-cs"/>
            </a:endParaRP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ln>
                  <a:solidFill>
                    <a:schemeClr val="bg1"/>
                  </a:solidFill>
                </a:ln>
                <a:solidFill>
                  <a:srgbClr val="FFFFFF"/>
                </a:solidFill>
                <a:latin typeface="Kruti Dev 010" pitchFamily="2" charset="0"/>
                <a:ea typeface="ＭＳ Ｐゴシック" pitchFamily="34" charset="-128"/>
                <a:cs typeface="+mn-cs"/>
              </a:rPr>
              <a:t>		</a:t>
            </a:r>
            <a:r>
              <a:rPr lang="ja-JP" altLang="en-GB" sz="1400" b="1">
                <a:ln>
                  <a:solidFill>
                    <a:schemeClr val="bg1"/>
                  </a:solidFill>
                </a:ln>
                <a:solidFill>
                  <a:srgbClr val="FFFFFF"/>
                </a:solidFill>
                <a:latin typeface="Kruti Dev 010" pitchFamily="2" charset="0"/>
                <a:ea typeface="ＭＳ Ｐゴシック" pitchFamily="34" charset="-128"/>
                <a:cs typeface="+mn-cs"/>
              </a:rPr>
              <a:t>“</a:t>
            </a:r>
            <a:endParaRPr lang="en-GB" altLang="ja-JP" sz="1400" b="1" dirty="0">
              <a:ln>
                <a:solidFill>
                  <a:schemeClr val="bg1"/>
                </a:solidFill>
              </a:ln>
              <a:solidFill>
                <a:srgbClr val="FFFFFF"/>
              </a:solidFill>
              <a:latin typeface="Kruti Dev 010" pitchFamily="2" charset="0"/>
              <a:ea typeface="ＭＳ Ｐゴシック" pitchFamily="34" charset="-128"/>
              <a:cs typeface="+mn-cs"/>
            </a:endParaRP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rhljh fe'kujh</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ln>
                  <a:solidFill>
                    <a:schemeClr val="bg1"/>
                  </a:solidFill>
                </a:ln>
                <a:solidFill>
                  <a:srgbClr val="FFFFFF"/>
                </a:solidFill>
                <a:latin typeface="Kruti Dev 010" pitchFamily="2" charset="0"/>
                <a:ea typeface="ＭＳ Ｐゴシック" pitchFamily="34" charset="-128"/>
                <a:cs typeface="+mn-cs"/>
              </a:rPr>
              <a:t>		</a:t>
            </a:r>
            <a:r>
              <a:rPr lang="ja-JP" altLang="en-GB" sz="1400" b="1">
                <a:ln>
                  <a:solidFill>
                    <a:schemeClr val="bg1"/>
                  </a:solidFill>
                </a:ln>
                <a:solidFill>
                  <a:srgbClr val="FFFFFF"/>
                </a:solidFill>
                <a:latin typeface="Kruti Dev 010" pitchFamily="2" charset="0"/>
                <a:ea typeface="ＭＳ Ｐゴシック" pitchFamily="34" charset="-128"/>
                <a:cs typeface="+mn-cs"/>
              </a:rPr>
              <a:t>“</a:t>
            </a:r>
            <a:endParaRPr lang="en-GB" altLang="ja-JP" sz="1400" b="1" dirty="0">
              <a:ln>
                <a:solidFill>
                  <a:schemeClr val="bg1"/>
                </a:solidFill>
              </a:ln>
              <a:solidFill>
                <a:srgbClr val="FFFFFF"/>
              </a:solidFill>
              <a:latin typeface="Kruti Dev 010" pitchFamily="2" charset="0"/>
              <a:ea typeface="ＭＳ Ｐゴシック" pitchFamily="34" charset="-128"/>
              <a:cs typeface="+mn-cs"/>
            </a:endParaRP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;L'yse esa</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lHkk ds lkeus izfrj{kk</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lugsafnzu ds lkeus izfrj{kk</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QsfyDl ds lkeus cpko</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QsLrql ds lkeus cpko</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ikSyql % jktk vfxzIik ds lkeus cpko</a:t>
            </a:r>
          </a:p>
          <a:p>
            <a:pPr marL="454025" indent="-454025">
              <a:lnSpc>
                <a:spcPct val="100000"/>
              </a:lnSpc>
              <a:spcBef>
                <a:spcPts val="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chemeClr val="bg1"/>
                  </a:solidFill>
                </a:ln>
                <a:solidFill>
                  <a:srgbClr val="FFFFFF"/>
                </a:solidFill>
                <a:latin typeface="Kruti Dev 010" pitchFamily="2" charset="0"/>
                <a:ea typeface="ＭＳ Ｐゴシック" pitchFamily="34" charset="-128"/>
                <a:cs typeface="+mn-cs"/>
              </a:rPr>
              <a:t>jkse dh ;k=k % tgkt nq?kZVuk</a:t>
            </a:r>
          </a:p>
        </p:txBody>
      </p:sp>
      <p:sp>
        <p:nvSpPr>
          <p:cNvPr id="70660" name="Text Box 1"/>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70661" name="Text Box 2"/>
          <p:cNvSpPr txBox="1">
            <a:spLocks noChangeArrowheads="1"/>
          </p:cNvSpPr>
          <p:nvPr/>
        </p:nvSpPr>
        <p:spPr bwMode="auto">
          <a:xfrm>
            <a:off x="1041400" y="3197225"/>
            <a:ext cx="24336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000"/>
              </a:spcBef>
              <a:buClr>
                <a:srgbClr val="08F2EE"/>
              </a:buClr>
            </a:pPr>
            <a:r>
              <a:rPr lang="en-GB" sz="3200" b="1" i="1">
                <a:solidFill>
                  <a:srgbClr val="08F2EE"/>
                </a:solidFill>
                <a:latin typeface="Kruti Dev 010" charset="0"/>
              </a:rPr>
              <a:t>AN INDEX TO                              THE ACTS OF THE APOSTLES</a:t>
            </a:r>
          </a:p>
        </p:txBody>
      </p:sp>
      <p:sp>
        <p:nvSpPr>
          <p:cNvPr id="34819" name="Text Box 3"/>
          <p:cNvSpPr txBox="1">
            <a:spLocks noChangeArrowheads="1"/>
          </p:cNvSpPr>
          <p:nvPr/>
        </p:nvSpPr>
        <p:spPr bwMode="auto">
          <a:xfrm rot="21540000">
            <a:off x="7723166" y="1960679"/>
            <a:ext cx="2334749" cy="1386972"/>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chemeClr val="bg1"/>
                  </a:solidFill>
                </a:ln>
                <a:solidFill>
                  <a:srgbClr val="FFFFFF"/>
                </a:solidFill>
                <a:latin typeface="Kruti Dev 010" pitchFamily="2" charset="0"/>
                <a:ea typeface="ＭＳ Ｐゴシック" pitchFamily="34" charset="-128"/>
                <a:cs typeface="+mn-cs"/>
              </a:rPr>
              <a:t>iyhfLru lhfj;k esa</a:t>
            </a:r>
            <a:br>
              <a:rPr lang="en-GB" sz="2800" b="1" u="sng" dirty="0">
                <a:ln>
                  <a:solidFill>
                    <a:schemeClr val="bg1"/>
                  </a:solidFill>
                </a:ln>
                <a:solidFill>
                  <a:srgbClr val="FFFFFF"/>
                </a:solidFill>
                <a:latin typeface="Kruti Dev 010" pitchFamily="2" charset="0"/>
                <a:ea typeface="ＭＳ Ｐゴシック" pitchFamily="34" charset="-128"/>
                <a:cs typeface="+mn-cs"/>
              </a:rPr>
            </a:br>
            <a:r>
              <a:rPr lang="en-GB" sz="2800" b="1" dirty="0">
                <a:solidFill>
                  <a:srgbClr val="FFEA18"/>
                </a:solidFill>
                <a:latin typeface="Kruti Dev 010" pitchFamily="2" charset="0"/>
                <a:ea typeface="ＭＳ Ｐゴシック" pitchFamily="34" charset="-128"/>
                <a:cs typeface="+mn-cs"/>
              </a:rPr>
              <a:t>v/;k; </a:t>
            </a:r>
            <a:r>
              <a:rPr lang="en-GB" sz="2800" b="1" dirty="0" err="1">
                <a:solidFill>
                  <a:srgbClr val="FFEA18"/>
                </a:solidFill>
                <a:latin typeface="Kruti Dev 010"/>
                <a:ea typeface="ＭＳ Ｐゴシック" pitchFamily="34" charset="-128"/>
                <a:cs typeface="+mn-cs"/>
              </a:rPr>
              <a:t>Š</a:t>
            </a:r>
            <a:r>
              <a:rPr lang="en-GB" sz="2800" b="1" dirty="0" err="1">
                <a:solidFill>
                  <a:srgbClr val="FFEA18"/>
                </a:solidFill>
                <a:latin typeface="Kruti Dev 010" pitchFamily="2" charset="0"/>
                <a:ea typeface="ＭＳ Ｐゴシック" pitchFamily="34" charset="-128"/>
                <a:cs typeface="+mn-cs"/>
              </a:rPr>
              <a:t>&amp;</a:t>
            </a:r>
            <a:r>
              <a:rPr lang="en-GB" sz="2800" b="1" dirty="0" err="1">
                <a:solidFill>
                  <a:srgbClr val="FFEA18"/>
                </a:solidFill>
                <a:latin typeface="Kruti Dev 010"/>
                <a:ea typeface="ＭＳ Ｐゴシック" pitchFamily="34" charset="-128"/>
                <a:cs typeface="+mn-cs"/>
              </a:rPr>
              <a:t>ƒ</a:t>
            </a:r>
            <a:r>
              <a:rPr lang="en-GB" sz="2800" b="1" dirty="0">
                <a:solidFill>
                  <a:srgbClr val="FFEA18"/>
                </a:solidFill>
                <a:latin typeface="Kruti Dev 010" pitchFamily="2" charset="0"/>
                <a:ea typeface="ＭＳ Ｐゴシック" pitchFamily="34" charset="-128"/>
                <a:cs typeface="+mn-cs"/>
              </a:rPr>
              <a:t>„</a:t>
            </a:r>
          </a:p>
        </p:txBody>
      </p:sp>
      <p:sp>
        <p:nvSpPr>
          <p:cNvPr id="34820" name="Text Box 4"/>
          <p:cNvSpPr txBox="1">
            <a:spLocks noChangeArrowheads="1"/>
          </p:cNvSpPr>
          <p:nvPr/>
        </p:nvSpPr>
        <p:spPr bwMode="auto">
          <a:xfrm rot="21540000">
            <a:off x="7759700" y="5000421"/>
            <a:ext cx="2290763"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chemeClr val="bg1"/>
                  </a:solidFill>
                </a:ln>
                <a:solidFill>
                  <a:srgbClr val="FFFFFF"/>
                </a:solidFill>
                <a:latin typeface="Kruti Dev 010" pitchFamily="2" charset="0"/>
                <a:ea typeface="ＭＳ Ｐゴシック" pitchFamily="34" charset="-128"/>
                <a:cs typeface="+mn-cs"/>
              </a:rPr>
              <a:t>fo'o dh vksj</a:t>
            </a:r>
            <a:br>
              <a:rPr lang="en-GB" sz="2800" b="1" u="sng" dirty="0">
                <a:ln>
                  <a:solidFill>
                    <a:schemeClr val="bg1"/>
                  </a:solidFill>
                </a:ln>
                <a:solidFill>
                  <a:srgbClr val="FFFFFF"/>
                </a:solidFill>
                <a:latin typeface="Kruti Dev 010" pitchFamily="2" charset="0"/>
                <a:ea typeface="ＭＳ Ｐゴシック" pitchFamily="34" charset="-128"/>
                <a:cs typeface="+mn-cs"/>
              </a:rPr>
            </a:br>
            <a:r>
              <a:rPr lang="en-GB" sz="2800" b="1" dirty="0">
                <a:solidFill>
                  <a:srgbClr val="FFEA18"/>
                </a:solidFill>
                <a:latin typeface="Kruti Dev 010" pitchFamily="2" charset="0"/>
                <a:ea typeface="ＭＳ Ｐゴシック" pitchFamily="34" charset="-128"/>
                <a:cs typeface="+mn-cs"/>
              </a:rPr>
              <a:t>v/;k; </a:t>
            </a:r>
            <a:r>
              <a:rPr lang="en-GB" sz="2800" b="1" dirty="0">
                <a:solidFill>
                  <a:srgbClr val="FFEA18"/>
                </a:solidFill>
                <a:latin typeface="Kruti Dev 010"/>
                <a:ea typeface="ＭＳ Ｐゴシック" pitchFamily="34" charset="-128"/>
                <a:cs typeface="+mn-cs"/>
              </a:rPr>
              <a:t>ƒ</a:t>
            </a:r>
            <a:r>
              <a:rPr lang="en-GB" sz="2800" b="1" dirty="0">
                <a:solidFill>
                  <a:srgbClr val="FFEA18"/>
                </a:solidFill>
                <a:latin typeface="Kruti Dev 010" pitchFamily="2" charset="0"/>
                <a:ea typeface="ＭＳ Ｐゴシック" pitchFamily="34" charset="-128"/>
                <a:cs typeface="+mn-cs"/>
              </a:rPr>
              <a:t>…&amp;</a:t>
            </a:r>
            <a:r>
              <a:rPr lang="en-GB" sz="2800" b="1" dirty="0">
                <a:solidFill>
                  <a:srgbClr val="FFEA18"/>
                </a:solidFill>
                <a:latin typeface="Kruti Dev 010"/>
                <a:ea typeface="ＭＳ Ｐゴシック" pitchFamily="34" charset="-128"/>
                <a:cs typeface="+mn-cs"/>
              </a:rPr>
              <a:t>„Š</a:t>
            </a:r>
            <a:endParaRPr lang="en-GB" sz="2800" b="1" dirty="0">
              <a:solidFill>
                <a:srgbClr val="FFEA18"/>
              </a:solidFill>
              <a:latin typeface="Kruti Dev 010" pitchFamily="2" charset="0"/>
              <a:ea typeface="ＭＳ Ｐゴシック" pitchFamily="34" charset="-128"/>
              <a:cs typeface="+mn-cs"/>
            </a:endParaRPr>
          </a:p>
        </p:txBody>
      </p:sp>
      <p:sp>
        <p:nvSpPr>
          <p:cNvPr id="34821" name="Text Box 5"/>
          <p:cNvSpPr txBox="1">
            <a:spLocks noChangeArrowheads="1"/>
          </p:cNvSpPr>
          <p:nvPr/>
        </p:nvSpPr>
        <p:spPr bwMode="auto">
          <a:xfrm>
            <a:off x="7869238" y="747713"/>
            <a:ext cx="1792287"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chemeClr val="bg1"/>
                  </a:solidFill>
                </a:ln>
                <a:solidFill>
                  <a:srgbClr val="FFFFFF"/>
                </a:solidFill>
                <a:latin typeface="Kruti Dev 010" pitchFamily="2" charset="0"/>
                <a:ea typeface="ＭＳ Ｐゴシック" pitchFamily="34" charset="-128"/>
                <a:cs typeface="+mn-cs"/>
              </a:rPr>
              <a:t>;:'kyse</a:t>
            </a:r>
            <a:r>
              <a:rPr lang="en-GB" sz="2800" b="1" dirty="0">
                <a:ln>
                  <a:solidFill>
                    <a:schemeClr val="bg1"/>
                  </a:solidFill>
                </a:ln>
                <a:solidFill>
                  <a:srgbClr val="FFEA18"/>
                </a:solidFill>
                <a:latin typeface="Kruti Dev 010" pitchFamily="2" charset="0"/>
                <a:ea typeface="ＭＳ Ｐゴシック" pitchFamily="34" charset="-128"/>
                <a:cs typeface="+mn-cs"/>
              </a:rPr>
              <a:t>              </a:t>
            </a:r>
            <a:r>
              <a:rPr lang="en-GB" sz="2800" b="1" dirty="0">
                <a:solidFill>
                  <a:srgbClr val="FFEA18"/>
                </a:solidFill>
                <a:latin typeface="Kruti Dev 010" pitchFamily="2" charset="0"/>
                <a:ea typeface="ＭＳ Ｐゴシック" pitchFamily="34" charset="-128"/>
                <a:cs typeface="+mn-cs"/>
              </a:rPr>
              <a:t>v/;k; </a:t>
            </a:r>
            <a:r>
              <a:rPr lang="en-GB" sz="2800" b="1" dirty="0">
                <a:solidFill>
                  <a:srgbClr val="FFEA18"/>
                </a:solidFill>
                <a:latin typeface="Kruti Dev 010"/>
                <a:ea typeface="ＭＳ Ｐゴシック" pitchFamily="34" charset="-128"/>
                <a:cs typeface="+mn-cs"/>
              </a:rPr>
              <a:t>ƒ</a:t>
            </a:r>
            <a:r>
              <a:rPr lang="en-GB" sz="2800" b="1" dirty="0">
                <a:solidFill>
                  <a:srgbClr val="FFEA18"/>
                </a:solidFill>
                <a:latin typeface="Kruti Dev 010" pitchFamily="2" charset="0"/>
                <a:ea typeface="ＭＳ Ｐゴシック" pitchFamily="34" charset="-128"/>
                <a:cs typeface="+mn-cs"/>
              </a:rPr>
              <a:t>&amp;</a:t>
            </a:r>
            <a:r>
              <a:rPr lang="en-GB" sz="2800" b="1" dirty="0">
                <a:solidFill>
                  <a:srgbClr val="FFEA18"/>
                </a:solidFill>
                <a:latin typeface="Kruti Dev 010"/>
                <a:ea typeface="ＭＳ Ｐゴシック" pitchFamily="34" charset="-128"/>
                <a:cs typeface="+mn-cs"/>
              </a:rPr>
              <a:t>‰</a:t>
            </a:r>
            <a:endParaRPr lang="en-GB" sz="2800" b="1" dirty="0">
              <a:solidFill>
                <a:srgbClr val="FFEA18"/>
              </a:solidFill>
              <a:latin typeface="Kruti Dev 010" pitchFamily="2" charset="0"/>
              <a:ea typeface="ＭＳ Ｐゴシック" pitchFamily="34" charset="-128"/>
              <a:cs typeface="+mn-cs"/>
            </a:endParaRPr>
          </a:p>
        </p:txBody>
      </p:sp>
      <p:sp>
        <p:nvSpPr>
          <p:cNvPr id="70665" name="Text Box 6"/>
          <p:cNvSpPr txBox="1">
            <a:spLocks noChangeArrowheads="1"/>
          </p:cNvSpPr>
          <p:nvPr/>
        </p:nvSpPr>
        <p:spPr bwMode="auto">
          <a:xfrm>
            <a:off x="3905250" y="171450"/>
            <a:ext cx="5588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a:lnSpc>
                <a:spcPct val="70000"/>
              </a:lnSpc>
              <a:spcBef>
                <a:spcPts val="825"/>
              </a:spcBef>
              <a:buClr>
                <a:srgbClr val="FFFFFF"/>
              </a:buClr>
            </a:pPr>
            <a:r>
              <a:rPr lang="en-GB" sz="1400" b="1">
                <a:solidFill>
                  <a:srgbClr val="FFFFFF"/>
                </a:solidFill>
                <a:latin typeface="Kruti Dev 010" charset="0"/>
              </a:rPr>
              <a:t>1</a:t>
            </a:r>
          </a:p>
          <a:p>
            <a:pPr algn="r">
              <a:lnSpc>
                <a:spcPct val="70000"/>
              </a:lnSpc>
              <a:spcBef>
                <a:spcPts val="825"/>
              </a:spcBef>
              <a:buClr>
                <a:srgbClr val="FFFFFF"/>
              </a:buClr>
            </a:pPr>
            <a:r>
              <a:rPr lang="en-GB" sz="1400" b="1">
                <a:solidFill>
                  <a:srgbClr val="FFFFFF"/>
                </a:solidFill>
                <a:latin typeface="Kruti Dev 010" charset="0"/>
              </a:rPr>
              <a:t>2</a:t>
            </a:r>
          </a:p>
          <a:p>
            <a:pPr algn="r">
              <a:lnSpc>
                <a:spcPct val="70000"/>
              </a:lnSpc>
              <a:spcBef>
                <a:spcPts val="825"/>
              </a:spcBef>
              <a:buClr>
                <a:srgbClr val="FFFFFF"/>
              </a:buClr>
            </a:pPr>
            <a:r>
              <a:rPr lang="en-GB" sz="1400" b="1">
                <a:solidFill>
                  <a:srgbClr val="FFFFFF"/>
                </a:solidFill>
                <a:latin typeface="Kruti Dev 010" charset="0"/>
              </a:rPr>
              <a:t>3</a:t>
            </a:r>
          </a:p>
          <a:p>
            <a:pPr algn="r">
              <a:lnSpc>
                <a:spcPct val="70000"/>
              </a:lnSpc>
              <a:spcBef>
                <a:spcPts val="825"/>
              </a:spcBef>
              <a:buClr>
                <a:srgbClr val="FFFFFF"/>
              </a:buClr>
            </a:pPr>
            <a:r>
              <a:rPr lang="en-GB" sz="1400" b="1">
                <a:solidFill>
                  <a:srgbClr val="FFFFFF"/>
                </a:solidFill>
                <a:latin typeface="Kruti Dev 010" charset="0"/>
              </a:rPr>
              <a:t>4</a:t>
            </a:r>
          </a:p>
          <a:p>
            <a:pPr algn="r">
              <a:lnSpc>
                <a:spcPct val="70000"/>
              </a:lnSpc>
              <a:spcBef>
                <a:spcPts val="825"/>
              </a:spcBef>
              <a:buClr>
                <a:srgbClr val="FFFFFF"/>
              </a:buClr>
            </a:pPr>
            <a:r>
              <a:rPr lang="en-GB" sz="1400" b="1">
                <a:solidFill>
                  <a:srgbClr val="FFFFFF"/>
                </a:solidFill>
                <a:latin typeface="Kruti Dev 010" charset="0"/>
              </a:rPr>
              <a:t>5</a:t>
            </a:r>
          </a:p>
          <a:p>
            <a:pPr algn="r">
              <a:lnSpc>
                <a:spcPct val="70000"/>
              </a:lnSpc>
              <a:spcBef>
                <a:spcPts val="825"/>
              </a:spcBef>
              <a:buClr>
                <a:srgbClr val="FFFFFF"/>
              </a:buClr>
            </a:pPr>
            <a:r>
              <a:rPr lang="en-GB" sz="1400" b="1">
                <a:solidFill>
                  <a:srgbClr val="FFFFFF"/>
                </a:solidFill>
                <a:latin typeface="Kruti Dev 010" charset="0"/>
              </a:rPr>
              <a:t>6</a:t>
            </a:r>
          </a:p>
          <a:p>
            <a:pPr algn="r">
              <a:lnSpc>
                <a:spcPct val="70000"/>
              </a:lnSpc>
              <a:spcBef>
                <a:spcPts val="825"/>
              </a:spcBef>
              <a:buClr>
                <a:srgbClr val="FFFFFF"/>
              </a:buClr>
            </a:pPr>
            <a:r>
              <a:rPr lang="en-GB" sz="1400" b="1">
                <a:solidFill>
                  <a:srgbClr val="FFFFFF"/>
                </a:solidFill>
                <a:latin typeface="Kruti Dev 010" charset="0"/>
              </a:rPr>
              <a:t>7</a:t>
            </a:r>
          </a:p>
        </p:txBody>
      </p:sp>
      <p:sp>
        <p:nvSpPr>
          <p:cNvPr id="70666" name="Text Box 7"/>
          <p:cNvSpPr txBox="1">
            <a:spLocks noChangeArrowheads="1"/>
          </p:cNvSpPr>
          <p:nvPr/>
        </p:nvSpPr>
        <p:spPr bwMode="auto">
          <a:xfrm>
            <a:off x="3892550" y="2092325"/>
            <a:ext cx="558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a:lnSpc>
                <a:spcPct val="70000"/>
              </a:lnSpc>
              <a:spcBef>
                <a:spcPts val="925"/>
              </a:spcBef>
              <a:buClr>
                <a:srgbClr val="FFFFFF"/>
              </a:buClr>
            </a:pPr>
            <a:r>
              <a:rPr lang="en-GB" sz="1200" b="1">
                <a:solidFill>
                  <a:srgbClr val="FFFFFF"/>
                </a:solidFill>
                <a:latin typeface="Kruti Dev 010" charset="0"/>
              </a:rPr>
              <a:t>8</a:t>
            </a:r>
          </a:p>
          <a:p>
            <a:pPr algn="r">
              <a:lnSpc>
                <a:spcPct val="70000"/>
              </a:lnSpc>
              <a:spcBef>
                <a:spcPts val="925"/>
              </a:spcBef>
              <a:buClr>
                <a:srgbClr val="FFFFFF"/>
              </a:buClr>
            </a:pPr>
            <a:r>
              <a:rPr lang="en-GB" sz="1200" b="1">
                <a:solidFill>
                  <a:srgbClr val="FFFFFF"/>
                </a:solidFill>
                <a:latin typeface="Kruti Dev 010" charset="0"/>
              </a:rPr>
              <a:t>9</a:t>
            </a:r>
          </a:p>
          <a:p>
            <a:pPr algn="r">
              <a:lnSpc>
                <a:spcPct val="70000"/>
              </a:lnSpc>
              <a:spcBef>
                <a:spcPts val="925"/>
              </a:spcBef>
              <a:buClr>
                <a:srgbClr val="FFFFFF"/>
              </a:buClr>
            </a:pPr>
            <a:r>
              <a:rPr lang="en-GB" sz="1200" b="1">
                <a:solidFill>
                  <a:srgbClr val="FFFFFF"/>
                </a:solidFill>
                <a:latin typeface="Kruti Dev 010" charset="0"/>
              </a:rPr>
              <a:t>10</a:t>
            </a:r>
          </a:p>
          <a:p>
            <a:pPr algn="r">
              <a:lnSpc>
                <a:spcPct val="70000"/>
              </a:lnSpc>
              <a:spcBef>
                <a:spcPts val="925"/>
              </a:spcBef>
              <a:buClr>
                <a:srgbClr val="FFFFFF"/>
              </a:buClr>
            </a:pPr>
            <a:r>
              <a:rPr lang="en-GB" sz="1200" b="1">
                <a:solidFill>
                  <a:srgbClr val="FFFFFF"/>
                </a:solidFill>
                <a:latin typeface="Kruti Dev 010" charset="0"/>
              </a:rPr>
              <a:t>11</a:t>
            </a:r>
          </a:p>
          <a:p>
            <a:pPr algn="r">
              <a:lnSpc>
                <a:spcPct val="70000"/>
              </a:lnSpc>
              <a:spcBef>
                <a:spcPts val="925"/>
              </a:spcBef>
              <a:buClr>
                <a:srgbClr val="FFFFFF"/>
              </a:buClr>
            </a:pPr>
            <a:r>
              <a:rPr lang="en-GB" sz="1200" b="1">
                <a:solidFill>
                  <a:srgbClr val="FFFFFF"/>
                </a:solidFill>
                <a:latin typeface="Kruti Dev 010" charset="0"/>
              </a:rPr>
              <a:t>12</a:t>
            </a:r>
          </a:p>
        </p:txBody>
      </p:sp>
      <p:sp>
        <p:nvSpPr>
          <p:cNvPr id="70667" name="Text Box 11"/>
          <p:cNvSpPr txBox="1">
            <a:spLocks noChangeArrowheads="1"/>
          </p:cNvSpPr>
          <p:nvPr/>
        </p:nvSpPr>
        <p:spPr bwMode="auto">
          <a:xfrm>
            <a:off x="3887788" y="3314700"/>
            <a:ext cx="558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a:lnSpc>
                <a:spcPct val="100000"/>
              </a:lnSpc>
              <a:spcBef>
                <a:spcPts val="550"/>
              </a:spcBef>
              <a:buClr>
                <a:srgbClr val="FFFFFF"/>
              </a:buClr>
            </a:pPr>
            <a:endParaRPr lang="en-GB" sz="1200" b="1">
              <a:solidFill>
                <a:srgbClr val="FFFFFF"/>
              </a:solidFill>
              <a:latin typeface="Kruti Dev 010" charset="0"/>
            </a:endParaRPr>
          </a:p>
          <a:p>
            <a:pPr algn="r">
              <a:lnSpc>
                <a:spcPct val="100000"/>
              </a:lnSpc>
              <a:spcBef>
                <a:spcPts val="550"/>
              </a:spcBef>
              <a:buClr>
                <a:srgbClr val="FFFFFF"/>
              </a:buClr>
            </a:pPr>
            <a:r>
              <a:rPr lang="en-GB" sz="1200" b="1">
                <a:solidFill>
                  <a:srgbClr val="FFFFFF"/>
                </a:solidFill>
                <a:latin typeface="Kruti Dev 010" charset="0"/>
              </a:rPr>
              <a:t>13</a:t>
            </a:r>
          </a:p>
          <a:p>
            <a:pPr algn="r">
              <a:lnSpc>
                <a:spcPct val="100000"/>
              </a:lnSpc>
              <a:spcBef>
                <a:spcPts val="550"/>
              </a:spcBef>
              <a:buClr>
                <a:srgbClr val="FFFFFF"/>
              </a:buClr>
            </a:pPr>
            <a:r>
              <a:rPr lang="en-GB" sz="1200" b="1">
                <a:solidFill>
                  <a:srgbClr val="FFFFFF"/>
                </a:solidFill>
                <a:latin typeface="Kruti Dev 010" charset="0"/>
              </a:rPr>
              <a:t>14</a:t>
            </a:r>
          </a:p>
          <a:p>
            <a:pPr algn="r">
              <a:lnSpc>
                <a:spcPct val="100000"/>
              </a:lnSpc>
              <a:spcBef>
                <a:spcPts val="550"/>
              </a:spcBef>
              <a:buClr>
                <a:srgbClr val="FFFFFF"/>
              </a:buClr>
            </a:pPr>
            <a:r>
              <a:rPr lang="en-GB" sz="1200" b="1">
                <a:solidFill>
                  <a:srgbClr val="FFFFFF"/>
                </a:solidFill>
                <a:latin typeface="Kruti Dev 010" charset="0"/>
              </a:rPr>
              <a:t>15</a:t>
            </a:r>
          </a:p>
          <a:p>
            <a:pPr algn="r">
              <a:lnSpc>
                <a:spcPct val="100000"/>
              </a:lnSpc>
              <a:spcBef>
                <a:spcPts val="550"/>
              </a:spcBef>
              <a:buClr>
                <a:srgbClr val="FFFFFF"/>
              </a:buClr>
            </a:pPr>
            <a:r>
              <a:rPr lang="en-GB" sz="1200" b="1">
                <a:solidFill>
                  <a:srgbClr val="FFFFFF"/>
                </a:solidFill>
                <a:latin typeface="Kruti Dev 010" charset="0"/>
              </a:rPr>
              <a:t>16</a:t>
            </a:r>
          </a:p>
          <a:p>
            <a:pPr algn="r">
              <a:lnSpc>
                <a:spcPct val="100000"/>
              </a:lnSpc>
              <a:spcBef>
                <a:spcPts val="550"/>
              </a:spcBef>
              <a:buClr>
                <a:srgbClr val="FFFFFF"/>
              </a:buClr>
            </a:pPr>
            <a:r>
              <a:rPr lang="en-GB" sz="1200" b="1">
                <a:solidFill>
                  <a:srgbClr val="FFFFFF"/>
                </a:solidFill>
                <a:latin typeface="Kruti Dev 010" charset="0"/>
              </a:rPr>
              <a:t>17</a:t>
            </a:r>
          </a:p>
          <a:p>
            <a:pPr algn="r">
              <a:lnSpc>
                <a:spcPct val="100000"/>
              </a:lnSpc>
              <a:spcBef>
                <a:spcPts val="550"/>
              </a:spcBef>
              <a:buClr>
                <a:srgbClr val="FFFFFF"/>
              </a:buClr>
            </a:pPr>
            <a:r>
              <a:rPr lang="en-GB" sz="1200" b="1">
                <a:solidFill>
                  <a:srgbClr val="FFFFFF"/>
                </a:solidFill>
                <a:latin typeface="Kruti Dev 010" charset="0"/>
              </a:rPr>
              <a:t>18</a:t>
            </a:r>
          </a:p>
          <a:p>
            <a:pPr algn="r">
              <a:lnSpc>
                <a:spcPct val="100000"/>
              </a:lnSpc>
              <a:spcBef>
                <a:spcPts val="550"/>
              </a:spcBef>
              <a:buClr>
                <a:srgbClr val="FFFFFF"/>
              </a:buClr>
            </a:pPr>
            <a:r>
              <a:rPr lang="en-GB" sz="1200" b="1">
                <a:solidFill>
                  <a:srgbClr val="FFFFFF"/>
                </a:solidFill>
                <a:latin typeface="Kruti Dev 010" charset="0"/>
              </a:rPr>
              <a:t>19</a:t>
            </a:r>
          </a:p>
          <a:p>
            <a:pPr algn="r">
              <a:lnSpc>
                <a:spcPct val="100000"/>
              </a:lnSpc>
              <a:spcBef>
                <a:spcPts val="550"/>
              </a:spcBef>
              <a:buClr>
                <a:srgbClr val="FFFFFF"/>
              </a:buClr>
            </a:pPr>
            <a:r>
              <a:rPr lang="en-GB" sz="1200" b="1">
                <a:solidFill>
                  <a:srgbClr val="FFFFFF"/>
                </a:solidFill>
                <a:latin typeface="Kruti Dev 010" charset="0"/>
              </a:rPr>
              <a:t>20</a:t>
            </a:r>
          </a:p>
          <a:p>
            <a:pPr algn="r">
              <a:lnSpc>
                <a:spcPct val="100000"/>
              </a:lnSpc>
              <a:spcBef>
                <a:spcPts val="550"/>
              </a:spcBef>
              <a:buClr>
                <a:srgbClr val="FFFFFF"/>
              </a:buClr>
            </a:pPr>
            <a:r>
              <a:rPr lang="en-GB" sz="1200" b="1">
                <a:solidFill>
                  <a:srgbClr val="FFFFFF"/>
                </a:solidFill>
                <a:latin typeface="Kruti Dev 010" charset="0"/>
              </a:rPr>
              <a:t>21</a:t>
            </a:r>
          </a:p>
          <a:p>
            <a:pPr algn="r">
              <a:lnSpc>
                <a:spcPct val="100000"/>
              </a:lnSpc>
              <a:spcBef>
                <a:spcPts val="550"/>
              </a:spcBef>
              <a:buClr>
                <a:srgbClr val="FFFFFF"/>
              </a:buClr>
            </a:pPr>
            <a:r>
              <a:rPr lang="en-GB" sz="1200" b="1">
                <a:solidFill>
                  <a:srgbClr val="FFFFFF"/>
                </a:solidFill>
                <a:latin typeface="Kruti Dev 010" charset="0"/>
              </a:rPr>
              <a:t>22</a:t>
            </a:r>
          </a:p>
          <a:p>
            <a:pPr algn="r">
              <a:lnSpc>
                <a:spcPct val="100000"/>
              </a:lnSpc>
              <a:spcBef>
                <a:spcPts val="550"/>
              </a:spcBef>
              <a:buClr>
                <a:srgbClr val="FFFFFF"/>
              </a:buClr>
            </a:pPr>
            <a:r>
              <a:rPr lang="en-GB" sz="1200" b="1">
                <a:solidFill>
                  <a:srgbClr val="FFFFFF"/>
                </a:solidFill>
                <a:latin typeface="Kruti Dev 010" charset="0"/>
              </a:rPr>
              <a:t>23</a:t>
            </a:r>
          </a:p>
          <a:p>
            <a:pPr algn="r">
              <a:lnSpc>
                <a:spcPct val="100000"/>
              </a:lnSpc>
              <a:spcBef>
                <a:spcPts val="550"/>
              </a:spcBef>
              <a:buClr>
                <a:srgbClr val="FFFFFF"/>
              </a:buClr>
            </a:pPr>
            <a:r>
              <a:rPr lang="en-GB" sz="1200" b="1">
                <a:solidFill>
                  <a:srgbClr val="FFFFFF"/>
                </a:solidFill>
                <a:latin typeface="Kruti Dev 010" charset="0"/>
              </a:rPr>
              <a:t>24</a:t>
            </a:r>
          </a:p>
          <a:p>
            <a:pPr algn="r">
              <a:lnSpc>
                <a:spcPct val="100000"/>
              </a:lnSpc>
              <a:spcBef>
                <a:spcPts val="550"/>
              </a:spcBef>
              <a:buClr>
                <a:srgbClr val="FFFFFF"/>
              </a:buClr>
            </a:pPr>
            <a:r>
              <a:rPr lang="en-GB" sz="1200" b="1">
                <a:solidFill>
                  <a:srgbClr val="FFFFFF"/>
                </a:solidFill>
                <a:latin typeface="Kruti Dev 010" charset="0"/>
              </a:rPr>
              <a:t>25</a:t>
            </a:r>
          </a:p>
          <a:p>
            <a:pPr algn="r">
              <a:lnSpc>
                <a:spcPct val="100000"/>
              </a:lnSpc>
              <a:spcBef>
                <a:spcPts val="550"/>
              </a:spcBef>
              <a:buClr>
                <a:srgbClr val="FFFFFF"/>
              </a:buClr>
            </a:pPr>
            <a:r>
              <a:rPr lang="en-GB" sz="1200" b="1">
                <a:solidFill>
                  <a:srgbClr val="FFFFFF"/>
                </a:solidFill>
                <a:latin typeface="Kruti Dev 010" charset="0"/>
              </a:rPr>
              <a:t>26</a:t>
            </a:r>
          </a:p>
          <a:p>
            <a:pPr algn="r">
              <a:lnSpc>
                <a:spcPct val="100000"/>
              </a:lnSpc>
              <a:spcBef>
                <a:spcPts val="550"/>
              </a:spcBef>
              <a:buClr>
                <a:srgbClr val="FFFFFF"/>
              </a:buClr>
            </a:pPr>
            <a:r>
              <a:rPr lang="en-GB" sz="1200" b="1">
                <a:solidFill>
                  <a:srgbClr val="FFFFFF"/>
                </a:solidFill>
                <a:latin typeface="Kruti Dev 010" charset="0"/>
              </a:rPr>
              <a:t>27</a:t>
            </a:r>
          </a:p>
          <a:p>
            <a:pPr algn="r">
              <a:lnSpc>
                <a:spcPct val="100000"/>
              </a:lnSpc>
              <a:spcBef>
                <a:spcPts val="550"/>
              </a:spcBef>
              <a:buClr>
                <a:srgbClr val="FFFFFF"/>
              </a:buClr>
            </a:pPr>
            <a:r>
              <a:rPr lang="en-GB" sz="1200" b="1">
                <a:solidFill>
                  <a:srgbClr val="FFFFFF"/>
                </a:solidFill>
                <a:latin typeface="Kruti Dev 010" charset="0"/>
              </a:rPr>
              <a:t>28</a:t>
            </a:r>
          </a:p>
        </p:txBody>
      </p:sp>
      <p:sp>
        <p:nvSpPr>
          <p:cNvPr id="34828" name="Text Box 12"/>
          <p:cNvSpPr txBox="1">
            <a:spLocks noChangeArrowheads="1"/>
          </p:cNvSpPr>
          <p:nvPr/>
        </p:nvSpPr>
        <p:spPr bwMode="auto">
          <a:xfrm>
            <a:off x="974725" y="1544638"/>
            <a:ext cx="2709863" cy="479425"/>
          </a:xfrm>
          <a:prstGeom prst="rect">
            <a:avLst/>
          </a:prstGeom>
          <a:solidFill>
            <a:srgbClr val="1822CD"/>
          </a:solidFill>
          <a:ln w="38160">
            <a:solidFill>
              <a:srgbClr val="FFFF00"/>
            </a:solidFill>
            <a:miter lim="800000"/>
            <a:headEnd/>
            <a:tailEnd/>
          </a:ln>
          <a:effectLst>
            <a:outerShdw dist="107933" dir="2700000" algn="ctr" rotWithShape="0">
              <a:srgbClr val="040404"/>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750"/>
              </a:spcBef>
              <a:buClr>
                <a:srgbClr val="FFFF00"/>
              </a:buClr>
            </a:pPr>
            <a:r>
              <a:rPr lang="en-GB" b="1">
                <a:solidFill>
                  <a:srgbClr val="FFFF00"/>
                </a:solidFill>
                <a:latin typeface="Kruti Dev 010" charset="0"/>
              </a:rPr>
              <a:t>STUDY HELP #23</a:t>
            </a:r>
          </a:p>
        </p:txBody>
      </p:sp>
      <p:sp>
        <p:nvSpPr>
          <p:cNvPr id="34829" name="AutoShape 13"/>
          <p:cNvSpPr>
            <a:spLocks/>
          </p:cNvSpPr>
          <p:nvPr/>
        </p:nvSpPr>
        <p:spPr bwMode="auto">
          <a:xfrm>
            <a:off x="7405688" y="3495675"/>
            <a:ext cx="400050" cy="4081463"/>
          </a:xfrm>
          <a:prstGeom prst="rightBrace">
            <a:avLst>
              <a:gd name="adj1" fmla="val 85020"/>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grpSp>
        <p:nvGrpSpPr>
          <p:cNvPr id="2" name="Group 14"/>
          <p:cNvGrpSpPr>
            <a:grpSpLocks/>
          </p:cNvGrpSpPr>
          <p:nvPr/>
        </p:nvGrpSpPr>
        <p:grpSpPr bwMode="auto">
          <a:xfrm>
            <a:off x="4284663" y="233363"/>
            <a:ext cx="3524250" cy="1768475"/>
            <a:chOff x="2699" y="147"/>
            <a:chExt cx="2220" cy="1114"/>
          </a:xfrm>
        </p:grpSpPr>
        <p:sp>
          <p:nvSpPr>
            <p:cNvPr id="34831" name="AutoShape 15"/>
            <p:cNvSpPr>
              <a:spLocks/>
            </p:cNvSpPr>
            <p:nvPr/>
          </p:nvSpPr>
          <p:spPr bwMode="auto">
            <a:xfrm>
              <a:off x="4668" y="147"/>
              <a:ext cx="252" cy="1070"/>
            </a:xfrm>
            <a:prstGeom prst="rightBrace">
              <a:avLst>
                <a:gd name="adj1" fmla="val 35384"/>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34832" name="Line 16"/>
            <p:cNvSpPr>
              <a:spLocks noChangeShapeType="1"/>
            </p:cNvSpPr>
            <p:nvPr/>
          </p:nvSpPr>
          <p:spPr bwMode="auto">
            <a:xfrm>
              <a:off x="2699" y="1262"/>
              <a:ext cx="1900" cy="1"/>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grpSp>
        <p:nvGrpSpPr>
          <p:cNvPr id="3" name="Group 17"/>
          <p:cNvGrpSpPr>
            <a:grpSpLocks/>
          </p:cNvGrpSpPr>
          <p:nvPr/>
        </p:nvGrpSpPr>
        <p:grpSpPr bwMode="auto">
          <a:xfrm>
            <a:off x="4260850" y="1976438"/>
            <a:ext cx="3538538" cy="1481137"/>
            <a:chOff x="2684" y="1255"/>
            <a:chExt cx="2229" cy="933"/>
          </a:xfrm>
        </p:grpSpPr>
        <p:sp>
          <p:nvSpPr>
            <p:cNvPr id="34834" name="Line 18"/>
            <p:cNvSpPr>
              <a:spLocks noChangeShapeType="1"/>
            </p:cNvSpPr>
            <p:nvPr/>
          </p:nvSpPr>
          <p:spPr bwMode="auto">
            <a:xfrm>
              <a:off x="2684" y="2181"/>
              <a:ext cx="1873" cy="8"/>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4835" name="AutoShape 19"/>
            <p:cNvSpPr>
              <a:spLocks/>
            </p:cNvSpPr>
            <p:nvPr/>
          </p:nvSpPr>
          <p:spPr bwMode="auto">
            <a:xfrm>
              <a:off x="4662" y="1255"/>
              <a:ext cx="252" cy="890"/>
            </a:xfrm>
            <a:prstGeom prst="rightBrace">
              <a:avLst>
                <a:gd name="adj1" fmla="val 29431"/>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70672" name="Text Box 21"/>
          <p:cNvSpPr txBox="1">
            <a:spLocks noChangeArrowheads="1"/>
          </p:cNvSpPr>
          <p:nvPr/>
        </p:nvSpPr>
        <p:spPr bwMode="auto">
          <a:xfrm>
            <a:off x="9412288" y="697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70673" name="Text Box 22"/>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70674" name="Text Box 23"/>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32</a:t>
            </a:r>
          </a:p>
        </p:txBody>
      </p:sp>
      <p:sp>
        <p:nvSpPr>
          <p:cNvPr id="70675" name="Text Box 24"/>
          <p:cNvSpPr txBox="1">
            <a:spLocks noChangeArrowheads="1"/>
          </p:cNvSpPr>
          <p:nvPr/>
        </p:nvSpPr>
        <p:spPr bwMode="auto">
          <a:xfrm>
            <a:off x="9569450" y="7345363"/>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5</a:t>
            </a:r>
          </a:p>
        </p:txBody>
      </p:sp>
      <p:sp>
        <p:nvSpPr>
          <p:cNvPr id="70676" name="Text Box 25"/>
          <p:cNvSpPr txBox="1">
            <a:spLocks noChangeArrowheads="1"/>
          </p:cNvSpPr>
          <p:nvPr/>
        </p:nvSpPr>
        <p:spPr bwMode="auto">
          <a:xfrm>
            <a:off x="3594100" y="2886075"/>
            <a:ext cx="516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34842" name="AutoShape 26"/>
          <p:cNvSpPr>
            <a:spLocks noChangeArrowheads="1"/>
          </p:cNvSpPr>
          <p:nvPr/>
        </p:nvSpPr>
        <p:spPr bwMode="auto">
          <a:xfrm rot="5400000">
            <a:off x="2168525" y="3216276"/>
            <a:ext cx="7451725" cy="1282700"/>
          </a:xfrm>
          <a:custGeom>
            <a:avLst/>
            <a:gdLst>
              <a:gd name="T0" fmla="*/ 1928062079 w 21600"/>
              <a:gd name="T1" fmla="*/ 0 h 21600"/>
              <a:gd name="T2" fmla="*/ 0 w 21600"/>
              <a:gd name="T3" fmla="*/ 38086096 h 21600"/>
              <a:gd name="T4" fmla="*/ 1928062079 w 21600"/>
              <a:gd name="T5" fmla="*/ 76172191 h 21600"/>
              <a:gd name="T6" fmla="*/ 2147483647 w 21600"/>
              <a:gd name="T7" fmla="*/ 3808609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76320">
            <a:solidFill>
              <a:srgbClr val="FC0128"/>
            </a:solidFill>
            <a:miter lim="800000"/>
            <a:headEnd/>
            <a:tailEnd/>
          </a:ln>
          <a:effectLst>
            <a:outerShdw blurRad="63500" dist="71785"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4" name="Group 27"/>
          <p:cNvGrpSpPr>
            <a:grpSpLocks/>
          </p:cNvGrpSpPr>
          <p:nvPr/>
        </p:nvGrpSpPr>
        <p:grpSpPr bwMode="auto">
          <a:xfrm>
            <a:off x="339725" y="157163"/>
            <a:ext cx="3471863" cy="7527925"/>
            <a:chOff x="214" y="99"/>
            <a:chExt cx="2187" cy="4742"/>
          </a:xfrm>
        </p:grpSpPr>
        <p:sp>
          <p:nvSpPr>
            <p:cNvPr id="70686" name="AutoShape 28"/>
            <p:cNvSpPr>
              <a:spLocks noChangeArrowheads="1"/>
            </p:cNvSpPr>
            <p:nvPr/>
          </p:nvSpPr>
          <p:spPr bwMode="auto">
            <a:xfrm>
              <a:off x="214" y="99"/>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endParaRPr lang="en-US">
                <a:latin typeface="Kruti Dev 010" charset="0"/>
              </a:endParaRPr>
            </a:p>
          </p:txBody>
        </p:sp>
        <p:sp>
          <p:nvSpPr>
            <p:cNvPr id="70687" name="Text Box 29"/>
            <p:cNvSpPr txBox="1">
              <a:spLocks noChangeArrowheads="1"/>
            </p:cNvSpPr>
            <p:nvPr/>
          </p:nvSpPr>
          <p:spPr bwMode="auto">
            <a:xfrm>
              <a:off x="343" y="911"/>
              <a:ext cx="1916"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pPr>
              <a:r>
                <a:rPr lang="ja-JP" altLang="en-GB" b="1">
                  <a:solidFill>
                    <a:srgbClr val="000000"/>
                  </a:solidFill>
                  <a:latin typeface="Kruti Dev 010" charset="0"/>
                </a:rPr>
                <a:t>”</a:t>
              </a:r>
              <a:r>
                <a:rPr lang="en-GB" altLang="ja-JP" b="1">
                  <a:solidFill>
                    <a:srgbClr val="000000"/>
                  </a:solidFill>
                  <a:latin typeface="Kruti Dev 010" charset="0"/>
                </a:rPr>
                <a:t>…and you will be my witnesses in Jerusalem, and in all Judea, and Samaria, and to the ends of the earth.</a:t>
              </a:r>
              <a:r>
                <a:rPr lang="ja-JP" altLang="en-GB" b="1">
                  <a:solidFill>
                    <a:srgbClr val="000000"/>
                  </a:solidFill>
                  <a:latin typeface="Kruti Dev 010" charset="0"/>
                </a:rPr>
                <a:t>”</a:t>
              </a:r>
              <a:r>
                <a:rPr lang="en-GB" altLang="ja-JP" b="1">
                  <a:solidFill>
                    <a:srgbClr val="000000"/>
                  </a:solidFill>
                  <a:latin typeface="Kruti Dev 010" charset="0"/>
                </a:rPr>
                <a:t>                        </a:t>
              </a:r>
              <a:r>
                <a:rPr lang="en-GB" altLang="ja-JP" sz="2000" b="1">
                  <a:solidFill>
                    <a:srgbClr val="000000"/>
                  </a:solidFill>
                  <a:latin typeface="Kruti Dev 010" charset="0"/>
                </a:rPr>
                <a:t>Acts 1:8b</a:t>
              </a:r>
              <a:endParaRPr lang="en-GB" sz="2000" b="1">
                <a:solidFill>
                  <a:srgbClr val="000000"/>
                </a:solidFill>
                <a:latin typeface="Kruti Dev 010" charset="0"/>
              </a:endParaRPr>
            </a:p>
          </p:txBody>
        </p:sp>
        <p:sp>
          <p:nvSpPr>
            <p:cNvPr id="70688" name="Text Box 30"/>
            <p:cNvSpPr txBox="1">
              <a:spLocks noChangeArrowheads="1"/>
            </p:cNvSpPr>
            <p:nvPr/>
          </p:nvSpPr>
          <p:spPr bwMode="auto">
            <a:xfrm>
              <a:off x="367" y="963"/>
              <a:ext cx="1916"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ja-JP" altLang="en-GB" b="1">
                  <a:solidFill>
                    <a:srgbClr val="FFFFFF"/>
                  </a:solidFill>
                  <a:latin typeface="Kruti Dev 010" charset="0"/>
                </a:rPr>
                <a:t>”</a:t>
              </a:r>
              <a:r>
                <a:rPr lang="en-GB" altLang="ja-JP" b="1">
                  <a:solidFill>
                    <a:srgbClr val="FFFFFF"/>
                  </a:solidFill>
                  <a:latin typeface="Kruti Dev 010" charset="0"/>
                </a:rPr>
                <a:t>…and you will be my witnesses in Jerusalem, and in all Judea, and Samaria, and to the ends of the earth.</a:t>
              </a:r>
              <a:r>
                <a:rPr lang="ja-JP" altLang="en-GB" b="1">
                  <a:solidFill>
                    <a:srgbClr val="FFFFFF"/>
                  </a:solidFill>
                  <a:latin typeface="Kruti Dev 010" charset="0"/>
                </a:rPr>
                <a:t>”</a:t>
              </a:r>
              <a:r>
                <a:rPr lang="en-GB" altLang="ja-JP" b="1">
                  <a:solidFill>
                    <a:srgbClr val="FFFFFF"/>
                  </a:solidFill>
                  <a:latin typeface="Kruti Dev 010" charset="0"/>
                </a:rPr>
                <a:t>                      </a:t>
              </a:r>
              <a:r>
                <a:rPr lang="en-GB" altLang="ja-JP" sz="2000" b="1">
                  <a:solidFill>
                    <a:srgbClr val="FFFFFF"/>
                  </a:solidFill>
                  <a:latin typeface="Kruti Dev 010" charset="0"/>
                </a:rPr>
                <a:t>Acts 1:8b</a:t>
              </a:r>
              <a:endParaRPr lang="en-GB" sz="2000" b="1">
                <a:solidFill>
                  <a:srgbClr val="FFFFFF"/>
                </a:solidFill>
                <a:latin typeface="Kruti Dev 010" charset="0"/>
              </a:endParaRPr>
            </a:p>
          </p:txBody>
        </p:sp>
      </p:grpSp>
      <p:grpSp>
        <p:nvGrpSpPr>
          <p:cNvPr id="5" name="Group 31"/>
          <p:cNvGrpSpPr>
            <a:grpSpLocks/>
          </p:cNvGrpSpPr>
          <p:nvPr/>
        </p:nvGrpSpPr>
        <p:grpSpPr bwMode="auto">
          <a:xfrm>
            <a:off x="347663" y="173038"/>
            <a:ext cx="3471862" cy="7527925"/>
            <a:chOff x="219" y="109"/>
            <a:chExt cx="2187" cy="4742"/>
          </a:xfrm>
        </p:grpSpPr>
        <p:sp>
          <p:nvSpPr>
            <p:cNvPr id="70683" name="AutoShape 32"/>
            <p:cNvSpPr>
              <a:spLocks noChangeArrowheads="1"/>
            </p:cNvSpPr>
            <p:nvPr/>
          </p:nvSpPr>
          <p:spPr bwMode="auto">
            <a:xfrm>
              <a:off x="219" y="109"/>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endParaRPr lang="en-US">
                <a:latin typeface="Kruti Dev 010" charset="0"/>
              </a:endParaRPr>
            </a:p>
          </p:txBody>
        </p:sp>
        <p:sp>
          <p:nvSpPr>
            <p:cNvPr id="70684" name="Text Box 33"/>
            <p:cNvSpPr txBox="1">
              <a:spLocks noChangeArrowheads="1"/>
            </p:cNvSpPr>
            <p:nvPr/>
          </p:nvSpPr>
          <p:spPr bwMode="auto">
            <a:xfrm>
              <a:off x="395" y="646"/>
              <a:ext cx="1917" cy="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000"/>
                </a:spcBef>
              </a:pPr>
              <a:r>
                <a:rPr lang="en-GB" sz="3200" b="1">
                  <a:solidFill>
                    <a:srgbClr val="000000"/>
                  </a:solidFill>
                  <a:latin typeface="Kruti Dev 010" charset="0"/>
                </a:rPr>
                <a:t>AN AGELESS DRAMA IN THREE EPISODES!</a:t>
              </a:r>
            </a:p>
            <a:p>
              <a:pPr algn="ctr">
                <a:lnSpc>
                  <a:spcPct val="100000"/>
                </a:lnSpc>
                <a:spcBef>
                  <a:spcPts val="2000"/>
                </a:spcBef>
              </a:pPr>
              <a:r>
                <a:rPr lang="en-GB" sz="3200" b="1">
                  <a:solidFill>
                    <a:srgbClr val="000000"/>
                  </a:solidFill>
                  <a:latin typeface="Kruti Dev 010" charset="0"/>
                </a:rPr>
                <a:t> THE CHURCH IS BORN… AND HERE WE ARE!</a:t>
              </a:r>
            </a:p>
          </p:txBody>
        </p:sp>
        <p:sp>
          <p:nvSpPr>
            <p:cNvPr id="70685" name="Text Box 34"/>
            <p:cNvSpPr txBox="1">
              <a:spLocks noChangeArrowheads="1"/>
            </p:cNvSpPr>
            <p:nvPr/>
          </p:nvSpPr>
          <p:spPr bwMode="auto">
            <a:xfrm>
              <a:off x="377" y="696"/>
              <a:ext cx="1916" cy="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000"/>
                </a:spcBef>
                <a:buClr>
                  <a:srgbClr val="FFFFFF"/>
                </a:buClr>
              </a:pPr>
              <a:r>
                <a:rPr lang="en-GB" sz="3200" b="1">
                  <a:solidFill>
                    <a:srgbClr val="FFFFFF"/>
                  </a:solidFill>
                  <a:latin typeface="Kruti Dev 010" charset="0"/>
                </a:rPr>
                <a:t>AN AGELESS DRAMA IN THREE EPISODES!</a:t>
              </a:r>
            </a:p>
            <a:p>
              <a:pPr algn="ctr">
                <a:lnSpc>
                  <a:spcPct val="100000"/>
                </a:lnSpc>
                <a:spcBef>
                  <a:spcPts val="2000"/>
                </a:spcBef>
                <a:buClr>
                  <a:srgbClr val="FFFFFF"/>
                </a:buClr>
              </a:pPr>
              <a:r>
                <a:rPr lang="en-GB" sz="3200" b="1">
                  <a:solidFill>
                    <a:srgbClr val="FFFFFF"/>
                  </a:solidFill>
                  <a:latin typeface="Kruti Dev 010" charset="0"/>
                </a:rPr>
                <a:t> THE CHURCH IS BORN… </a:t>
              </a:r>
              <a:r>
                <a:rPr lang="en-GB" sz="3200" b="1">
                  <a:solidFill>
                    <a:srgbClr val="19FFF4"/>
                  </a:solidFill>
                  <a:latin typeface="Kruti Dev 010" charset="0"/>
                </a:rPr>
                <a:t>AND HERE WE ARE!</a:t>
              </a:r>
            </a:p>
          </p:txBody>
        </p:sp>
      </p:grpSp>
      <p:grpSp>
        <p:nvGrpSpPr>
          <p:cNvPr id="6" name="Group 35"/>
          <p:cNvGrpSpPr>
            <a:grpSpLocks/>
          </p:cNvGrpSpPr>
          <p:nvPr/>
        </p:nvGrpSpPr>
        <p:grpSpPr bwMode="auto">
          <a:xfrm>
            <a:off x="361950" y="158750"/>
            <a:ext cx="3471863" cy="7527925"/>
            <a:chOff x="228" y="100"/>
            <a:chExt cx="2187" cy="4742"/>
          </a:xfrm>
        </p:grpSpPr>
        <p:sp>
          <p:nvSpPr>
            <p:cNvPr id="70681" name="AutoShape 36"/>
            <p:cNvSpPr>
              <a:spLocks noChangeArrowheads="1"/>
            </p:cNvSpPr>
            <p:nvPr/>
          </p:nvSpPr>
          <p:spPr bwMode="auto">
            <a:xfrm>
              <a:off x="228" y="100"/>
              <a:ext cx="2187" cy="4742"/>
            </a:xfrm>
            <a:prstGeom prst="roundRect">
              <a:avLst>
                <a:gd name="adj" fmla="val 16667"/>
              </a:avLst>
            </a:prstGeom>
            <a:gradFill rotWithShape="0">
              <a:gsLst>
                <a:gs pos="0">
                  <a:srgbClr val="000000"/>
                </a:gs>
                <a:gs pos="50000">
                  <a:srgbClr val="FC0128"/>
                </a:gs>
                <a:gs pos="100000">
                  <a:srgbClr val="000000"/>
                </a:gs>
              </a:gsLst>
              <a:lin ang="5400000" scaled="1"/>
            </a:gradFill>
            <a:ln w="76320">
              <a:solidFill>
                <a:srgbClr val="FFFFFF"/>
              </a:solidFill>
              <a:miter lim="800000"/>
              <a:headEnd/>
              <a:tailEnd/>
            </a:ln>
          </p:spPr>
          <p:txBody>
            <a:bodyPr wrap="none" anchor="ctr"/>
            <a:lstStyle/>
            <a:p>
              <a:endParaRPr lang="en-US">
                <a:latin typeface="Kruti Dev 010" charset="0"/>
              </a:endParaRPr>
            </a:p>
          </p:txBody>
        </p:sp>
        <p:sp>
          <p:nvSpPr>
            <p:cNvPr id="37917" name="Text Box 39"/>
            <p:cNvSpPr txBox="1">
              <a:spLocks noChangeArrowheads="1"/>
            </p:cNvSpPr>
            <p:nvPr/>
          </p:nvSpPr>
          <p:spPr bwMode="auto">
            <a:xfrm>
              <a:off x="333" y="693"/>
              <a:ext cx="1916" cy="3578"/>
            </a:xfrm>
            <a:prstGeom prst="rect">
              <a:avLst/>
            </a:prstGeom>
            <a:noFill/>
            <a:ln w="9525">
              <a:noFill/>
              <a:round/>
              <a:headEnd/>
              <a:tailEnd/>
            </a:ln>
          </p:spPr>
          <p:txBody>
            <a:bodyPr lIns="90000" tIns="46800" rIns="90000" bIns="46800">
              <a:spAutoFit/>
            </a:bodyPr>
            <a:lstStyle/>
            <a:p>
              <a:pPr algn="ctr">
                <a:lnSpc>
                  <a:spcPct val="100000"/>
                </a:lnSpc>
                <a:spcBef>
                  <a:spcPts val="3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chemeClr val="bg1"/>
                    </a:solidFill>
                  </a:ln>
                  <a:solidFill>
                    <a:srgbClr val="FFFFFF"/>
                  </a:solidFill>
                  <a:latin typeface="Kruti Dev 010" pitchFamily="2" charset="0"/>
                  <a:ea typeface="ＭＳ Ｐゴシック" pitchFamily="34" charset="-128"/>
                  <a:cs typeface="+mn-cs"/>
                </a:rPr>
                <a:t>ge bl</a:t>
              </a:r>
            </a:p>
            <a:p>
              <a:pPr algn="ctr">
                <a:lnSpc>
                  <a:spcPct val="100000"/>
                </a:lnSpc>
                <a:spcBef>
                  <a:spcPts val="3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chemeClr val="bg1"/>
                    </a:solidFill>
                  </a:ln>
                  <a:solidFill>
                    <a:srgbClr val="FFFFFF"/>
                  </a:solidFill>
                  <a:latin typeface="Kruti Dev 010" pitchFamily="2" charset="0"/>
                  <a:ea typeface="ＭＳ Ｐゴシック" pitchFamily="34" charset="-128"/>
                  <a:cs typeface="+mn-cs"/>
                </a:rPr>
                <a:t>fo"k; ij</a:t>
              </a:r>
            </a:p>
            <a:p>
              <a:pPr algn="ctr">
                <a:lnSpc>
                  <a:spcPct val="100000"/>
                </a:lnSpc>
                <a:spcBef>
                  <a:spcPts val="3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chemeClr val="bg1"/>
                    </a:solidFill>
                  </a:ln>
                  <a:solidFill>
                    <a:srgbClr val="FFFFFF"/>
                  </a:solidFill>
                  <a:latin typeface="Kruti Dev 010" pitchFamily="2" charset="0"/>
                  <a:ea typeface="ＭＳ Ｐゴシック" pitchFamily="34" charset="-128"/>
                  <a:cs typeface="+mn-cs"/>
                </a:rPr>
                <a:t>D;k dj</a:t>
              </a:r>
            </a:p>
            <a:p>
              <a:pPr algn="ctr">
                <a:lnSpc>
                  <a:spcPct val="100000"/>
                </a:lnSpc>
                <a:spcBef>
                  <a:spcPts val="3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chemeClr val="bg1"/>
                    </a:solidFill>
                  </a:ln>
                  <a:solidFill>
                    <a:srgbClr val="FFFFFF"/>
                  </a:solidFill>
                  <a:latin typeface="Kruti Dev 010" pitchFamily="2" charset="0"/>
                  <a:ea typeface="ＭＳ Ｐゴシック" pitchFamily="34" charset="-128"/>
                  <a:cs typeface="+mn-cs"/>
                </a:rPr>
                <a:t>jgs gSa\</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p:cTn id="7" dur="500" fill="hold"/>
                                        <p:tgtEl>
                                          <p:spTgt spid="34828"/>
                                        </p:tgtEl>
                                        <p:attrNameLst>
                                          <p:attrName>ppt_x</p:attrName>
                                        </p:attrNameLst>
                                      </p:cBhvr>
                                      <p:tavLst>
                                        <p:tav tm="100000">
                                          <p:val>
                                            <p:strVal val="0-#ppt_w/2"/>
                                          </p:val>
                                        </p:tav>
                                        <p:tav>
                                          <p:val>
                                            <p:strVal val="#ppt_x"/>
                                          </p:val>
                                        </p:tav>
                                      </p:tavLst>
                                    </p:anim>
                                    <p:anim calcmode="lin" valueType="num">
                                      <p:cBhvr>
                                        <p:cTn id="8" dur="500" fill="hold"/>
                                        <p:tgtEl>
                                          <p:spTgt spid="34828"/>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0"/>
                            </p:stCondLst>
                            <p:childTnLst>
                              <p:par>
                                <p:cTn id="15" presetID="10" presetClass="entr" fill="hold" nodeType="after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fade">
                                      <p:cBhvr>
                                        <p:cTn id="17" dur="1000"/>
                                        <p:tgtEl>
                                          <p:spTgt spid="34821"/>
                                        </p:tgtEl>
                                      </p:cBhvr>
                                    </p:animEffect>
                                  </p:childTnLst>
                                </p:cTn>
                              </p:par>
                            </p:childTnLst>
                          </p:cTn>
                        </p:par>
                        <p:par>
                          <p:cTn id="18" fill="hold" nodeType="afterGroup">
                            <p:stCondLst>
                              <p:cond delay="0"/>
                            </p:stCondLst>
                            <p:childTnLst>
                              <p:par>
                                <p:cTn id="19" presetID="10" presetClass="entr"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nodeType="afterGroup">
                            <p:stCondLst>
                              <p:cond delay="0"/>
                            </p:stCondLst>
                            <p:childTnLst>
                              <p:par>
                                <p:cTn id="28" presetID="10" presetClass="entr" fill="hold" nodeType="afterEffect">
                                  <p:stCondLst>
                                    <p:cond delay="0"/>
                                  </p:stCondLst>
                                  <p:childTnLst>
                                    <p:set>
                                      <p:cBhvr>
                                        <p:cTn id="29" dur="1" fill="hold">
                                          <p:stCondLst>
                                            <p:cond delay="0"/>
                                          </p:stCondLst>
                                        </p:cTn>
                                        <p:tgtEl>
                                          <p:spTgt spid="34819"/>
                                        </p:tgtEl>
                                        <p:attrNameLst>
                                          <p:attrName>style.visibility</p:attrName>
                                        </p:attrNameLst>
                                      </p:cBhvr>
                                      <p:to>
                                        <p:strVal val="visible"/>
                                      </p:to>
                                    </p:set>
                                    <p:animEffect transition="in" filter="fade">
                                      <p:cBhvr>
                                        <p:cTn id="30" dur="1000"/>
                                        <p:tgtEl>
                                          <p:spTgt spid="348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fill="hold" grpId="0" nodeType="clickEffect">
                                  <p:stCondLst>
                                    <p:cond delay="0"/>
                                  </p:stCondLst>
                                  <p:childTnLst>
                                    <p:set>
                                      <p:cBhvr>
                                        <p:cTn id="34" dur="1" fill="hold">
                                          <p:stCondLst>
                                            <p:cond delay="0"/>
                                          </p:stCondLst>
                                        </p:cTn>
                                        <p:tgtEl>
                                          <p:spTgt spid="34829"/>
                                        </p:tgtEl>
                                        <p:attrNameLst>
                                          <p:attrName>style.visibility</p:attrName>
                                        </p:attrNameLst>
                                      </p:cBhvr>
                                      <p:to>
                                        <p:strVal val="visible"/>
                                      </p:to>
                                    </p:set>
                                    <p:animEffect transition="in" filter="fade">
                                      <p:cBhvr>
                                        <p:cTn id="35" dur="1000"/>
                                        <p:tgtEl>
                                          <p:spTgt spid="34829"/>
                                        </p:tgtEl>
                                      </p:cBhvr>
                                    </p:animEffect>
                                  </p:childTnLst>
                                </p:cTn>
                              </p:par>
                            </p:childTnLst>
                          </p:cTn>
                        </p:par>
                        <p:par>
                          <p:cTn id="36" fill="hold" nodeType="afterGroup">
                            <p:stCondLst>
                              <p:cond delay="0"/>
                            </p:stCondLst>
                            <p:childTnLst>
                              <p:par>
                                <p:cTn id="37" presetID="10" presetClass="entr" fill="hold" nodeType="afterEffect">
                                  <p:stCondLst>
                                    <p:cond delay="0"/>
                                  </p:stCondLst>
                                  <p:childTnLst>
                                    <p:set>
                                      <p:cBhvr>
                                        <p:cTn id="38" dur="1" fill="hold">
                                          <p:stCondLst>
                                            <p:cond delay="0"/>
                                          </p:stCondLst>
                                        </p:cTn>
                                        <p:tgtEl>
                                          <p:spTgt spid="34820"/>
                                        </p:tgtEl>
                                        <p:attrNameLst>
                                          <p:attrName>style.visibility</p:attrName>
                                        </p:attrNameLst>
                                      </p:cBhvr>
                                      <p:to>
                                        <p:strVal val="visible"/>
                                      </p:to>
                                    </p:set>
                                    <p:animEffect transition="in" filter="fade">
                                      <p:cBhvr>
                                        <p:cTn id="39" dur="1000"/>
                                        <p:tgtEl>
                                          <p:spTgt spid="348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nodeType="afterGroup">
                            <p:stCondLst>
                              <p:cond delay="0"/>
                            </p:stCondLst>
                            <p:childTnLst>
                              <p:par>
                                <p:cTn id="46" presetID="7" presetClass="entr" presetSubtype="1" fill="hold" nodeType="afterEffect">
                                  <p:stCondLst>
                                    <p:cond delay="0"/>
                                  </p:stCondLst>
                                  <p:childTnLst>
                                    <p:set>
                                      <p:cBhvr>
                                        <p:cTn id="47" dur="1" fill="hold">
                                          <p:stCondLst>
                                            <p:cond delay="0"/>
                                          </p:stCondLst>
                                        </p:cTn>
                                        <p:tgtEl>
                                          <p:spTgt spid="34842"/>
                                        </p:tgtEl>
                                        <p:attrNameLst>
                                          <p:attrName>style.visibility</p:attrName>
                                        </p:attrNameLst>
                                      </p:cBhvr>
                                      <p:to>
                                        <p:strVal val="visible"/>
                                      </p:to>
                                    </p:set>
                                    <p:anim calcmode="lin" valueType="num">
                                      <p:cBhvr>
                                        <p:cTn id="48" dur="5000" fill="hold"/>
                                        <p:tgtEl>
                                          <p:spTgt spid="34842"/>
                                        </p:tgtEl>
                                        <p:attrNameLst>
                                          <p:attrName>ppt_x</p:attrName>
                                        </p:attrNameLst>
                                      </p:cBhvr>
                                      <p:tavLst>
                                        <p:tav tm="100000">
                                          <p:val>
                                            <p:strVal val="#ppt_x"/>
                                          </p:val>
                                        </p:tav>
                                        <p:tav>
                                          <p:val>
                                            <p:strVal val="#ppt_x"/>
                                          </p:val>
                                        </p:tav>
                                      </p:tavLst>
                                    </p:anim>
                                    <p:anim calcmode="lin" valueType="num">
                                      <p:cBhvr>
                                        <p:cTn id="49" dur="5000" fill="hold"/>
                                        <p:tgtEl>
                                          <p:spTgt spid="34842"/>
                                        </p:tgtEl>
                                        <p:attrNameLst>
                                          <p:attrName>ppt_y</p:attrName>
                                        </p:attrNameLst>
                                      </p:cBhvr>
                                      <p:tavLst>
                                        <p:tav tm="100000">
                                          <p:val>
                                            <p:strVal val="0-#ppt_h/2"/>
                                          </p:val>
                                        </p:tav>
                                        <p:tav>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72706" name="Rectangle 4"/>
          <p:cNvSpPr>
            <a:spLocks noChangeArrowheads="1"/>
          </p:cNvSpPr>
          <p:nvPr/>
        </p:nvSpPr>
        <p:spPr bwMode="auto">
          <a:xfrm>
            <a:off x="3084513" y="3636963"/>
            <a:ext cx="1711325" cy="909637"/>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72707"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72708" name="Rectangle 8"/>
          <p:cNvSpPr>
            <a:spLocks noChangeArrowheads="1"/>
          </p:cNvSpPr>
          <p:nvPr/>
        </p:nvSpPr>
        <p:spPr bwMode="auto">
          <a:xfrm>
            <a:off x="7142163" y="3638550"/>
            <a:ext cx="1785937"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a:latin typeface="Kruti Dev 010" charset="0"/>
            </a:endParaRPr>
          </a:p>
        </p:txBody>
      </p:sp>
      <p:grpSp>
        <p:nvGrpSpPr>
          <p:cNvPr id="72709" name="Group 10"/>
          <p:cNvGrpSpPr>
            <a:grpSpLocks/>
          </p:cNvGrpSpPr>
          <p:nvPr/>
        </p:nvGrpSpPr>
        <p:grpSpPr bwMode="auto">
          <a:xfrm>
            <a:off x="776288" y="4641850"/>
            <a:ext cx="8289925" cy="1962150"/>
            <a:chOff x="489" y="2924"/>
            <a:chExt cx="5222" cy="1236"/>
          </a:xfrm>
        </p:grpSpPr>
        <p:sp>
          <p:nvSpPr>
            <p:cNvPr id="35851"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5852"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5853"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5854"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5855"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35856"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38927" name="Rectangle 20"/>
          <p:cNvSpPr>
            <a:spLocks noChangeArrowheads="1"/>
          </p:cNvSpPr>
          <p:nvPr/>
        </p:nvSpPr>
        <p:spPr bwMode="auto">
          <a:xfrm>
            <a:off x="671482" y="5029208"/>
            <a:ext cx="2116124" cy="397018"/>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lqlekpkj</a:t>
            </a:r>
          </a:p>
        </p:txBody>
      </p:sp>
      <p:sp>
        <p:nvSpPr>
          <p:cNvPr id="38928" name="Rectangle 21"/>
          <p:cNvSpPr>
            <a:spLocks noChangeArrowheads="1"/>
          </p:cNvSpPr>
          <p:nvPr/>
        </p:nvSpPr>
        <p:spPr bwMode="auto">
          <a:xfrm>
            <a:off x="3051175" y="5006975"/>
            <a:ext cx="1706563" cy="943321"/>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00FF00"/>
                  </a:solidFill>
                </a:ln>
                <a:solidFill>
                  <a:srgbClr val="A7FFA7"/>
                </a:solidFill>
                <a:latin typeface="Kruti Dev 010" pitchFamily="2" charset="0"/>
                <a:ea typeface="ＭＳ Ｐゴシック" pitchFamily="34" charset="-128"/>
                <a:cs typeface="+mn-cs"/>
              </a:rPr>
              <a:t>izsfjrksa ds</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00FF00"/>
                  </a:solidFill>
                </a:ln>
                <a:solidFill>
                  <a:srgbClr val="A7FFA7"/>
                </a:solidFill>
                <a:latin typeface="Kruti Dev 010" pitchFamily="2" charset="0"/>
                <a:ea typeface="ＭＳ Ｐゴシック" pitchFamily="34" charset="-128"/>
                <a:cs typeface="+mn-cs"/>
              </a:rPr>
              <a:t>dk;Z</a:t>
            </a:r>
          </a:p>
        </p:txBody>
      </p:sp>
      <p:sp>
        <p:nvSpPr>
          <p:cNvPr id="38929" name="Rectangle 22"/>
          <p:cNvSpPr>
            <a:spLocks noChangeArrowheads="1"/>
          </p:cNvSpPr>
          <p:nvPr/>
        </p:nvSpPr>
        <p:spPr bwMode="auto">
          <a:xfrm>
            <a:off x="5167313" y="4921250"/>
            <a:ext cx="1706562" cy="1458847"/>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if=;ka</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600" u="sng" dirty="0">
              <a:ln>
                <a:solidFill>
                  <a:srgbClr val="00FF00"/>
                </a:solidFill>
              </a:ln>
              <a:solidFill>
                <a:srgbClr val="A7FFA7"/>
              </a:solidFill>
              <a:latin typeface="Kruti Dev 010" pitchFamily="2" charset="0"/>
              <a:ea typeface="ＭＳ Ｐゴシック" pitchFamily="34" charset="-128"/>
              <a:cs typeface="+mn-cs"/>
            </a:endParaRP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600" u="sng" dirty="0">
              <a:ln>
                <a:solidFill>
                  <a:srgbClr val="00FF00"/>
                </a:solidFill>
              </a:ln>
              <a:solidFill>
                <a:srgbClr val="A7FFA7"/>
              </a:solidFill>
              <a:latin typeface="Kruti Dev 010" pitchFamily="2" charset="0"/>
              <a:ea typeface="ＭＳ Ｐゴシック" pitchFamily="34" charset="-128"/>
              <a:cs typeface="+mn-cs"/>
            </a:endParaRPr>
          </a:p>
        </p:txBody>
      </p:sp>
      <p:sp>
        <p:nvSpPr>
          <p:cNvPr id="38930" name="Rectangle 23"/>
          <p:cNvSpPr>
            <a:spLocks noChangeArrowheads="1"/>
          </p:cNvSpPr>
          <p:nvPr/>
        </p:nvSpPr>
        <p:spPr bwMode="auto">
          <a:xfrm>
            <a:off x="6740525" y="4991100"/>
            <a:ext cx="2638425" cy="880227"/>
          </a:xfrm>
          <a:prstGeom prst="rect">
            <a:avLst/>
          </a:prstGeom>
          <a:noFill/>
          <a:ln w="9525">
            <a:noFill/>
            <a:round/>
            <a:headEnd/>
            <a:tailEnd/>
          </a:ln>
        </p:spPr>
        <p:txBody>
          <a:bodyPr lIns="90176" tIns="44189" rIns="90176" bIns="44189">
            <a:spAutoFit/>
          </a:bodyPr>
          <a:lstStyle/>
          <a:p>
            <a:pPr algn="ctr">
              <a:lnSpc>
                <a:spcPct val="65000"/>
              </a:lnSpc>
              <a:spcBef>
                <a:spcPts val="150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00FF00"/>
                  </a:solidFill>
                </a:ln>
                <a:solidFill>
                  <a:srgbClr val="A7FFA7"/>
                </a:solidFill>
                <a:latin typeface="Kruti Dev 010" pitchFamily="2" charset="0"/>
                <a:ea typeface="ＭＳ Ｐゴシック" pitchFamily="34" charset="-128"/>
                <a:cs typeface="+mn-cs"/>
              </a:rPr>
              <a:t>izdkf'krokD;</a:t>
            </a: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800" b="1" i="1" dirty="0">
              <a:ln>
                <a:solidFill>
                  <a:srgbClr val="00FF00"/>
                </a:solidFill>
              </a:ln>
              <a:solidFill>
                <a:srgbClr val="A7FFA7"/>
              </a:solidFill>
              <a:latin typeface="Kruti Dev 010" pitchFamily="2" charset="0"/>
              <a:ea typeface="ＭＳ Ｐゴシック" pitchFamily="34" charset="-128"/>
              <a:cs typeface="+mn-cs"/>
            </a:endParaRPr>
          </a:p>
        </p:txBody>
      </p:sp>
      <p:sp>
        <p:nvSpPr>
          <p:cNvPr id="35865" name="Oval 25"/>
          <p:cNvSpPr>
            <a:spLocks noChangeArrowheads="1"/>
          </p:cNvSpPr>
          <p:nvPr/>
        </p:nvSpPr>
        <p:spPr bwMode="auto">
          <a:xfrm>
            <a:off x="4660900" y="2938463"/>
            <a:ext cx="2590800" cy="4191000"/>
          </a:xfrm>
          <a:prstGeom prst="ellipse">
            <a:avLst/>
          </a:prstGeom>
          <a:noFill/>
          <a:ln w="76320">
            <a:solidFill>
              <a:srgbClr val="00AE00"/>
            </a:solidFill>
            <a:miter lim="800000"/>
            <a:headEnd/>
            <a:tailEnd/>
          </a:ln>
          <a:effectLst>
            <a:outerShdw dist="99193" dir="2381944"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72715" name="Text Box 26"/>
          <p:cNvSpPr txBox="1">
            <a:spLocks noChangeArrowheads="1"/>
          </p:cNvSpPr>
          <p:nvPr/>
        </p:nvSpPr>
        <p:spPr bwMode="auto">
          <a:xfrm>
            <a:off x="9696450"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72716" name="Text Box 2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72717" name="Text Box 28"/>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33</a:t>
            </a:r>
          </a:p>
        </p:txBody>
      </p:sp>
      <p:sp>
        <p:nvSpPr>
          <p:cNvPr id="72718" name="Text Box 29"/>
          <p:cNvSpPr txBox="1">
            <a:spLocks noChangeArrowheads="1"/>
          </p:cNvSpPr>
          <p:nvPr/>
        </p:nvSpPr>
        <p:spPr bwMode="auto">
          <a:xfrm>
            <a:off x="5021263" y="1516063"/>
            <a:ext cx="35798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pic>
        <p:nvPicPr>
          <p:cNvPr id="72719"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33" name="Rectangle 24"/>
          <p:cNvSpPr>
            <a:spLocks noChangeArrowheads="1"/>
          </p:cNvSpPr>
          <p:nvPr/>
        </p:nvSpPr>
        <p:spPr bwMode="auto">
          <a:xfrm>
            <a:off x="1242986" y="1385870"/>
            <a:ext cx="7929618" cy="1610170"/>
          </a:xfrm>
          <a:prstGeom prst="rect">
            <a:avLst/>
          </a:prstGeom>
          <a:noFill/>
          <a:ln w="9525">
            <a:noFill/>
            <a:round/>
            <a:headEnd/>
            <a:tailEnd/>
          </a:ln>
        </p:spPr>
        <p:txBody>
          <a:bodyPr lIns="90176" tIns="44189" rIns="90176" bIns="44189">
            <a:spAutoFit/>
          </a:bodyPr>
          <a:lstStyle/>
          <a:p>
            <a:pPr algn="ctr">
              <a:lnSpc>
                <a:spcPct val="100000"/>
              </a:lnSpc>
              <a:spcBef>
                <a:spcPts val="2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u;s fu;e ds pkj Hkkx %</a:t>
            </a:r>
          </a:p>
          <a:p>
            <a:pPr algn="ctr">
              <a:lnSpc>
                <a:spcPct val="100000"/>
              </a:lnSpc>
              <a:spcBef>
                <a:spcPts val="12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FFFF00"/>
                  </a:solidFill>
                </a:ln>
                <a:solidFill>
                  <a:srgbClr val="FFEA18"/>
                </a:solidFill>
                <a:latin typeface="Kruti Dev 010" pitchFamily="2" charset="0"/>
                <a:ea typeface="ＭＳ Ｐゴシック" pitchFamily="34" charset="-128"/>
                <a:cs typeface="+mn-cs"/>
              </a:rPr>
              <a:t>‡</a:t>
            </a:r>
            <a:r>
              <a:rPr lang="en-GB" sz="4000" b="1" dirty="0">
                <a:ln>
                  <a:solidFill>
                    <a:srgbClr val="FFFF00"/>
                  </a:solidFill>
                </a:ln>
                <a:solidFill>
                  <a:srgbClr val="FFEA18"/>
                </a:solidFill>
                <a:latin typeface="Kruti Dev 010"/>
                <a:ea typeface="ＭＳ Ｐゴシック" pitchFamily="34" charset="-128"/>
                <a:cs typeface="+mn-cs"/>
              </a:rPr>
              <a:t>Œ</a:t>
            </a:r>
            <a:r>
              <a:rPr lang="en-GB" sz="4000" b="1" dirty="0">
                <a:ln>
                  <a:solidFill>
                    <a:srgbClr val="FFFF00"/>
                  </a:solidFill>
                </a:ln>
                <a:solidFill>
                  <a:srgbClr val="FFEA18"/>
                </a:solidFill>
                <a:latin typeface="Kruti Dev 010" pitchFamily="2" charset="0"/>
                <a:ea typeface="ＭＳ Ｐゴシック" pitchFamily="34" charset="-128"/>
                <a:cs typeface="+mn-cs"/>
              </a:rPr>
              <a:t> ,-Mh- </a:t>
            </a:r>
            <a:r>
              <a:rPr lang="en-GB" sz="4000" b="1" dirty="0" err="1">
                <a:ln>
                  <a:solidFill>
                    <a:srgbClr val="FFFF00"/>
                  </a:solidFill>
                </a:ln>
                <a:solidFill>
                  <a:srgbClr val="FFEA18"/>
                </a:solidFill>
                <a:latin typeface="Kruti Dev 010" pitchFamily="2" charset="0"/>
                <a:ea typeface="ＭＳ Ｐゴシック" pitchFamily="34" charset="-128"/>
                <a:cs typeface="+mn-cs"/>
              </a:rPr>
              <a:t>vkSj</a:t>
            </a:r>
            <a:r>
              <a:rPr lang="en-GB" sz="4000" b="1" dirty="0">
                <a:ln>
                  <a:solidFill>
                    <a:srgbClr val="FFFF00"/>
                  </a:solidFill>
                </a:ln>
                <a:solidFill>
                  <a:srgbClr val="FFEA18"/>
                </a:solidFill>
                <a:latin typeface="Kruti Dev 010" pitchFamily="2" charset="0"/>
                <a:ea typeface="ＭＳ Ｐゴシック" pitchFamily="34" charset="-128"/>
                <a:cs typeface="+mn-cs"/>
              </a:rPr>
              <a:t> ‹</a:t>
            </a:r>
            <a:r>
              <a:rPr lang="en-GB" sz="4000" b="1" dirty="0">
                <a:ln>
                  <a:solidFill>
                    <a:srgbClr val="FFFF00"/>
                  </a:solidFill>
                </a:ln>
                <a:solidFill>
                  <a:srgbClr val="FFEA18"/>
                </a:solidFill>
                <a:latin typeface="Kruti Dev 010"/>
                <a:ea typeface="ＭＳ Ｐゴシック" pitchFamily="34" charset="-128"/>
                <a:cs typeface="+mn-cs"/>
              </a:rPr>
              <a:t>Œ</a:t>
            </a:r>
            <a:r>
              <a:rPr lang="en-GB" sz="4000" b="1" dirty="0">
                <a:ln>
                  <a:solidFill>
                    <a:srgbClr val="FFFF00"/>
                  </a:solidFill>
                </a:ln>
                <a:solidFill>
                  <a:srgbClr val="FFEA18"/>
                </a:solidFill>
                <a:latin typeface="Kruti Dev 010" pitchFamily="2" charset="0"/>
                <a:ea typeface="ＭＳ Ｐゴシック" pitchFamily="34" charset="-128"/>
                <a:cs typeface="+mn-cs"/>
              </a:rPr>
              <a:t> lnh ds chp dk ys[ku</a:t>
            </a:r>
          </a:p>
        </p:txBody>
      </p:sp>
      <p:sp>
        <p:nvSpPr>
          <p:cNvPr id="34" name="Rectangle 2"/>
          <p:cNvSpPr>
            <a:spLocks noChangeArrowheads="1"/>
          </p:cNvSpPr>
          <p:nvPr/>
        </p:nvSpPr>
        <p:spPr bwMode="auto">
          <a:xfrm>
            <a:off x="695325" y="3201988"/>
            <a:ext cx="2047875" cy="594740"/>
          </a:xfrm>
          <a:prstGeom prst="rect">
            <a:avLst/>
          </a:prstGeom>
          <a:noFill/>
          <a:ln w="9525">
            <a:noFill/>
            <a:round/>
            <a:headEnd/>
            <a:tailEnd/>
          </a:ln>
        </p:spPr>
        <p:txBody>
          <a:bodyPr lIns="101308" tIns="50654" rIns="101308" bIns="50654">
            <a:spAutoFit/>
          </a:bodyPr>
          <a:lstStyle/>
          <a:p>
            <a:pPr algn="ct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a:t>
            </a:r>
            <a:r>
              <a:rPr lang="en-GB" sz="32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35" name="Rectangle 17"/>
          <p:cNvSpPr>
            <a:spLocks noChangeArrowheads="1"/>
          </p:cNvSpPr>
          <p:nvPr/>
        </p:nvSpPr>
        <p:spPr bwMode="auto">
          <a:xfrm>
            <a:off x="2695573" y="3182938"/>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a:t>
            </a:r>
            <a:r>
              <a:rPr lang="en-GB" sz="32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36" name="Rectangle 18"/>
          <p:cNvSpPr>
            <a:spLocks noChangeArrowheads="1"/>
          </p:cNvSpPr>
          <p:nvPr/>
        </p:nvSpPr>
        <p:spPr bwMode="auto">
          <a:xfrm>
            <a:off x="4132263" y="3182938"/>
            <a:ext cx="2679700"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a:t>
            </a:r>
            <a:r>
              <a:rPr lang="en-GB" sz="3200" b="1" dirty="0">
                <a:ln>
                  <a:solidFill>
                    <a:schemeClr val="bg1"/>
                  </a:solidFill>
                </a:ln>
                <a:solidFill>
                  <a:srgbClr val="FFFFFF"/>
                </a:solidFill>
                <a:latin typeface="Kruti Dev 010"/>
                <a:ea typeface="ＭＳ Ｐゴシック" pitchFamily="34" charset="-128"/>
                <a:cs typeface="+mn-cs"/>
              </a:rPr>
              <a:t>ƒ </a:t>
            </a:r>
            <a:r>
              <a:rPr lang="en-GB" sz="3200" b="1" dirty="0">
                <a:ln>
                  <a:solidFill>
                    <a:schemeClr val="bg1"/>
                  </a:solidFill>
                </a:ln>
                <a:solidFill>
                  <a:srgbClr val="FFFFFF"/>
                </a:solidFill>
                <a:latin typeface="Kruti Dev 010" pitchFamily="2" charset="0"/>
                <a:ea typeface="ＭＳ Ｐゴシック" pitchFamily="34" charset="-128"/>
                <a:cs typeface="+mn-cs"/>
              </a:rPr>
              <a:t>fdrkcsa½</a:t>
            </a:r>
          </a:p>
        </p:txBody>
      </p:sp>
      <p:sp>
        <p:nvSpPr>
          <p:cNvPr id="37" name="Rectangle 19"/>
          <p:cNvSpPr>
            <a:spLocks noChangeArrowheads="1"/>
          </p:cNvSpPr>
          <p:nvPr/>
        </p:nvSpPr>
        <p:spPr bwMode="auto">
          <a:xfrm>
            <a:off x="6554788" y="3184525"/>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latin typeface="Kruti Dev 010" pitchFamily="2" charset="0"/>
                <a:ea typeface="ＭＳ Ｐゴシック" pitchFamily="34" charset="-128"/>
                <a:cs typeface="+mn-cs"/>
              </a:rPr>
              <a:t>¼ƒ fdrkc½</a:t>
            </a:r>
          </a:p>
        </p:txBody>
      </p:sp>
      <p:sp>
        <p:nvSpPr>
          <p:cNvPr id="38" name="Rectangle 3"/>
          <p:cNvSpPr>
            <a:spLocks noChangeArrowheads="1"/>
          </p:cNvSpPr>
          <p:nvPr/>
        </p:nvSpPr>
        <p:spPr bwMode="auto">
          <a:xfrm>
            <a:off x="1119188" y="3687763"/>
            <a:ext cx="1766872" cy="883537"/>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rF; ,oa</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/keZfoKku</a:t>
            </a:r>
          </a:p>
        </p:txBody>
      </p:sp>
      <p:sp>
        <p:nvSpPr>
          <p:cNvPr id="39" name="Rectangle 5"/>
          <p:cNvSpPr>
            <a:spLocks noChangeArrowheads="1"/>
          </p:cNvSpPr>
          <p:nvPr/>
        </p:nvSpPr>
        <p:spPr bwMode="auto">
          <a:xfrm>
            <a:off x="3217863" y="3671888"/>
            <a:ext cx="1490662" cy="926626"/>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ppZ dk</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bfrgkl</a:t>
            </a:r>
          </a:p>
        </p:txBody>
      </p:sp>
      <p:sp>
        <p:nvSpPr>
          <p:cNvPr id="40" name="Rectangle 7"/>
          <p:cNvSpPr>
            <a:spLocks noChangeArrowheads="1"/>
          </p:cNvSpPr>
          <p:nvPr/>
        </p:nvSpPr>
        <p:spPr bwMode="auto">
          <a:xfrm>
            <a:off x="5283200" y="3671888"/>
            <a:ext cx="1490663" cy="1012034"/>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ppZ dh</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ckrsa</a:t>
            </a:r>
          </a:p>
        </p:txBody>
      </p:sp>
      <p:sp>
        <p:nvSpPr>
          <p:cNvPr id="41" name="Rectangle 9"/>
          <p:cNvSpPr>
            <a:spLocks noChangeArrowheads="1"/>
          </p:cNvSpPr>
          <p:nvPr/>
        </p:nvSpPr>
        <p:spPr bwMode="auto">
          <a:xfrm>
            <a:off x="7291388" y="3687763"/>
            <a:ext cx="1490662" cy="1012034"/>
          </a:xfrm>
          <a:prstGeom prst="rect">
            <a:avLst/>
          </a:prstGeom>
          <a:noFill/>
          <a:ln w="9525">
            <a:noFill/>
            <a:round/>
            <a:headEnd/>
            <a:tailEnd/>
          </a:ln>
        </p:spPr>
        <p:txBody>
          <a:bodyPr lIns="101308" tIns="50654" rIns="101308" bIns="50654">
            <a:spAutoFit/>
          </a:bodyPr>
          <a:lstStyle/>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'kk'or</a:t>
            </a:r>
          </a:p>
          <a:p>
            <a:pPr algn="ctr">
              <a:lnSpc>
                <a:spcPct val="65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Hkfo";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5865"/>
                                        </p:tgtEl>
                                        <p:attrNameLst>
                                          <p:attrName>style.visibility</p:attrName>
                                        </p:attrNameLst>
                                      </p:cBhvr>
                                      <p:to>
                                        <p:strVal val="visible"/>
                                      </p:to>
                                    </p:set>
                                    <p:anim calcmode="lin" valueType="num">
                                      <p:cBhvr>
                                        <p:cTn id="7" dur="500" fill="hold"/>
                                        <p:tgtEl>
                                          <p:spTgt spid="35865"/>
                                        </p:tgtEl>
                                        <p:attrNameLst>
                                          <p:attrName>ppt_w</p:attrName>
                                        </p:attrNameLst>
                                      </p:cBhvr>
                                      <p:tavLst>
                                        <p:tav tm="100000">
                                          <p:val>
                                            <p:fltVal val="0"/>
                                          </p:val>
                                        </p:tav>
                                        <p:tav>
                                          <p:val>
                                            <p:strVal val="#ppt_w"/>
                                          </p:val>
                                        </p:tav>
                                      </p:tavLst>
                                    </p:anim>
                                    <p:anim calcmode="lin" valueType="num">
                                      <p:cBhvr>
                                        <p:cTn id="8" dur="500" fill="hold"/>
                                        <p:tgtEl>
                                          <p:spTgt spid="35865"/>
                                        </p:tgtEl>
                                        <p:attrNameLst>
                                          <p:attrName>ppt_h</p:attrName>
                                        </p:attrNameLst>
                                      </p:cBhvr>
                                      <p:tavLst>
                                        <p:tav tm="100000">
                                          <p:val>
                                            <p:fltVal val="0"/>
                                          </p:val>
                                        </p:tav>
                                        <p:tav>
                                          <p:val>
                                            <p:strVal val="#ppt_h"/>
                                          </p:val>
                                        </p:tav>
                                      </p:tavLst>
                                    </p:anim>
                                    <p:anim calcmode="lin" valueType="num">
                                      <p:cBhvr>
                                        <p:cTn id="9" dur="500" fill="hold"/>
                                        <p:tgtEl>
                                          <p:spTgt spid="35865"/>
                                        </p:tgtEl>
                                        <p:attrNameLst>
                                          <p:attrName>ppt_x</p:attrName>
                                        </p:attrNameLst>
                                      </p:cBhvr>
                                      <p:tavLst>
                                        <p:tav tm="100000">
                                          <p:val>
                                            <p:fltVal val="0.5"/>
                                          </p:val>
                                        </p:tav>
                                        <p:tav>
                                          <p:val>
                                            <p:strVal val="#ppt_x"/>
                                          </p:val>
                                        </p:tav>
                                      </p:tavLst>
                                    </p:anim>
                                    <p:anim calcmode="lin" valueType="num">
                                      <p:cBhvr>
                                        <p:cTn id="10" dur="500" fill="hold"/>
                                        <p:tgtEl>
                                          <p:spTgt spid="35865"/>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13"/>
          <p:cNvGrpSpPr>
            <a:grpSpLocks/>
          </p:cNvGrpSpPr>
          <p:nvPr/>
        </p:nvGrpSpPr>
        <p:grpSpPr bwMode="auto">
          <a:xfrm>
            <a:off x="169863" y="0"/>
            <a:ext cx="9807575" cy="7881938"/>
            <a:chOff x="169863" y="0"/>
            <a:chExt cx="9807345" cy="7882335"/>
          </a:xfrm>
        </p:grpSpPr>
        <p:sp>
          <p:nvSpPr>
            <p:cNvPr id="74754"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74755"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74756" name="Text Box 3"/>
            <p:cNvSpPr txBox="1">
              <a:spLocks noChangeArrowheads="1"/>
            </p:cNvSpPr>
            <p:nvPr/>
          </p:nvSpPr>
          <p:spPr bwMode="auto">
            <a:xfrm>
              <a:off x="9698038" y="1588"/>
              <a:ext cx="279170" cy="4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pPr>
              <a:r>
                <a:rPr lang="en-GB" sz="2000">
                  <a:solidFill>
                    <a:srgbClr val="FFFF00"/>
                  </a:solidFill>
                  <a:latin typeface="Kruti Dev 010" charset="0"/>
                </a:rPr>
                <a:t> </a:t>
              </a:r>
            </a:p>
          </p:txBody>
        </p:sp>
        <p:sp>
          <p:nvSpPr>
            <p:cNvPr id="36868" name="Rectangle 4"/>
            <p:cNvSpPr>
              <a:spLocks noChangeArrowheads="1"/>
            </p:cNvSpPr>
            <p:nvPr/>
          </p:nvSpPr>
          <p:spPr bwMode="auto">
            <a:xfrm>
              <a:off x="1860550" y="1600184"/>
              <a:ext cx="7826375" cy="2222493"/>
            </a:xfrm>
            <a:prstGeom prst="rect">
              <a:avLst/>
            </a:prstGeom>
            <a:noFill/>
            <a:ln w="9525">
              <a:noFill/>
              <a:round/>
              <a:headEnd/>
              <a:tailEnd/>
            </a:ln>
          </p:spPr>
          <p:txBody>
            <a:bodyPr lIns="101308" tIns="50654" rIns="101308" bIns="50654">
              <a:spAutoFit/>
            </a:bodyPr>
            <a:lstStyle/>
            <a:p>
              <a:pPr algn="ctr">
                <a:lnSpc>
                  <a:spcPct val="105000"/>
                </a:lnSpc>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latin typeface="Kruti Dev 010" pitchFamily="2" charset="0"/>
                  <a:ea typeface="ＭＳ Ｐゴシック" pitchFamily="34" charset="-128"/>
                  <a:cs typeface="+mn-cs"/>
                </a:rPr>
                <a:t>ikSyql dh ;k=kvksa dks </a:t>
              </a:r>
            </a:p>
            <a:p>
              <a:pPr algn="ctr">
                <a:lnSpc>
                  <a:spcPct val="105000"/>
                </a:lnSpc>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latin typeface="Kruti Dev 010" pitchFamily="2" charset="0"/>
                  <a:ea typeface="ＭＳ Ｐゴシック" pitchFamily="34" charset="-128"/>
                  <a:cs typeface="+mn-cs"/>
                </a:rPr>
                <a:t>lh/kk djuk</a:t>
              </a:r>
              <a:endParaRPr lang="en-GB" sz="6600" b="1" i="1" dirty="0">
                <a:ln>
                  <a:solidFill>
                    <a:srgbClr val="FFFF00"/>
                  </a:solidFill>
                </a:ln>
                <a:solidFill>
                  <a:srgbClr val="FFFF00"/>
                </a:solidFill>
                <a:latin typeface="Kruti Dev 010" pitchFamily="2" charset="0"/>
                <a:ea typeface="ＭＳ Ｐゴシック" pitchFamily="34" charset="-128"/>
                <a:cs typeface="+mn-cs"/>
              </a:endParaRPr>
            </a:p>
          </p:txBody>
        </p:sp>
        <p:sp>
          <p:nvSpPr>
            <p:cNvPr id="36869" name="Rectangle 5"/>
            <p:cNvSpPr>
              <a:spLocks noChangeArrowheads="1"/>
            </p:cNvSpPr>
            <p:nvPr/>
          </p:nvSpPr>
          <p:spPr bwMode="auto">
            <a:xfrm>
              <a:off x="2838482" y="4173538"/>
              <a:ext cx="6691312" cy="3708797"/>
            </a:xfrm>
            <a:prstGeom prst="rect">
              <a:avLst/>
            </a:prstGeom>
            <a:noFill/>
            <a:ln w="9525">
              <a:noFill/>
              <a:round/>
              <a:headEnd/>
              <a:tailEnd/>
            </a:ln>
          </p:spPr>
          <p:txBody>
            <a:bodyPr lIns="101308" tIns="50654" rIns="101308" bIns="50654">
              <a:spAutoFit/>
            </a:bodyPr>
            <a:lstStyle/>
            <a:p>
              <a:pPr algn="just">
                <a:lnSpc>
                  <a:spcPct val="105000"/>
                </a:lnSpc>
                <a:spcBef>
                  <a:spcPts val="1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i="1" dirty="0">
                  <a:ln>
                    <a:solidFill>
                      <a:schemeClr val="bg1"/>
                    </a:solidFill>
                  </a:ln>
                  <a:solidFill>
                    <a:srgbClr val="FFFFFF"/>
                  </a:solidFill>
                  <a:latin typeface="Kruti Dev 010" pitchFamily="2" charset="0"/>
                  <a:ea typeface="ＭＳ Ｐゴシック" pitchFamily="34" charset="-128"/>
                  <a:cs typeface="+mn-cs"/>
                </a:rPr>
                <a:t>vkt tkurs gSa fd vkidh ckbZcy ds fiNys Hkkx esa fn;s x;s uD'ks dks ---- tks leLr fcanqokj js[kkvksa ls iw.kZ gksrk gS---- NksVh js[kkvksa----- lh/kh js[kkvksa----- ls iw.kZ gksrk gS----- NksVh o`Ùkkdkj js[kkvksa vkSj vyx&amp;vyx jax ls] tks vDlj uD'ks ds 'kh"kZ ij Nis gksrs gSa!</a:t>
              </a:r>
              <a:endParaRPr lang="en-GB" sz="3200" b="1" i="1" u="sng" dirty="0">
                <a:ln>
                  <a:solidFill>
                    <a:schemeClr val="bg1"/>
                  </a:solidFill>
                </a:ln>
                <a:solidFill>
                  <a:srgbClr val="FFFFFF"/>
                </a:solidFill>
                <a:latin typeface="Kruti Dev 010" pitchFamily="2" charset="0"/>
                <a:ea typeface="ＭＳ Ｐゴシック" pitchFamily="34" charset="-128"/>
                <a:cs typeface="+mn-cs"/>
              </a:endParaRPr>
            </a:p>
          </p:txBody>
        </p:sp>
        <p:pic>
          <p:nvPicPr>
            <p:cNvPr id="7475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3216275"/>
              <a:ext cx="1866900" cy="4013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74760" name="Text Box 7"/>
            <p:cNvSpPr txBox="1">
              <a:spLocks noChangeArrowheads="1"/>
            </p:cNvSpPr>
            <p:nvPr/>
          </p:nvSpPr>
          <p:spPr bwMode="auto">
            <a:xfrm>
              <a:off x="9459913" y="7042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74761" name="Text Box 8"/>
            <p:cNvSpPr txBox="1">
              <a:spLocks noChangeArrowheads="1"/>
            </p:cNvSpPr>
            <p:nvPr/>
          </p:nvSpPr>
          <p:spPr bwMode="auto">
            <a:xfrm>
              <a:off x="9193213" y="7410450"/>
              <a:ext cx="29039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34</a:t>
              </a:r>
            </a:p>
          </p:txBody>
        </p:sp>
        <p:sp>
          <p:nvSpPr>
            <p:cNvPr id="74762" name="Text Box 9"/>
            <p:cNvSpPr txBox="1">
              <a:spLocks noChangeArrowheads="1"/>
            </p:cNvSpPr>
            <p:nvPr/>
          </p:nvSpPr>
          <p:spPr bwMode="auto">
            <a:xfrm>
              <a:off x="9566275" y="7345363"/>
              <a:ext cx="269552" cy="3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1</a:t>
              </a:r>
            </a:p>
          </p:txBody>
        </p:sp>
        <p:sp>
          <p:nvSpPr>
            <p:cNvPr id="74763" name="Text Box 10"/>
            <p:cNvSpPr txBox="1">
              <a:spLocks noChangeArrowheads="1"/>
            </p:cNvSpPr>
            <p:nvPr/>
          </p:nvSpPr>
          <p:spPr bwMode="auto">
            <a:xfrm>
              <a:off x="3622675" y="427038"/>
              <a:ext cx="54260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pic>
          <p:nvPicPr>
            <p:cNvPr id="74764"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54" y="0"/>
              <a:ext cx="3357586" cy="10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906" name="Rectangle 18"/>
          <p:cNvSpPr>
            <a:spLocks noChangeArrowheads="1"/>
          </p:cNvSpPr>
          <p:nvPr/>
        </p:nvSpPr>
        <p:spPr bwMode="auto">
          <a:xfrm>
            <a:off x="1127125" y="773113"/>
            <a:ext cx="7826375" cy="2764565"/>
          </a:xfrm>
          <a:prstGeom prst="rect">
            <a:avLst/>
          </a:prstGeom>
          <a:noFill/>
          <a:ln>
            <a:noFill/>
          </a:ln>
          <a:extLst/>
        </p:spPr>
        <p:txBody>
          <a:bodyPr lIns="101308" tIns="50654" rIns="101308" bIns="50654">
            <a:spAutoFit/>
          </a:bodyPr>
          <a:lstStyle/>
          <a:p>
            <a:pPr algn="ctr">
              <a:lnSpc>
                <a:spcPct val="100000"/>
              </a:lnSpc>
              <a:spcBef>
                <a:spcPts val="120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100" b="1" i="1" dirty="0">
                <a:ln>
                  <a:solidFill>
                    <a:srgbClr val="FF0000"/>
                  </a:solidFill>
                </a:ln>
                <a:solidFill>
                  <a:srgbClr val="FC0128"/>
                </a:solidFill>
                <a:effectLst>
                  <a:glow rad="228600">
                    <a:schemeClr val="bg1">
                      <a:alpha val="40000"/>
                    </a:schemeClr>
                  </a:glow>
                  <a:outerShdw blurRad="38100" dist="38100" dir="2700000" algn="tl">
                    <a:srgbClr val="000000">
                      <a:alpha val="43137"/>
                    </a:srgbClr>
                  </a:outerShdw>
                </a:effectLst>
                <a:latin typeface="Kruti Dev 010" pitchFamily="2" charset="0"/>
              </a:rPr>
              <a:t>ikSyql ,d okLrfod ;k=h Fkk </a:t>
            </a:r>
          </a:p>
          <a:p>
            <a:pPr algn="ctr">
              <a:lnSpc>
                <a:spcPct val="100000"/>
              </a:lnSpc>
              <a:spcBef>
                <a:spcPts val="120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100" b="1" i="1" dirty="0">
                <a:ln>
                  <a:solidFill>
                    <a:srgbClr val="FF0000"/>
                  </a:solidFill>
                </a:ln>
                <a:solidFill>
                  <a:srgbClr val="FC0128"/>
                </a:solidFill>
                <a:effectLst>
                  <a:glow rad="228600">
                    <a:schemeClr val="bg1">
                      <a:alpha val="40000"/>
                    </a:schemeClr>
                  </a:glow>
                  <a:outerShdw blurRad="38100" dist="38100" dir="2700000" algn="tl">
                    <a:srgbClr val="000000">
                      <a:alpha val="43137"/>
                    </a:srgbClr>
                  </a:outerShdw>
                </a:effectLst>
                <a:latin typeface="Kruti Dev 010" pitchFamily="2" charset="0"/>
              </a:rPr>
              <a:t>----- laiw.kZ eSMksVsjsfu;u </a:t>
            </a:r>
          </a:p>
          <a:p>
            <a:pPr algn="ctr">
              <a:lnSpc>
                <a:spcPct val="100000"/>
              </a:lnSpc>
              <a:spcBef>
                <a:spcPts val="120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100" b="1" i="1" dirty="0">
                <a:ln>
                  <a:solidFill>
                    <a:srgbClr val="FF0000"/>
                  </a:solidFill>
                </a:ln>
                <a:solidFill>
                  <a:srgbClr val="FC0128"/>
                </a:solidFill>
                <a:effectLst>
                  <a:glow rad="228600">
                    <a:schemeClr val="bg1">
                      <a:alpha val="40000"/>
                    </a:schemeClr>
                  </a:glow>
                  <a:outerShdw blurRad="38100" dist="38100" dir="2700000" algn="tl">
                    <a:srgbClr val="000000">
                      <a:alpha val="43137"/>
                    </a:srgbClr>
                  </a:outerShdw>
                </a:effectLst>
                <a:latin typeface="Kruti Dev 010" pitchFamily="2" charset="0"/>
              </a:rPr>
              <a:t>csflu ds {ks= esa!</a:t>
            </a:r>
          </a:p>
        </p:txBody>
      </p:sp>
      <p:sp>
        <p:nvSpPr>
          <p:cNvPr id="40964" name="Text Box 2"/>
          <p:cNvSpPr txBox="1">
            <a:spLocks noChangeArrowheads="1"/>
          </p:cNvSpPr>
          <p:nvPr/>
        </p:nvSpPr>
        <p:spPr bwMode="auto">
          <a:xfrm>
            <a:off x="1006475" y="5945188"/>
            <a:ext cx="2876550" cy="780135"/>
          </a:xfrm>
          <a:prstGeom prst="rect">
            <a:avLst/>
          </a:prstGeom>
          <a:noFill/>
          <a:ln w="9525">
            <a:noFill/>
            <a:round/>
            <a:headEnd/>
            <a:tailEnd/>
          </a:ln>
        </p:spPr>
        <p:txBody>
          <a:bodyPr lIns="101667" tIns="51015" rIns="101667" bIns="51015">
            <a:spAutoFit/>
          </a:bodyPr>
          <a:lstStyle/>
          <a:p>
            <a:pPr>
              <a:lnSpc>
                <a:spcPct val="100000"/>
              </a:lnSpc>
              <a:spcBef>
                <a:spcPts val="2500"/>
              </a:spcBef>
              <a:buClr>
                <a:srgbClr val="0033CC"/>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vÝhdk</a:t>
            </a:r>
          </a:p>
        </p:txBody>
      </p:sp>
      <p:sp>
        <p:nvSpPr>
          <p:cNvPr id="40965" name="Text Box 3"/>
          <p:cNvSpPr txBox="1">
            <a:spLocks noChangeArrowheads="1"/>
          </p:cNvSpPr>
          <p:nvPr/>
        </p:nvSpPr>
        <p:spPr bwMode="auto">
          <a:xfrm>
            <a:off x="6956425" y="5570538"/>
            <a:ext cx="2362200" cy="733425"/>
          </a:xfrm>
          <a:prstGeom prst="rect">
            <a:avLst/>
          </a:prstGeom>
          <a:noFill/>
          <a:ln w="9525">
            <a:noFill/>
            <a:round/>
            <a:headEnd/>
            <a:tailEnd/>
          </a:ln>
        </p:spPr>
        <p:txBody>
          <a:bodyPr lIns="101667" tIns="51015" rIns="101667" bIns="51015">
            <a:spAutoFit/>
          </a:bodyPr>
          <a:lstStyle/>
          <a:p>
            <a:pPr>
              <a:lnSpc>
                <a:spcPct val="100000"/>
              </a:lnSpc>
              <a:spcBef>
                <a:spcPts val="2500"/>
              </a:spcBef>
              <a:buClr>
                <a:srgbClr val="0033CC"/>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vjsfc;k</a:t>
            </a:r>
          </a:p>
        </p:txBody>
      </p:sp>
      <p:sp>
        <p:nvSpPr>
          <p:cNvPr id="40966" name="Text Box 4"/>
          <p:cNvSpPr txBox="1">
            <a:spLocks noChangeArrowheads="1"/>
          </p:cNvSpPr>
          <p:nvPr/>
        </p:nvSpPr>
        <p:spPr bwMode="auto">
          <a:xfrm>
            <a:off x="7029464" y="2314564"/>
            <a:ext cx="2071702" cy="780135"/>
          </a:xfrm>
          <a:prstGeom prst="rect">
            <a:avLst/>
          </a:prstGeom>
          <a:noFill/>
          <a:ln w="9525">
            <a:noFill/>
            <a:round/>
            <a:headEnd/>
            <a:tailEnd/>
          </a:ln>
        </p:spPr>
        <p:txBody>
          <a:bodyPr lIns="101667" tIns="51015" rIns="101667" bIns="51015">
            <a:spAutoFit/>
          </a:bodyPr>
          <a:lstStyle/>
          <a:p>
            <a:pPr>
              <a:lnSpc>
                <a:spcPct val="100000"/>
              </a:lnSpc>
              <a:spcBef>
                <a:spcPts val="1938"/>
              </a:spcBef>
              <a:buClr>
                <a:srgbClr val="0033CC"/>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xqIrdky</a:t>
            </a:r>
          </a:p>
        </p:txBody>
      </p:sp>
      <p:sp>
        <p:nvSpPr>
          <p:cNvPr id="40968" name="Text Box 5"/>
          <p:cNvSpPr txBox="1">
            <a:spLocks noChangeArrowheads="1"/>
          </p:cNvSpPr>
          <p:nvPr/>
        </p:nvSpPr>
        <p:spPr bwMode="auto">
          <a:xfrm rot="1320000">
            <a:off x="3694433" y="4579250"/>
            <a:ext cx="2319337" cy="964801"/>
          </a:xfrm>
          <a:prstGeom prst="rect">
            <a:avLst/>
          </a:prstGeom>
          <a:noFill/>
          <a:ln w="9525">
            <a:noFill/>
            <a:round/>
            <a:headEnd/>
            <a:tailEnd/>
          </a:ln>
        </p:spPr>
        <p:txBody>
          <a:bodyPr lIns="101667" tIns="51015" rIns="101667" bIns="51015">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eSMhVsjsfu;e leqnz</a:t>
            </a:r>
          </a:p>
        </p:txBody>
      </p:sp>
      <p:sp>
        <p:nvSpPr>
          <p:cNvPr id="40969" name="Text Box 6"/>
          <p:cNvSpPr txBox="1">
            <a:spLocks noChangeArrowheads="1"/>
          </p:cNvSpPr>
          <p:nvPr/>
        </p:nvSpPr>
        <p:spPr bwMode="auto">
          <a:xfrm rot="1320000">
            <a:off x="642938" y="1255912"/>
            <a:ext cx="1500187" cy="964801"/>
          </a:xfrm>
          <a:prstGeom prst="rect">
            <a:avLst/>
          </a:prstGeom>
          <a:noFill/>
          <a:ln w="9525">
            <a:noFill/>
            <a:round/>
            <a:headEnd/>
            <a:tailEnd/>
          </a:ln>
        </p:spPr>
        <p:txBody>
          <a:bodyPr lIns="101667" tIns="51015" rIns="101667" bIns="51015">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,VykafVd</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leqnz</a:t>
            </a:r>
          </a:p>
        </p:txBody>
      </p:sp>
      <p:sp>
        <p:nvSpPr>
          <p:cNvPr id="76809" name="Freeform 7"/>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5"/>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76810"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latin typeface="Kruti Dev 010" charset="0"/>
            </a:endParaRPr>
          </a:p>
        </p:txBody>
      </p:sp>
      <p:sp>
        <p:nvSpPr>
          <p:cNvPr id="76811" name="AutoShape 9"/>
          <p:cNvSpPr>
            <a:spLocks noChangeArrowheads="1"/>
          </p:cNvSpPr>
          <p:nvPr/>
        </p:nvSpPr>
        <p:spPr bwMode="auto">
          <a:xfrm>
            <a:off x="8761413" y="3913188"/>
            <a:ext cx="803275" cy="406400"/>
          </a:xfrm>
          <a:prstGeom prst="roundRect">
            <a:avLst>
              <a:gd name="adj" fmla="val 16667"/>
            </a:avLst>
          </a:prstGeom>
          <a:solidFill>
            <a:srgbClr val="E7EC26"/>
          </a:solidFill>
          <a:ln w="38160">
            <a:solidFill>
              <a:srgbClr val="919191"/>
            </a:solidFill>
            <a:miter lim="800000"/>
            <a:headEnd/>
            <a:tailEnd/>
          </a:ln>
        </p:spPr>
        <p:txBody>
          <a:bodyPr wrap="none" lIns="91255" tIns="45626" rIns="91255" bIns="45626" anchor="ctr"/>
          <a:lstStyle/>
          <a:p>
            <a:endParaRPr lang="en-US">
              <a:latin typeface="Kruti Dev 010" charset="0"/>
            </a:endParaRPr>
          </a:p>
        </p:txBody>
      </p:sp>
      <p:sp>
        <p:nvSpPr>
          <p:cNvPr id="76812" name="Rectangle 10"/>
          <p:cNvSpPr>
            <a:spLocks noChangeArrowheads="1"/>
          </p:cNvSpPr>
          <p:nvPr/>
        </p:nvSpPr>
        <p:spPr bwMode="auto">
          <a:xfrm>
            <a:off x="8759825" y="4062413"/>
            <a:ext cx="1047750" cy="447675"/>
          </a:xfrm>
          <a:prstGeom prst="rect">
            <a:avLst/>
          </a:prstGeom>
          <a:solidFill>
            <a:srgbClr val="FFFF00"/>
          </a:solidFill>
          <a:ln w="3816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76813" name="AutoShape 11"/>
          <p:cNvSpPr>
            <a:spLocks noChangeArrowheads="1"/>
          </p:cNvSpPr>
          <p:nvPr/>
        </p:nvSpPr>
        <p:spPr bwMode="auto">
          <a:xfrm>
            <a:off x="8782050" y="3941763"/>
            <a:ext cx="762000" cy="40640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76814" name="Line 12"/>
          <p:cNvSpPr>
            <a:spLocks noChangeShapeType="1"/>
          </p:cNvSpPr>
          <p:nvPr/>
        </p:nvSpPr>
        <p:spPr bwMode="auto">
          <a:xfrm>
            <a:off x="8805863" y="4238625"/>
            <a:ext cx="95091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76815" name="Line 13"/>
          <p:cNvSpPr>
            <a:spLocks noChangeShapeType="1"/>
          </p:cNvSpPr>
          <p:nvPr/>
        </p:nvSpPr>
        <p:spPr bwMode="auto">
          <a:xfrm>
            <a:off x="8805863" y="4411663"/>
            <a:ext cx="950912" cy="158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76816" name="Rectangle 14"/>
          <p:cNvSpPr>
            <a:spLocks noChangeArrowheads="1"/>
          </p:cNvSpPr>
          <p:nvPr/>
        </p:nvSpPr>
        <p:spPr bwMode="auto">
          <a:xfrm>
            <a:off x="8724900" y="4221163"/>
            <a:ext cx="7000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0590" tIns="49575" rIns="100590" bIns="49575">
            <a:spAutoFit/>
          </a:bodyPr>
          <a:lstStyle/>
          <a:p>
            <a:pPr>
              <a:lnSpc>
                <a:spcPct val="100000"/>
              </a:lnSpc>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hi-in" sz="1000" b="1">
                <a:solidFill>
                  <a:srgbClr val="000000"/>
                </a:solidFill>
                <a:latin typeface="Kruti Dev 010" charset="0"/>
              </a:rPr>
              <a:t>रोमन तंत्र</a:t>
            </a:r>
            <a:endParaRPr lang="en-GB" sz="1000" b="1">
              <a:solidFill>
                <a:srgbClr val="000000"/>
              </a:solidFill>
              <a:latin typeface="Kruti Dev 010" charset="0"/>
            </a:endParaRPr>
          </a:p>
        </p:txBody>
      </p:sp>
      <p:sp>
        <p:nvSpPr>
          <p:cNvPr id="76817" name="Rectangle 16"/>
          <p:cNvSpPr>
            <a:spLocks noChangeArrowheads="1"/>
          </p:cNvSpPr>
          <p:nvPr/>
        </p:nvSpPr>
        <p:spPr bwMode="auto">
          <a:xfrm>
            <a:off x="8672513" y="4029075"/>
            <a:ext cx="9636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0590" tIns="49575" rIns="100590" bIns="49575">
            <a:spAutoFit/>
          </a:bodyPr>
          <a:lstStyle/>
          <a:p>
            <a:pPr>
              <a:lnSpc>
                <a:spcPct val="100000"/>
              </a:lnSpc>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hi-in" sz="1000" b="1">
                <a:solidFill>
                  <a:srgbClr val="000000"/>
                </a:solidFill>
                <a:latin typeface="Kruti Dev 010" charset="0"/>
              </a:rPr>
              <a:t>यूनानी से पूछो</a:t>
            </a:r>
            <a:endParaRPr lang="en-GB" sz="1000" b="1">
              <a:solidFill>
                <a:srgbClr val="000000"/>
              </a:solidFill>
              <a:latin typeface="Kruti Dev 010" charset="0"/>
            </a:endParaRPr>
          </a:p>
        </p:txBody>
      </p:sp>
      <p:sp>
        <p:nvSpPr>
          <p:cNvPr id="76818" name="Text Box 17"/>
          <p:cNvSpPr txBox="1">
            <a:spLocks noChangeArrowheads="1"/>
          </p:cNvSpPr>
          <p:nvPr/>
        </p:nvSpPr>
        <p:spPr bwMode="auto">
          <a:xfrm>
            <a:off x="9632950" y="106363"/>
            <a:ext cx="312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FFA27C"/>
              </a:buClr>
            </a:pPr>
            <a:r>
              <a:rPr lang="en-GB" sz="2200">
                <a:solidFill>
                  <a:srgbClr val="FFA27C"/>
                </a:solidFill>
                <a:latin typeface="Kruti Dev 010" charset="0"/>
              </a:rPr>
              <a:t> </a:t>
            </a:r>
          </a:p>
        </p:txBody>
      </p:sp>
      <p:sp>
        <p:nvSpPr>
          <p:cNvPr id="37907" name="Oval 19"/>
          <p:cNvSpPr>
            <a:spLocks noChangeArrowheads="1"/>
          </p:cNvSpPr>
          <p:nvPr/>
        </p:nvSpPr>
        <p:spPr bwMode="auto">
          <a:xfrm rot="1200000">
            <a:off x="2752725" y="36941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37908" name="Oval 20"/>
          <p:cNvSpPr>
            <a:spLocks noChangeArrowheads="1"/>
          </p:cNvSpPr>
          <p:nvPr/>
        </p:nvSpPr>
        <p:spPr bwMode="auto">
          <a:xfrm rot="1200000">
            <a:off x="2765425" y="36814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37909" name="Oval 21"/>
          <p:cNvSpPr>
            <a:spLocks noChangeArrowheads="1"/>
          </p:cNvSpPr>
          <p:nvPr/>
        </p:nvSpPr>
        <p:spPr bwMode="auto">
          <a:xfrm rot="1200000">
            <a:off x="2722563" y="3679825"/>
            <a:ext cx="5197475" cy="1858963"/>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37910" name="Oval 22"/>
          <p:cNvSpPr>
            <a:spLocks noChangeArrowheads="1"/>
          </p:cNvSpPr>
          <p:nvPr/>
        </p:nvSpPr>
        <p:spPr bwMode="auto">
          <a:xfrm rot="1200000">
            <a:off x="2740025" y="36687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76823" name="Text Box 23"/>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76824" name="Text Box 24"/>
          <p:cNvSpPr txBox="1">
            <a:spLocks noChangeArrowheads="1"/>
          </p:cNvSpPr>
          <p:nvPr/>
        </p:nvSpPr>
        <p:spPr bwMode="auto">
          <a:xfrm>
            <a:off x="919321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7910"/>
                                        </p:tgtEl>
                                        <p:attrNameLst>
                                          <p:attrName>style.visibility</p:attrName>
                                        </p:attrNameLst>
                                      </p:cBhvr>
                                      <p:to>
                                        <p:strVal val="visible"/>
                                      </p:to>
                                    </p:set>
                                    <p:anim calcmode="lin" valueType="num">
                                      <p:cBhvr>
                                        <p:cTn id="7" dur="500" fill="hold"/>
                                        <p:tgtEl>
                                          <p:spTgt spid="37910"/>
                                        </p:tgtEl>
                                        <p:attrNameLst>
                                          <p:attrName>ppt_w</p:attrName>
                                        </p:attrNameLst>
                                      </p:cBhvr>
                                      <p:tavLst>
                                        <p:tav tm="100000">
                                          <p:val>
                                            <p:strVal val="2/3*#ppt_w"/>
                                          </p:val>
                                        </p:tav>
                                        <p:tav>
                                          <p:val>
                                            <p:strVal val="#ppt_w"/>
                                          </p:val>
                                        </p:tav>
                                      </p:tavLst>
                                    </p:anim>
                                    <p:anim calcmode="lin" valueType="num">
                                      <p:cBhvr>
                                        <p:cTn id="8" dur="500" fill="hold"/>
                                        <p:tgtEl>
                                          <p:spTgt spid="37910"/>
                                        </p:tgtEl>
                                        <p:attrNameLst>
                                          <p:attrName>ppt_h</p:attrName>
                                        </p:attrNameLst>
                                      </p:cBhvr>
                                      <p:tavLst>
                                        <p:tav tm="100000">
                                          <p:val>
                                            <p:strVal val="2/3*#ppt_h"/>
                                          </p:val>
                                        </p:tav>
                                        <p:tav>
                                          <p:val>
                                            <p:strVal val="#ppt_h"/>
                                          </p:val>
                                        </p:tav>
                                      </p:tavLst>
                                    </p:anim>
                                  </p:childTnLst>
                                  <p:subTnLst>
                                    <p:set>
                                      <p:cBhvr override="childStyle">
                                        <p:cTn dur="1" fill="hold" display="0" masterRel="sameClick" afterEffect="1">
                                          <p:stCondLst>
                                            <p:cond evt="end" delay="0">
                                              <p:tn val="5"/>
                                            </p:cond>
                                          </p:stCondLst>
                                        </p:cTn>
                                        <p:tgtEl>
                                          <p:spTgt spid="37910"/>
                                        </p:tgtEl>
                                        <p:attrNameLst>
                                          <p:attrName>style.visibility</p:attrName>
                                        </p:attrNameLst>
                                      </p:cBhvr>
                                      <p:to>
                                        <p:strVal val="hidden"/>
                                      </p:to>
                                    </p:set>
                                  </p:sub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37907"/>
                                        </p:tgtEl>
                                        <p:attrNameLst>
                                          <p:attrName>style.visibility</p:attrName>
                                        </p:attrNameLst>
                                      </p:cBhvr>
                                      <p:to>
                                        <p:strVal val="visible"/>
                                      </p:to>
                                    </p:set>
                                    <p:anim calcmode="lin" valueType="num">
                                      <p:cBhvr>
                                        <p:cTn id="12" dur="500" fill="hold"/>
                                        <p:tgtEl>
                                          <p:spTgt spid="37907"/>
                                        </p:tgtEl>
                                        <p:attrNameLst>
                                          <p:attrName>ppt_w</p:attrName>
                                        </p:attrNameLst>
                                      </p:cBhvr>
                                      <p:tavLst>
                                        <p:tav tm="100000">
                                          <p:val>
                                            <p:strVal val="2/3*#ppt_w"/>
                                          </p:val>
                                        </p:tav>
                                        <p:tav>
                                          <p:val>
                                            <p:strVal val="#ppt_w"/>
                                          </p:val>
                                        </p:tav>
                                      </p:tavLst>
                                    </p:anim>
                                    <p:anim calcmode="lin" valueType="num">
                                      <p:cBhvr>
                                        <p:cTn id="13" dur="500" fill="hold"/>
                                        <p:tgtEl>
                                          <p:spTgt spid="37907"/>
                                        </p:tgtEl>
                                        <p:attrNameLst>
                                          <p:attrName>ppt_h</p:attrName>
                                        </p:attrNameLst>
                                      </p:cBhvr>
                                      <p:tavLst>
                                        <p:tav tm="100000">
                                          <p:val>
                                            <p:strVal val="2/3*#ppt_h"/>
                                          </p:val>
                                        </p:tav>
                                        <p:tav>
                                          <p:val>
                                            <p:strVal val="#ppt_h"/>
                                          </p:val>
                                        </p:tav>
                                      </p:tavLst>
                                    </p:anim>
                                  </p:childTnLst>
                                  <p:subTnLst>
                                    <p:set>
                                      <p:cBhvr override="childStyle">
                                        <p:cTn dur="1" fill="hold" display="0" masterRel="sameClick" afterEffect="1">
                                          <p:stCondLst>
                                            <p:cond evt="end" delay="0">
                                              <p:tn val="10"/>
                                            </p:cond>
                                          </p:stCondLst>
                                        </p:cTn>
                                        <p:tgtEl>
                                          <p:spTgt spid="37907"/>
                                        </p:tgtEl>
                                        <p:attrNameLst>
                                          <p:attrName>style.visibility</p:attrName>
                                        </p:attrNameLst>
                                      </p:cBhvr>
                                      <p:to>
                                        <p:strVal val="hidden"/>
                                      </p:to>
                                    </p:set>
                                  </p:subTnLst>
                                </p:cTn>
                              </p:par>
                            </p:childTnLst>
                          </p:cTn>
                        </p:par>
                        <p:par>
                          <p:cTn id="14" fill="hold" nodeType="afterGroup">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37908"/>
                                        </p:tgtEl>
                                        <p:attrNameLst>
                                          <p:attrName>style.visibility</p:attrName>
                                        </p:attrNameLst>
                                      </p:cBhvr>
                                      <p:to>
                                        <p:strVal val="visible"/>
                                      </p:to>
                                    </p:set>
                                    <p:anim calcmode="lin" valueType="num">
                                      <p:cBhvr>
                                        <p:cTn id="17" dur="500" fill="hold"/>
                                        <p:tgtEl>
                                          <p:spTgt spid="37908"/>
                                        </p:tgtEl>
                                        <p:attrNameLst>
                                          <p:attrName>ppt_w</p:attrName>
                                        </p:attrNameLst>
                                      </p:cBhvr>
                                      <p:tavLst>
                                        <p:tav tm="100000">
                                          <p:val>
                                            <p:strVal val="2/3*#ppt_w"/>
                                          </p:val>
                                        </p:tav>
                                        <p:tav>
                                          <p:val>
                                            <p:strVal val="#ppt_w"/>
                                          </p:val>
                                        </p:tav>
                                      </p:tavLst>
                                    </p:anim>
                                    <p:anim calcmode="lin" valueType="num">
                                      <p:cBhvr>
                                        <p:cTn id="18" dur="500" fill="hold"/>
                                        <p:tgtEl>
                                          <p:spTgt spid="37908"/>
                                        </p:tgtEl>
                                        <p:attrNameLst>
                                          <p:attrName>ppt_h</p:attrName>
                                        </p:attrNameLst>
                                      </p:cBhvr>
                                      <p:tavLst>
                                        <p:tav tm="100000">
                                          <p:val>
                                            <p:strVal val="2/3*#ppt_h"/>
                                          </p:val>
                                        </p:tav>
                                        <p:tav>
                                          <p:val>
                                            <p:strVal val="#ppt_h"/>
                                          </p:val>
                                        </p:tav>
                                      </p:tavLst>
                                    </p:anim>
                                  </p:childTnLst>
                                  <p:subTnLst>
                                    <p:set>
                                      <p:cBhvr override="childStyle">
                                        <p:cTn dur="1" fill="hold" display="0" masterRel="sameClick" afterEffect="1">
                                          <p:stCondLst>
                                            <p:cond evt="end" delay="0">
                                              <p:tn val="15"/>
                                            </p:cond>
                                          </p:stCondLst>
                                        </p:cTn>
                                        <p:tgtEl>
                                          <p:spTgt spid="37908"/>
                                        </p:tgtEl>
                                        <p:attrNameLst>
                                          <p:attrName>style.visibility</p:attrName>
                                        </p:attrNameLst>
                                      </p:cBhvr>
                                      <p:to>
                                        <p:strVal val="hidden"/>
                                      </p:to>
                                    </p:set>
                                  </p:sub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37909"/>
                                        </p:tgtEl>
                                        <p:attrNameLst>
                                          <p:attrName>style.visibility</p:attrName>
                                        </p:attrNameLst>
                                      </p:cBhvr>
                                      <p:to>
                                        <p:strVal val="visible"/>
                                      </p:to>
                                    </p:set>
                                    <p:anim calcmode="lin" valueType="num">
                                      <p:cBhvr>
                                        <p:cTn id="22" dur="500" fill="hold"/>
                                        <p:tgtEl>
                                          <p:spTgt spid="37909"/>
                                        </p:tgtEl>
                                        <p:attrNameLst>
                                          <p:attrName>ppt_w</p:attrName>
                                        </p:attrNameLst>
                                      </p:cBhvr>
                                      <p:tavLst>
                                        <p:tav tm="100000">
                                          <p:val>
                                            <p:strVal val="2/3*#ppt_w"/>
                                          </p:val>
                                        </p:tav>
                                        <p:tav>
                                          <p:val>
                                            <p:strVal val="#ppt_w"/>
                                          </p:val>
                                        </p:tav>
                                      </p:tavLst>
                                    </p:anim>
                                    <p:anim calcmode="lin" valueType="num">
                                      <p:cBhvr>
                                        <p:cTn id="23" dur="500" fill="hold"/>
                                        <p:tgtEl>
                                          <p:spTgt spid="37909"/>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animBg="1"/>
      <p:bldP spid="37908" grpId="0" animBg="1"/>
      <p:bldP spid="37909" grpId="0" animBg="1"/>
      <p:bldP spid="379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813" y="-31750"/>
            <a:ext cx="10033000" cy="7802563"/>
            <a:chOff x="15" y="-20"/>
            <a:chExt cx="6320" cy="4915"/>
          </a:xfrm>
        </p:grpSpPr>
        <p:pic>
          <p:nvPicPr>
            <p:cNvPr id="7886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185" y="58"/>
              <a:ext cx="5398" cy="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61" name="Rectangle 3"/>
            <p:cNvSpPr>
              <a:spLocks noChangeArrowheads="1"/>
            </p:cNvSpPr>
            <p:nvPr/>
          </p:nvSpPr>
          <p:spPr bwMode="auto">
            <a:xfrm>
              <a:off x="5576" y="-12"/>
              <a:ext cx="760" cy="4855"/>
            </a:xfrm>
            <a:prstGeom prst="rect">
              <a:avLst/>
            </a:prstGeom>
            <a:solidFill>
              <a:srgbClr val="040404"/>
            </a:solidFill>
            <a:ln w="12600">
              <a:solidFill>
                <a:srgbClr val="000000"/>
              </a:solidFill>
              <a:miter lim="800000"/>
              <a:headEnd/>
              <a:tailEnd/>
            </a:ln>
          </p:spPr>
          <p:txBody>
            <a:bodyPr wrap="none" anchor="ctr"/>
            <a:lstStyle/>
            <a:p>
              <a:endParaRPr lang="en-US">
                <a:latin typeface="Kruti Dev 010" charset="0"/>
              </a:endParaRPr>
            </a:p>
          </p:txBody>
        </p:sp>
        <p:sp>
          <p:nvSpPr>
            <p:cNvPr id="78862" name="Rectangle 4"/>
            <p:cNvSpPr>
              <a:spLocks noChangeArrowheads="1"/>
            </p:cNvSpPr>
            <p:nvPr/>
          </p:nvSpPr>
          <p:spPr bwMode="auto">
            <a:xfrm>
              <a:off x="31" y="54"/>
              <a:ext cx="453" cy="4747"/>
            </a:xfrm>
            <a:prstGeom prst="rect">
              <a:avLst/>
            </a:prstGeom>
            <a:solidFill>
              <a:srgbClr val="040404"/>
            </a:solidFill>
            <a:ln w="12600">
              <a:solidFill>
                <a:srgbClr val="000000"/>
              </a:solidFill>
              <a:miter lim="800000"/>
              <a:headEnd/>
              <a:tailEnd/>
            </a:ln>
          </p:spPr>
          <p:txBody>
            <a:bodyPr wrap="none" anchor="ctr"/>
            <a:lstStyle/>
            <a:p>
              <a:endParaRPr lang="en-US">
                <a:latin typeface="Kruti Dev 010" charset="0"/>
              </a:endParaRPr>
            </a:p>
          </p:txBody>
        </p:sp>
        <p:sp>
          <p:nvSpPr>
            <p:cNvPr id="78863" name="Rectangle 5"/>
            <p:cNvSpPr>
              <a:spLocks noChangeArrowheads="1"/>
            </p:cNvSpPr>
            <p:nvPr/>
          </p:nvSpPr>
          <p:spPr bwMode="auto">
            <a:xfrm>
              <a:off x="15" y="4620"/>
              <a:ext cx="5823" cy="276"/>
            </a:xfrm>
            <a:prstGeom prst="rect">
              <a:avLst/>
            </a:prstGeom>
            <a:solidFill>
              <a:srgbClr val="040404"/>
            </a:solidFill>
            <a:ln w="12600">
              <a:solidFill>
                <a:srgbClr val="000000"/>
              </a:solidFill>
              <a:miter lim="800000"/>
              <a:headEnd/>
              <a:tailEnd/>
            </a:ln>
          </p:spPr>
          <p:txBody>
            <a:bodyPr wrap="none" anchor="ctr"/>
            <a:lstStyle/>
            <a:p>
              <a:endParaRPr lang="en-US">
                <a:latin typeface="Kruti Dev 010" charset="0"/>
              </a:endParaRPr>
            </a:p>
          </p:txBody>
        </p:sp>
        <p:sp>
          <p:nvSpPr>
            <p:cNvPr id="78864" name="Rectangle 6"/>
            <p:cNvSpPr>
              <a:spLocks noChangeArrowheads="1"/>
            </p:cNvSpPr>
            <p:nvPr/>
          </p:nvSpPr>
          <p:spPr bwMode="auto">
            <a:xfrm>
              <a:off x="15" y="-20"/>
              <a:ext cx="5823" cy="137"/>
            </a:xfrm>
            <a:prstGeom prst="rect">
              <a:avLst/>
            </a:prstGeom>
            <a:solidFill>
              <a:srgbClr val="040404"/>
            </a:solidFill>
            <a:ln w="12600">
              <a:solidFill>
                <a:srgbClr val="000000"/>
              </a:solidFill>
              <a:miter lim="800000"/>
              <a:headEnd/>
              <a:tailEnd/>
            </a:ln>
          </p:spPr>
          <p:txBody>
            <a:bodyPr wrap="none" anchor="ctr"/>
            <a:lstStyle/>
            <a:p>
              <a:endParaRPr lang="en-US">
                <a:latin typeface="Kruti Dev 010" charset="0"/>
              </a:endParaRPr>
            </a:p>
          </p:txBody>
        </p:sp>
        <p:sp>
          <p:nvSpPr>
            <p:cNvPr id="78865" name="Rectangle 7"/>
            <p:cNvSpPr>
              <a:spLocks noChangeArrowheads="1"/>
            </p:cNvSpPr>
            <p:nvPr/>
          </p:nvSpPr>
          <p:spPr bwMode="auto">
            <a:xfrm>
              <a:off x="513" y="4620"/>
              <a:ext cx="5823" cy="276"/>
            </a:xfrm>
            <a:prstGeom prst="rect">
              <a:avLst/>
            </a:prstGeom>
            <a:solidFill>
              <a:srgbClr val="040404"/>
            </a:solidFill>
            <a:ln w="12600">
              <a:solidFill>
                <a:srgbClr val="000000"/>
              </a:solidFill>
              <a:miter lim="800000"/>
              <a:headEnd/>
              <a:tailEnd/>
            </a:ln>
          </p:spPr>
          <p:txBody>
            <a:bodyPr wrap="none" anchor="ctr"/>
            <a:lstStyle/>
            <a:p>
              <a:endParaRPr lang="en-US">
                <a:latin typeface="Kruti Dev 010" charset="0"/>
              </a:endParaRPr>
            </a:p>
          </p:txBody>
        </p:sp>
      </p:grpSp>
      <p:sp>
        <p:nvSpPr>
          <p:cNvPr id="78850" name="Rectangle 8"/>
          <p:cNvSpPr>
            <a:spLocks noChangeArrowheads="1"/>
          </p:cNvSpPr>
          <p:nvPr/>
        </p:nvSpPr>
        <p:spPr bwMode="auto">
          <a:xfrm>
            <a:off x="0" y="50800"/>
            <a:ext cx="10058400" cy="7721600"/>
          </a:xfrm>
          <a:prstGeom prst="rect">
            <a:avLst/>
          </a:prstGeom>
          <a:solidFill>
            <a:srgbClr val="040404">
              <a:alpha val="50195"/>
            </a:srgbClr>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78851" name="Line 9"/>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38922" name="Rectangle 10"/>
          <p:cNvSpPr>
            <a:spLocks noChangeArrowheads="1"/>
          </p:cNvSpPr>
          <p:nvPr/>
        </p:nvSpPr>
        <p:spPr bwMode="auto">
          <a:xfrm>
            <a:off x="1322388" y="1417638"/>
            <a:ext cx="7826375" cy="1156047"/>
          </a:xfrm>
          <a:prstGeom prst="rect">
            <a:avLst/>
          </a:prstGeom>
          <a:noFill/>
          <a:ln>
            <a:noFill/>
          </a:ln>
          <a:extLst/>
        </p:spPr>
        <p:txBody>
          <a:bodyPr lIns="101308" tIns="50654" rIns="101308" bIns="50654">
            <a:spAutoFit/>
          </a:bodyPr>
          <a:lstStyle/>
          <a:p>
            <a:pPr algn="ctr">
              <a:lnSpc>
                <a:spcPct val="105000"/>
              </a:lnSpc>
              <a:spcBef>
                <a:spcPts val="318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6600" b="1" i="1" dirty="0">
                <a:ln>
                  <a:solidFill>
                    <a:srgbClr val="FFFF00"/>
                  </a:solidFill>
                </a:ln>
                <a:solidFill>
                  <a:srgbClr val="FFFF00"/>
                </a:solidFill>
                <a:latin typeface="Kruti Dev 010" pitchFamily="2" charset="0"/>
                <a:ea typeface="ＭＳ Ｐゴシック" pitchFamily="-84" charset="-128"/>
                <a:cs typeface="+mn-cs"/>
              </a:rPr>
              <a:t>;g D;ksa egRoiw.kZ gS</a:t>
            </a:r>
          </a:p>
        </p:txBody>
      </p:sp>
      <p:sp>
        <p:nvSpPr>
          <p:cNvPr id="38923" name="Rectangle 11"/>
          <p:cNvSpPr>
            <a:spLocks noChangeArrowheads="1"/>
          </p:cNvSpPr>
          <p:nvPr/>
        </p:nvSpPr>
        <p:spPr bwMode="auto">
          <a:xfrm>
            <a:off x="1112838" y="2455863"/>
            <a:ext cx="7826375" cy="1156047"/>
          </a:xfrm>
          <a:prstGeom prst="rect">
            <a:avLst/>
          </a:prstGeom>
          <a:noFill/>
          <a:ln>
            <a:noFill/>
          </a:ln>
          <a:extLst/>
        </p:spPr>
        <p:txBody>
          <a:bodyPr lIns="101308" tIns="50654" rIns="101308" bIns="50654">
            <a:spAutoFit/>
          </a:bodyPr>
          <a:lstStyle/>
          <a:p>
            <a:pPr algn="ctr">
              <a:lnSpc>
                <a:spcPct val="105000"/>
              </a:lnSpc>
              <a:spcBef>
                <a:spcPts val="318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6600" b="1" i="1" dirty="0">
                <a:ln>
                  <a:solidFill>
                    <a:srgbClr val="FFFF00"/>
                  </a:solidFill>
                </a:ln>
                <a:solidFill>
                  <a:srgbClr val="FFFF00"/>
                </a:solidFill>
                <a:latin typeface="Kruti Dev 010" pitchFamily="2" charset="0"/>
                <a:ea typeface="ＭＳ Ｐゴシック" pitchFamily="-84" charset="-128"/>
                <a:cs typeface="+mn-cs"/>
              </a:rPr>
              <a:t>D;ksafd-----</a:t>
            </a:r>
          </a:p>
        </p:txBody>
      </p:sp>
      <p:sp>
        <p:nvSpPr>
          <p:cNvPr id="38924" name="Rectangle 12"/>
          <p:cNvSpPr>
            <a:spLocks noChangeArrowheads="1"/>
          </p:cNvSpPr>
          <p:nvPr/>
        </p:nvSpPr>
        <p:spPr bwMode="auto">
          <a:xfrm>
            <a:off x="1131919" y="4006850"/>
            <a:ext cx="8397875" cy="3288939"/>
          </a:xfrm>
          <a:prstGeom prst="rect">
            <a:avLst/>
          </a:prstGeom>
          <a:noFill/>
          <a:ln>
            <a:noFill/>
          </a:ln>
          <a:extLst/>
        </p:spPr>
        <p:txBody>
          <a:bodyPr lIns="101308" tIns="50654" rIns="101308" bIns="50654">
            <a:spAutoFit/>
          </a:bodyPr>
          <a:lstStyle/>
          <a:p>
            <a:pPr algn="ctr">
              <a:lnSpc>
                <a:spcPct val="105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6600" b="1" i="1" dirty="0">
                <a:ln>
                  <a:solidFill>
                    <a:srgbClr val="FFFF00"/>
                  </a:solidFill>
                </a:ln>
                <a:solidFill>
                  <a:srgbClr val="FFFF00"/>
                </a:solidFill>
                <a:latin typeface="Kruti Dev 010" pitchFamily="2" charset="0"/>
                <a:ea typeface="ＭＳ Ｐゴシック" pitchFamily="-84" charset="-128"/>
                <a:cs typeface="+mn-cs"/>
              </a:rPr>
              <a:t>izsfjrksa ds dk;Z esa----- fo'o esa fe'ku dk;Z dk </a:t>
            </a:r>
          </a:p>
          <a:p>
            <a:pPr algn="ctr">
              <a:lnSpc>
                <a:spcPct val="105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6600" b="1" i="1" dirty="0">
                <a:ln>
                  <a:solidFill>
                    <a:srgbClr val="FFFF00"/>
                  </a:solidFill>
                </a:ln>
                <a:solidFill>
                  <a:srgbClr val="FFFF00"/>
                </a:solidFill>
                <a:latin typeface="Kruti Dev 010" pitchFamily="2" charset="0"/>
                <a:ea typeface="ＭＳ Ｐゴシック" pitchFamily="-84" charset="-128"/>
                <a:cs typeface="+mn-cs"/>
              </a:rPr>
              <a:t>izkjaHk ik;k tkrk gS!!!</a:t>
            </a:r>
          </a:p>
        </p:txBody>
      </p:sp>
      <p:sp>
        <p:nvSpPr>
          <p:cNvPr id="78855" name="Rectangle 13"/>
          <p:cNvSpPr>
            <a:spLocks noChangeArrowheads="1"/>
          </p:cNvSpPr>
          <p:nvPr/>
        </p:nvSpPr>
        <p:spPr bwMode="auto">
          <a:xfrm>
            <a:off x="8693150" y="7408863"/>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78856" name="Text Box 14"/>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78857" name="Text Box 15"/>
          <p:cNvSpPr txBox="1">
            <a:spLocks noChangeArrowheads="1"/>
          </p:cNvSpPr>
          <p:nvPr/>
        </p:nvSpPr>
        <p:spPr bwMode="auto">
          <a:xfrm>
            <a:off x="9358313" y="6931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78858" name="Text Box 16"/>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36</a:t>
            </a:r>
          </a:p>
        </p:txBody>
      </p:sp>
      <p:sp>
        <p:nvSpPr>
          <p:cNvPr id="78859" name="Text Box 17"/>
          <p:cNvSpPr txBox="1">
            <a:spLocks noChangeArrowheads="1"/>
          </p:cNvSpPr>
          <p:nvPr/>
        </p:nvSpPr>
        <p:spPr bwMode="auto">
          <a:xfrm>
            <a:off x="9566275" y="7348538"/>
            <a:ext cx="269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1000"/>
                                        <p:tgtEl>
                                          <p:spTgt spid="38922"/>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38923">
                                            <p:txEl>
                                              <p:pRg st="0" end="0"/>
                                            </p:txEl>
                                          </p:spTgt>
                                        </p:tgtEl>
                                        <p:attrNameLst>
                                          <p:attrName>style.visibility</p:attrName>
                                        </p:attrNameLst>
                                      </p:cBhvr>
                                      <p:to>
                                        <p:strVal val="visible"/>
                                      </p:to>
                                    </p:set>
                                    <p:animEffect transition="in" filter="box(out)">
                                      <p:cBhvr>
                                        <p:cTn id="11" dur="500"/>
                                        <p:tgtEl>
                                          <p:spTgt spid="389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100000">
                                          <p:val>
                                            <p:fltVal val="0"/>
                                          </p:val>
                                        </p:tav>
                                        <p:tav tm="100000">
                                          <p:val>
                                            <p:strVal val="#ppt_w"/>
                                          </p:val>
                                        </p:tav>
                                      </p:tavLst>
                                    </p:anim>
                                    <p:anim calcmode="lin" valueType="num">
                                      <p:cBhvr>
                                        <p:cTn id="17" dur="500" fill="hold"/>
                                        <p:tgtEl>
                                          <p:spTgt spid="2"/>
                                        </p:tgtEl>
                                        <p:attrNameLst>
                                          <p:attrName>ppt_h</p:attrName>
                                        </p:attrNameLst>
                                      </p:cBhvr>
                                      <p:tavLst>
                                        <p:tav tm="100000">
                                          <p:val>
                                            <p:fltVal val="0"/>
                                          </p:val>
                                        </p:tav>
                                        <p:tav tm="100000">
                                          <p:val>
                                            <p:strVal val="#ppt_h"/>
                                          </p:val>
                                        </p:tav>
                                      </p:tavLst>
                                    </p:anim>
                                    <p:anim calcmode="lin" valueType="num">
                                      <p:cBhvr>
                                        <p:cTn id="18" dur="500" fill="hold"/>
                                        <p:tgtEl>
                                          <p:spTgt spid="2"/>
                                        </p:tgtEl>
                                        <p:attrNameLst>
                                          <p:attrName>ppt_x</p:attrName>
                                        </p:attrNameLst>
                                      </p:cBhvr>
                                      <p:tavLst>
                                        <p:tav tm="100000">
                                          <p:val>
                                            <p:fltVal val="0.5"/>
                                          </p:val>
                                        </p:tav>
                                        <p:tav tm="100000">
                                          <p:val>
                                            <p:strVal val="#ppt_x"/>
                                          </p:val>
                                        </p:tav>
                                      </p:tavLst>
                                    </p:anim>
                                    <p:anim calcmode="lin" valueType="num">
                                      <p:cBhvr>
                                        <p:cTn id="19" dur="500" fill="hold"/>
                                        <p:tgtEl>
                                          <p:spTgt spid="2"/>
                                        </p:tgtEl>
                                        <p:attrNameLst>
                                          <p:attrName>ppt_y</p:attrName>
                                        </p:attrNameLst>
                                      </p:cBhvr>
                                      <p:tavLst>
                                        <p:tav tm="100000">
                                          <p:val>
                                            <p:fltVal val="0.5"/>
                                          </p:val>
                                        </p:tav>
                                        <p:tav tm="100000">
                                          <p:val>
                                            <p:strVal val="#ppt_y"/>
                                          </p:val>
                                        </p:tav>
                                      </p:tavLst>
                                    </p:anim>
                                  </p:childTnLst>
                                </p:cTn>
                              </p:par>
                            </p:childTnLst>
                          </p:cTn>
                        </p:par>
                        <p:par>
                          <p:cTn id="20" fill="hold" nodeType="afterGroup">
                            <p:stCondLst>
                              <p:cond delay="0"/>
                            </p:stCondLst>
                            <p:childTnLst>
                              <p:par>
                                <p:cTn id="21" presetID="10" presetClass="entr" fill="hold" nodeType="afterEffect">
                                  <p:stCondLst>
                                    <p:cond delay="0"/>
                                  </p:stCondLst>
                                  <p:childTnLst>
                                    <p:set>
                                      <p:cBhvr>
                                        <p:cTn id="22" dur="1" fill="hold">
                                          <p:stCondLst>
                                            <p:cond delay="0"/>
                                          </p:stCondLst>
                                        </p:cTn>
                                        <p:tgtEl>
                                          <p:spTgt spid="38924"/>
                                        </p:tgtEl>
                                        <p:attrNameLst>
                                          <p:attrName>style.visibility</p:attrName>
                                        </p:attrNameLst>
                                      </p:cBhvr>
                                      <p:to>
                                        <p:strVal val="visible"/>
                                      </p:to>
                                    </p:set>
                                    <p:animEffect transition="in" filter="fade">
                                      <p:cBhvr>
                                        <p:cTn id="23" dur="10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80898"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500"/>
              </a:spcBef>
              <a:buClr>
                <a:srgbClr val="FFEA18"/>
              </a:buClr>
            </a:pPr>
            <a:r>
              <a:rPr lang="en-GB" sz="7200" b="1">
                <a:solidFill>
                  <a:srgbClr val="FFEA18"/>
                </a:solidFill>
                <a:latin typeface="Kruti Dev 010" charset="0"/>
              </a:rPr>
              <a:t>\</a:t>
            </a:r>
          </a:p>
        </p:txBody>
      </p:sp>
      <p:sp>
        <p:nvSpPr>
          <p:cNvPr id="39941" name="Text Box 5"/>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000"/>
              </a:spcBef>
              <a:buClr>
                <a:srgbClr val="19FF21"/>
              </a:buClr>
            </a:pPr>
            <a:r>
              <a:rPr lang="en-GB" sz="8000" b="1">
                <a:solidFill>
                  <a:srgbClr val="19FF21"/>
                </a:solidFill>
                <a:latin typeface="Kruti Dev 010" charset="0"/>
              </a:rPr>
              <a:t>\</a:t>
            </a:r>
          </a:p>
        </p:txBody>
      </p:sp>
      <p:sp>
        <p:nvSpPr>
          <p:cNvPr id="39942" name="Text Box 6"/>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FF5757"/>
              </a:buClr>
            </a:pPr>
            <a:r>
              <a:rPr lang="en-GB" sz="6600" b="1">
                <a:solidFill>
                  <a:srgbClr val="FF5757"/>
                </a:solidFill>
                <a:latin typeface="Kruti Dev 010" charset="0"/>
              </a:rPr>
              <a:t>\</a:t>
            </a:r>
          </a:p>
        </p:txBody>
      </p:sp>
      <p:sp>
        <p:nvSpPr>
          <p:cNvPr id="39943" name="Text Box 7"/>
          <p:cNvSpPr txBox="1">
            <a:spLocks noChangeArrowheads="1"/>
          </p:cNvSpPr>
          <p:nvPr/>
        </p:nvSpPr>
        <p:spPr bwMode="auto">
          <a:xfrm>
            <a:off x="3508375" y="95250"/>
            <a:ext cx="7270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3000"/>
              </a:spcBef>
              <a:buClr>
                <a:srgbClr val="FC0128"/>
              </a:buClr>
            </a:pPr>
            <a:r>
              <a:rPr lang="en-GB" sz="4800" b="1">
                <a:solidFill>
                  <a:srgbClr val="FC0128"/>
                </a:solidFill>
                <a:latin typeface="Kruti Dev 010" charset="0"/>
              </a:rPr>
              <a:t>\</a:t>
            </a:r>
          </a:p>
        </p:txBody>
      </p:sp>
      <p:sp>
        <p:nvSpPr>
          <p:cNvPr id="39944" name="Text Box 8"/>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919191"/>
              </a:buClr>
            </a:pPr>
            <a:r>
              <a:rPr lang="en-GB" sz="6600" b="1">
                <a:solidFill>
                  <a:srgbClr val="919191"/>
                </a:solidFill>
                <a:latin typeface="Kruti Dev 010" charset="0"/>
              </a:rPr>
              <a:t>\</a:t>
            </a:r>
          </a:p>
        </p:txBody>
      </p:sp>
      <p:sp>
        <p:nvSpPr>
          <p:cNvPr id="39945" name="Text Box 9"/>
          <p:cNvSpPr txBox="1">
            <a:spLocks noChangeArrowheads="1"/>
          </p:cNvSpPr>
          <p:nvPr/>
        </p:nvSpPr>
        <p:spPr bwMode="auto">
          <a:xfrm>
            <a:off x="1242986" y="2386002"/>
            <a:ext cx="7742265" cy="4495515"/>
          </a:xfrm>
          <a:prstGeom prst="rect">
            <a:avLst/>
          </a:prstGeom>
          <a:noFill/>
          <a:ln w="9525">
            <a:noFill/>
            <a:round/>
            <a:headEnd/>
            <a:tailEnd/>
          </a:ln>
        </p:spPr>
        <p:txBody>
          <a:bodyPr lIns="89816" tIns="46699" rIns="89816" bIns="46699">
            <a:spAutoFit/>
          </a:bodyPr>
          <a:lstStyle/>
          <a:p>
            <a:pPr algn="ctr">
              <a:lnSpc>
                <a:spcPct val="80000"/>
              </a:lnSpc>
              <a:spcBef>
                <a:spcPts val="4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vki vkidh pkj yach ;k=kvksa dh ;kstuk vkSj rS;kjh dSls djsaxs\</a:t>
            </a:r>
          </a:p>
        </p:txBody>
      </p:sp>
      <p:sp>
        <p:nvSpPr>
          <p:cNvPr id="80906" name="Rectangle 10"/>
          <p:cNvSpPr>
            <a:spLocks noChangeArrowheads="1"/>
          </p:cNvSpPr>
          <p:nvPr/>
        </p:nvSpPr>
        <p:spPr bwMode="auto">
          <a:xfrm>
            <a:off x="8693150" y="7412038"/>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80907" name="Text Box 11"/>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80908" name="Text Box 12"/>
          <p:cNvSpPr txBox="1">
            <a:spLocks noChangeArrowheads="1"/>
          </p:cNvSpPr>
          <p:nvPr/>
        </p:nvSpPr>
        <p:spPr bwMode="auto">
          <a:xfrm>
            <a:off x="919321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ppt_x</p:attrName>
                                        </p:attrNameLst>
                                      </p:cBhvr>
                                      <p:tavLst>
                                        <p:tav tm="100000">
                                          <p:val>
                                            <p:strVal val="#ppt_x-#ppt_w/2"/>
                                          </p:val>
                                        </p:tav>
                                        <p:tav>
                                          <p:val>
                                            <p:strVal val="#ppt_x"/>
                                          </p:val>
                                        </p:tav>
                                      </p:tavLst>
                                    </p:anim>
                                    <p:anim calcmode="lin" valueType="num">
                                      <p:cBhvr>
                                        <p:cTn id="8" dur="500" fill="hold"/>
                                        <p:tgtEl>
                                          <p:spTgt spid="39945"/>
                                        </p:tgtEl>
                                        <p:attrNameLst>
                                          <p:attrName>ppt_y</p:attrName>
                                        </p:attrNameLst>
                                      </p:cBhvr>
                                      <p:tavLst>
                                        <p:tav tm="100000">
                                          <p:val>
                                            <p:strVal val="#ppt_y"/>
                                          </p:val>
                                        </p:tav>
                                        <p:tav>
                                          <p:val>
                                            <p:strVal val="#ppt_y"/>
                                          </p:val>
                                        </p:tav>
                                      </p:tavLst>
                                    </p:anim>
                                    <p:anim calcmode="lin" valueType="num">
                                      <p:cBhvr>
                                        <p:cTn id="9" dur="500" fill="hold"/>
                                        <p:tgtEl>
                                          <p:spTgt spid="39945"/>
                                        </p:tgtEl>
                                        <p:attrNameLst>
                                          <p:attrName>ppt_w</p:attrName>
                                        </p:attrNameLst>
                                      </p:cBhvr>
                                      <p:tavLst>
                                        <p:tav tm="100000">
                                          <p:val>
                                            <p:fltVal val="0"/>
                                          </p:val>
                                        </p:tav>
                                        <p:tav>
                                          <p:val>
                                            <p:strVal val="#ppt_w"/>
                                          </p:val>
                                        </p:tav>
                                      </p:tavLst>
                                    </p:anim>
                                    <p:anim calcmode="lin" valueType="num">
                                      <p:cBhvr>
                                        <p:cTn id="10" dur="500" fill="hold"/>
                                        <p:tgtEl>
                                          <p:spTgt spid="39945"/>
                                        </p:tgtEl>
                                        <p:attrNameLst>
                                          <p:attrName>ppt_h</p:attrName>
                                        </p:attrNameLst>
                                      </p:cBhvr>
                                      <p:tavLst>
                                        <p:tav tm="100000">
                                          <p:val>
                                            <p:strVal val="#ppt_h"/>
                                          </p:val>
                                        </p:tav>
                                        <p:tav>
                                          <p:val>
                                            <p:strVal val="#ppt_h"/>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39944"/>
                                        </p:tgtEl>
                                        <p:attrNameLst>
                                          <p:attrName>style.visibility</p:attrName>
                                        </p:attrNameLst>
                                      </p:cBhvr>
                                      <p:to>
                                        <p:strVal val="visible"/>
                                      </p:to>
                                    </p:set>
                                    <p:anim calcmode="lin" valueType="num">
                                      <p:cBhvr>
                                        <p:cTn id="14" dur="500" fill="hold"/>
                                        <p:tgtEl>
                                          <p:spTgt spid="39944"/>
                                        </p:tgtEl>
                                        <p:attrNameLst>
                                          <p:attrName>ppt_w</p:attrName>
                                        </p:attrNameLst>
                                      </p:cBhvr>
                                      <p:tavLst>
                                        <p:tav tm="100000">
                                          <p:val>
                                            <p:strVal val="2/3*#ppt_w"/>
                                          </p:val>
                                        </p:tav>
                                        <p:tav>
                                          <p:val>
                                            <p:strVal val="#ppt_w"/>
                                          </p:val>
                                        </p:tav>
                                      </p:tavLst>
                                    </p:anim>
                                    <p:anim calcmode="lin" valueType="num">
                                      <p:cBhvr>
                                        <p:cTn id="15" dur="500" fill="hold"/>
                                        <p:tgtEl>
                                          <p:spTgt spid="39944"/>
                                        </p:tgtEl>
                                        <p:attrNameLst>
                                          <p:attrName>ppt_h</p:attrName>
                                        </p:attrNameLst>
                                      </p:cBhvr>
                                      <p:tavLst>
                                        <p:tav tm="100000">
                                          <p:val>
                                            <p:strVal val="2/3*#ppt_h"/>
                                          </p:val>
                                        </p:tav>
                                        <p:tav>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p:cTn id="19" dur="500" fill="hold"/>
                                        <p:tgtEl>
                                          <p:spTgt spid="39942"/>
                                        </p:tgtEl>
                                        <p:attrNameLst>
                                          <p:attrName>ppt_w</p:attrName>
                                        </p:attrNameLst>
                                      </p:cBhvr>
                                      <p:tavLst>
                                        <p:tav tm="100000">
                                          <p:val>
                                            <p:strVal val="2/3*#ppt_w"/>
                                          </p:val>
                                        </p:tav>
                                        <p:tav>
                                          <p:val>
                                            <p:strVal val="#ppt_w"/>
                                          </p:val>
                                        </p:tav>
                                      </p:tavLst>
                                    </p:anim>
                                    <p:anim calcmode="lin" valueType="num">
                                      <p:cBhvr>
                                        <p:cTn id="20" dur="500" fill="hold"/>
                                        <p:tgtEl>
                                          <p:spTgt spid="39942"/>
                                        </p:tgtEl>
                                        <p:attrNameLst>
                                          <p:attrName>ppt_h</p:attrName>
                                        </p:attrNameLst>
                                      </p:cBhvr>
                                      <p:tavLst>
                                        <p:tav tm="100000">
                                          <p:val>
                                            <p:strVal val="2/3*#ppt_h"/>
                                          </p:val>
                                        </p:tav>
                                        <p:tav>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39940"/>
                                        </p:tgtEl>
                                        <p:attrNameLst>
                                          <p:attrName>style.visibility</p:attrName>
                                        </p:attrNameLst>
                                      </p:cBhvr>
                                      <p:to>
                                        <p:strVal val="visible"/>
                                      </p:to>
                                    </p:set>
                                    <p:anim calcmode="lin" valueType="num">
                                      <p:cBhvr>
                                        <p:cTn id="24" dur="500" fill="hold"/>
                                        <p:tgtEl>
                                          <p:spTgt spid="39940"/>
                                        </p:tgtEl>
                                        <p:attrNameLst>
                                          <p:attrName>ppt_w</p:attrName>
                                        </p:attrNameLst>
                                      </p:cBhvr>
                                      <p:tavLst>
                                        <p:tav tm="100000">
                                          <p:val>
                                            <p:strVal val="2/3*#ppt_w"/>
                                          </p:val>
                                        </p:tav>
                                        <p:tav>
                                          <p:val>
                                            <p:strVal val="#ppt_w"/>
                                          </p:val>
                                        </p:tav>
                                      </p:tavLst>
                                    </p:anim>
                                    <p:anim calcmode="lin" valueType="num">
                                      <p:cBhvr>
                                        <p:cTn id="25" dur="500" fill="hold"/>
                                        <p:tgtEl>
                                          <p:spTgt spid="39940"/>
                                        </p:tgtEl>
                                        <p:attrNameLst>
                                          <p:attrName>ppt_h</p:attrName>
                                        </p:attrNameLst>
                                      </p:cBhvr>
                                      <p:tavLst>
                                        <p:tav tm="100000">
                                          <p:val>
                                            <p:strVal val="2/3*#ppt_h"/>
                                          </p:val>
                                        </p:tav>
                                        <p:tav>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39943"/>
                                        </p:tgtEl>
                                        <p:attrNameLst>
                                          <p:attrName>style.visibility</p:attrName>
                                        </p:attrNameLst>
                                      </p:cBhvr>
                                      <p:to>
                                        <p:strVal val="visible"/>
                                      </p:to>
                                    </p:set>
                                    <p:anim calcmode="lin" valueType="num">
                                      <p:cBhvr>
                                        <p:cTn id="29" dur="500" fill="hold"/>
                                        <p:tgtEl>
                                          <p:spTgt spid="39943"/>
                                        </p:tgtEl>
                                        <p:attrNameLst>
                                          <p:attrName>ppt_w</p:attrName>
                                        </p:attrNameLst>
                                      </p:cBhvr>
                                      <p:tavLst>
                                        <p:tav tm="100000">
                                          <p:val>
                                            <p:strVal val="2/3*#ppt_w"/>
                                          </p:val>
                                        </p:tav>
                                        <p:tav>
                                          <p:val>
                                            <p:strVal val="#ppt_w"/>
                                          </p:val>
                                        </p:tav>
                                      </p:tavLst>
                                    </p:anim>
                                    <p:anim calcmode="lin" valueType="num">
                                      <p:cBhvr>
                                        <p:cTn id="30" dur="500" fill="hold"/>
                                        <p:tgtEl>
                                          <p:spTgt spid="39943"/>
                                        </p:tgtEl>
                                        <p:attrNameLst>
                                          <p:attrName>ppt_h</p:attrName>
                                        </p:attrNameLst>
                                      </p:cBhvr>
                                      <p:tavLst>
                                        <p:tav tm="100000">
                                          <p:val>
                                            <p:strVal val="2/3*#ppt_h"/>
                                          </p:val>
                                        </p:tav>
                                        <p:tav>
                                          <p:val>
                                            <p:strVal val="#ppt_h"/>
                                          </p:val>
                                        </p:tav>
                                      </p:tavLst>
                                    </p:anim>
                                  </p:childTnLst>
                                </p:cTn>
                              </p:par>
                            </p:childTnLst>
                          </p:cTn>
                        </p:par>
                        <p:par>
                          <p:cTn id="31" fill="hold" nodeType="afterGroup">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39941"/>
                                        </p:tgtEl>
                                        <p:attrNameLst>
                                          <p:attrName>style.visibility</p:attrName>
                                        </p:attrNameLst>
                                      </p:cBhvr>
                                      <p:to>
                                        <p:strVal val="visible"/>
                                      </p:to>
                                    </p:set>
                                    <p:anim calcmode="lin" valueType="num">
                                      <p:cBhvr>
                                        <p:cTn id="34" dur="500" fill="hold"/>
                                        <p:tgtEl>
                                          <p:spTgt spid="39941"/>
                                        </p:tgtEl>
                                        <p:attrNameLst>
                                          <p:attrName>ppt_w</p:attrName>
                                        </p:attrNameLst>
                                      </p:cBhvr>
                                      <p:tavLst>
                                        <p:tav tm="100000">
                                          <p:val>
                                            <p:strVal val="2/3*#ppt_w"/>
                                          </p:val>
                                        </p:tav>
                                        <p:tav>
                                          <p:val>
                                            <p:strVal val="#ppt_w"/>
                                          </p:val>
                                        </p:tav>
                                      </p:tavLst>
                                    </p:anim>
                                    <p:anim calcmode="lin" valueType="num">
                                      <p:cBhvr>
                                        <p:cTn id="35" dur="500" fill="hold"/>
                                        <p:tgtEl>
                                          <p:spTgt spid="39941"/>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82946" name="Line 3"/>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pic>
        <p:nvPicPr>
          <p:cNvPr id="8294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7781925" y="957242"/>
            <a:ext cx="1943100" cy="1336381"/>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pkSFkh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 %</a:t>
            </a:r>
          </a:p>
          <a:p>
            <a:pPr algn="ctr">
              <a:lnSpc>
                <a:spcPct val="80000"/>
              </a:lnSpc>
              <a:spcBef>
                <a:spcPts val="1500"/>
              </a:spcBef>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FF"/>
                  </a:solidFill>
                </a:ln>
                <a:solidFill>
                  <a:srgbClr val="19FFF4"/>
                </a:solidFill>
                <a:latin typeface="Kruti Dev 010" pitchFamily="2" charset="0"/>
                <a:ea typeface="ＭＳ Ｐゴシック" pitchFamily="34" charset="-128"/>
                <a:cs typeface="+mn-cs"/>
              </a:rPr>
              <a:t>jkse dh vksj!</a:t>
            </a:r>
          </a:p>
        </p:txBody>
      </p:sp>
      <p:sp>
        <p:nvSpPr>
          <p:cNvPr id="82949" name="Text Box 8"/>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500"/>
              </a:spcBef>
              <a:buClr>
                <a:srgbClr val="FFEA18"/>
              </a:buClr>
            </a:pPr>
            <a:r>
              <a:rPr lang="en-GB" sz="7200" b="1">
                <a:solidFill>
                  <a:srgbClr val="FFEA18"/>
                </a:solidFill>
                <a:latin typeface="Kruti Dev 010" charset="0"/>
              </a:rPr>
              <a:t>?</a:t>
            </a:r>
          </a:p>
        </p:txBody>
      </p:sp>
      <p:sp>
        <p:nvSpPr>
          <p:cNvPr id="40969" name="Text Box 9"/>
          <p:cNvSpPr txBox="1">
            <a:spLocks noChangeArrowheads="1"/>
          </p:cNvSpPr>
          <p:nvPr/>
        </p:nvSpPr>
        <p:spPr bwMode="auto">
          <a:xfrm>
            <a:off x="2212975" y="4029075"/>
            <a:ext cx="17843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30000"/>
              </a:lnSpc>
              <a:buClr>
                <a:srgbClr val="FFEA18"/>
              </a:buClr>
            </a:pPr>
            <a:r>
              <a:rPr lang="en-GB" sz="1600" b="1">
                <a:solidFill>
                  <a:srgbClr val="FFEA18"/>
                </a:solidFill>
                <a:latin typeface="Kruti Dev 010" charset="0"/>
              </a:rPr>
              <a:t>lhfj;k varkfd;k</a:t>
            </a:r>
          </a:p>
          <a:p>
            <a:pPr algn="ctr">
              <a:lnSpc>
                <a:spcPct val="130000"/>
              </a:lnSpc>
              <a:buClr>
                <a:srgbClr val="FFEA18"/>
              </a:buClr>
            </a:pPr>
            <a:r>
              <a:rPr lang="en-GB" sz="1600" b="1">
                <a:solidFill>
                  <a:srgbClr val="FFEA18"/>
                </a:solidFill>
                <a:latin typeface="Kruti Dev 010" charset="0"/>
              </a:rPr>
              <a:t>fQfuf'k;k</a:t>
            </a:r>
          </a:p>
          <a:p>
            <a:pPr algn="ctr">
              <a:lnSpc>
                <a:spcPct val="130000"/>
              </a:lnSpc>
              <a:buClr>
                <a:srgbClr val="FFEA18"/>
              </a:buClr>
            </a:pPr>
            <a:r>
              <a:rPr lang="en-GB" sz="1600" b="1">
                <a:solidFill>
                  <a:srgbClr val="FFEA18"/>
                </a:solidFill>
                <a:latin typeface="Kruti Dev 010" charset="0"/>
              </a:rPr>
              <a:t>lkefj;k</a:t>
            </a:r>
          </a:p>
          <a:p>
            <a:pPr algn="ctr">
              <a:lnSpc>
                <a:spcPct val="130000"/>
              </a:lnSpc>
              <a:buClr>
                <a:srgbClr val="FFFFFF"/>
              </a:buClr>
            </a:pPr>
            <a:r>
              <a:rPr lang="en-GB" sz="1600" b="1" i="1" u="sng">
                <a:solidFill>
                  <a:srgbClr val="FFFFFF"/>
                </a:solidFill>
                <a:latin typeface="Kruti Dev 010" charset="0"/>
              </a:rPr>
              <a:t>;:'kyse</a:t>
            </a:r>
          </a:p>
          <a:p>
            <a:pPr algn="ctr">
              <a:lnSpc>
                <a:spcPct val="130000"/>
              </a:lnSpc>
              <a:buClr>
                <a:srgbClr val="FFEA18"/>
              </a:buClr>
            </a:pPr>
            <a:r>
              <a:rPr lang="en-GB" sz="1600" b="1">
                <a:solidFill>
                  <a:srgbClr val="FFEA18"/>
                </a:solidFill>
                <a:latin typeface="Kruti Dev 010" charset="0"/>
              </a:rPr>
              <a:t>lkefj;k</a:t>
            </a:r>
          </a:p>
          <a:p>
            <a:pPr algn="ctr">
              <a:lnSpc>
                <a:spcPct val="130000"/>
              </a:lnSpc>
              <a:buClr>
                <a:srgbClr val="FFEA18"/>
              </a:buClr>
            </a:pPr>
            <a:r>
              <a:rPr lang="en-GB" sz="1600" b="1">
                <a:solidFill>
                  <a:srgbClr val="FFEA18"/>
                </a:solidFill>
                <a:latin typeface="Kruti Dev 010" charset="0"/>
              </a:rPr>
              <a:t>fQfuf'k;k</a:t>
            </a:r>
          </a:p>
          <a:p>
            <a:pPr algn="ctr">
              <a:lnSpc>
                <a:spcPct val="130000"/>
              </a:lnSpc>
              <a:buClr>
                <a:srgbClr val="FFEA18"/>
              </a:buClr>
            </a:pPr>
            <a:r>
              <a:rPr lang="en-GB" sz="1600" b="1">
                <a:solidFill>
                  <a:srgbClr val="FFEA18"/>
                </a:solidFill>
                <a:latin typeface="Kruti Dev 010" charset="0"/>
              </a:rPr>
              <a:t>lhfj;k vUrkfd;k</a:t>
            </a:r>
          </a:p>
        </p:txBody>
      </p:sp>
      <p:sp>
        <p:nvSpPr>
          <p:cNvPr id="82951" name="Text Box 10"/>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000"/>
              </a:spcBef>
              <a:buClr>
                <a:srgbClr val="19FF21"/>
              </a:buClr>
            </a:pPr>
            <a:r>
              <a:rPr lang="en-GB" sz="8000" b="1">
                <a:solidFill>
                  <a:srgbClr val="19FF21"/>
                </a:solidFill>
                <a:latin typeface="Kruti Dev 010" charset="0"/>
              </a:rPr>
              <a:t>?</a:t>
            </a:r>
          </a:p>
        </p:txBody>
      </p:sp>
      <p:sp>
        <p:nvSpPr>
          <p:cNvPr id="82952" name="Text Box 11"/>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FF5757"/>
              </a:buClr>
            </a:pPr>
            <a:r>
              <a:rPr lang="en-GB" sz="6600" b="1">
                <a:solidFill>
                  <a:srgbClr val="FF5757"/>
                </a:solidFill>
                <a:latin typeface="Kruti Dev 010" charset="0"/>
              </a:rPr>
              <a:t>?</a:t>
            </a:r>
          </a:p>
        </p:txBody>
      </p:sp>
      <p:sp>
        <p:nvSpPr>
          <p:cNvPr id="82953" name="Text Box 12"/>
          <p:cNvSpPr txBox="1">
            <a:spLocks noChangeArrowheads="1"/>
          </p:cNvSpPr>
          <p:nvPr/>
        </p:nvSpPr>
        <p:spPr bwMode="auto">
          <a:xfrm>
            <a:off x="3508375" y="95250"/>
            <a:ext cx="7270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3000"/>
              </a:spcBef>
              <a:buClr>
                <a:srgbClr val="FC0128"/>
              </a:buClr>
            </a:pPr>
            <a:r>
              <a:rPr lang="en-GB" sz="4800" b="1">
                <a:solidFill>
                  <a:srgbClr val="FC0128"/>
                </a:solidFill>
                <a:latin typeface="Kruti Dev 010" charset="0"/>
              </a:rPr>
              <a:t>?</a:t>
            </a:r>
          </a:p>
        </p:txBody>
      </p:sp>
      <p:sp>
        <p:nvSpPr>
          <p:cNvPr id="82954" name="Text Box 13"/>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919191"/>
              </a:buClr>
            </a:pPr>
            <a:r>
              <a:rPr lang="en-GB" sz="6600" b="1">
                <a:solidFill>
                  <a:srgbClr val="919191"/>
                </a:solidFill>
                <a:latin typeface="Kruti Dev 010" charset="0"/>
              </a:rPr>
              <a:t>?</a:t>
            </a:r>
          </a:p>
        </p:txBody>
      </p:sp>
      <p:sp>
        <p:nvSpPr>
          <p:cNvPr id="40974" name="Text Box 14"/>
          <p:cNvSpPr txBox="1">
            <a:spLocks noChangeArrowheads="1"/>
          </p:cNvSpPr>
          <p:nvPr/>
        </p:nvSpPr>
        <p:spPr bwMode="auto">
          <a:xfrm>
            <a:off x="600044" y="385738"/>
            <a:ext cx="1123950" cy="805274"/>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izFke</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a:t>
            </a:r>
          </a:p>
        </p:txBody>
      </p:sp>
      <p:sp>
        <p:nvSpPr>
          <p:cNvPr id="40975" name="Text Box 15"/>
          <p:cNvSpPr txBox="1">
            <a:spLocks noChangeArrowheads="1"/>
          </p:cNvSpPr>
          <p:nvPr/>
        </p:nvSpPr>
        <p:spPr bwMode="auto">
          <a:xfrm>
            <a:off x="2136775" y="2484438"/>
            <a:ext cx="1952625" cy="1768615"/>
          </a:xfrm>
          <a:prstGeom prst="rect">
            <a:avLst/>
          </a:prstGeom>
          <a:noFill/>
          <a:ln w="9525">
            <a:noFill/>
            <a:round/>
            <a:headEnd/>
            <a:tailEnd/>
          </a:ln>
        </p:spPr>
        <p:txBody>
          <a:bodyPr lIns="89816" tIns="46699" rIns="89816" bIns="46699">
            <a:spAutoFit/>
          </a:bodyPr>
          <a:lstStyle/>
          <a:p>
            <a:pPr algn="ctr">
              <a:lnSpc>
                <a:spcPct val="8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FF"/>
                  </a:solidFill>
                </a:ln>
                <a:solidFill>
                  <a:srgbClr val="19FFF4"/>
                </a:solidFill>
                <a:latin typeface="Kruti Dev 010" pitchFamily="2" charset="0"/>
                <a:ea typeface="ＭＳ Ｐゴシック" pitchFamily="34" charset="-128"/>
                <a:cs typeface="+mn-cs"/>
              </a:rPr>
              <a:t>;:'kyse </a:t>
            </a:r>
          </a:p>
          <a:p>
            <a:pPr algn="ctr">
              <a:lnSpc>
                <a:spcPct val="8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FF"/>
                  </a:solidFill>
                </a:ln>
                <a:solidFill>
                  <a:srgbClr val="19FFF4"/>
                </a:solidFill>
                <a:latin typeface="Kruti Dev 010" pitchFamily="2" charset="0"/>
                <a:ea typeface="ＭＳ Ｐゴシック" pitchFamily="34" charset="-128"/>
                <a:cs typeface="+mn-cs"/>
              </a:rPr>
              <a:t>egklHkk</a:t>
            </a:r>
            <a:br>
              <a:rPr lang="en-GB" sz="2800" b="1" dirty="0">
                <a:ln>
                  <a:solidFill>
                    <a:srgbClr val="00FFFF"/>
                  </a:solidFill>
                </a:ln>
                <a:solidFill>
                  <a:srgbClr val="19FFF4"/>
                </a:solidFill>
                <a:latin typeface="Kruti Dev 010" pitchFamily="2" charset="0"/>
                <a:ea typeface="ＭＳ Ｐゴシック" pitchFamily="34" charset="-128"/>
                <a:cs typeface="+mn-cs"/>
              </a:rPr>
            </a:br>
            <a:r>
              <a:rPr lang="en-GB" sz="2000" b="1" dirty="0">
                <a:ln>
                  <a:solidFill>
                    <a:srgbClr val="00FFFF"/>
                  </a:solidFill>
                </a:ln>
                <a:solidFill>
                  <a:srgbClr val="19FFF4"/>
                </a:solidFill>
                <a:latin typeface="Kruti Dev 010" pitchFamily="2" charset="0"/>
                <a:ea typeface="ＭＳ Ｐゴシック" pitchFamily="34" charset="-128"/>
                <a:cs typeface="+mn-cs"/>
              </a:rPr>
              <a:t>¼vfr'kh?kz ;k=k ftlesa dyhfl;k dks ges'kk ds fy;s cny Mkyk½</a:t>
            </a:r>
          </a:p>
        </p:txBody>
      </p:sp>
      <p:sp>
        <p:nvSpPr>
          <p:cNvPr id="40976" name="Text Box 16"/>
          <p:cNvSpPr txBox="1">
            <a:spLocks noChangeArrowheads="1"/>
          </p:cNvSpPr>
          <p:nvPr/>
        </p:nvSpPr>
        <p:spPr bwMode="auto">
          <a:xfrm>
            <a:off x="3462338" y="85703"/>
            <a:ext cx="3063875" cy="728663"/>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ln>
                  <a:solidFill>
                    <a:srgbClr val="00FF00"/>
                  </a:solidFill>
                </a:ln>
                <a:solidFill>
                  <a:srgbClr val="19FF21"/>
                </a:solidFill>
                <a:latin typeface="Kruti Dev 010" pitchFamily="2" charset="0"/>
                <a:ea typeface="ＭＳ Ｐゴシック" pitchFamily="34" charset="-128"/>
                <a:cs typeface="+mn-cs"/>
              </a:rPr>
              <a:t>f}rh;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ln>
                  <a:solidFill>
                    <a:srgbClr val="00FF00"/>
                  </a:solidFill>
                </a:ln>
                <a:solidFill>
                  <a:srgbClr val="19FF21"/>
                </a:solidFill>
                <a:latin typeface="Kruti Dev 010" pitchFamily="2" charset="0"/>
                <a:ea typeface="ＭＳ Ｐゴシック" pitchFamily="34" charset="-128"/>
                <a:cs typeface="+mn-cs"/>
              </a:rPr>
              <a:t>;k=k</a:t>
            </a:r>
          </a:p>
        </p:txBody>
      </p:sp>
      <p:sp>
        <p:nvSpPr>
          <p:cNvPr id="40977" name="Text Box 17"/>
          <p:cNvSpPr txBox="1">
            <a:spLocks noChangeArrowheads="1"/>
          </p:cNvSpPr>
          <p:nvPr/>
        </p:nvSpPr>
        <p:spPr bwMode="auto">
          <a:xfrm>
            <a:off x="5965825" y="385738"/>
            <a:ext cx="1627188" cy="722313"/>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ln>
                  <a:solidFill>
                    <a:srgbClr val="00FF00"/>
                  </a:solidFill>
                </a:ln>
                <a:solidFill>
                  <a:srgbClr val="19FF21"/>
                </a:solidFill>
                <a:latin typeface="Kruti Dev 010" pitchFamily="2" charset="0"/>
                <a:ea typeface="ＭＳ Ｐゴシック" pitchFamily="34" charset="-128"/>
                <a:cs typeface="+mn-cs"/>
              </a:rPr>
              <a:t>rhljh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ln>
                  <a:solidFill>
                    <a:srgbClr val="00FF00"/>
                  </a:solidFill>
                </a:ln>
                <a:solidFill>
                  <a:srgbClr val="19FF21"/>
                </a:solidFill>
                <a:latin typeface="Kruti Dev 010" pitchFamily="2" charset="0"/>
                <a:ea typeface="ＭＳ Ｐゴシック" pitchFamily="34" charset="-128"/>
                <a:cs typeface="+mn-cs"/>
              </a:rPr>
              <a:t>;k=k</a:t>
            </a:r>
          </a:p>
        </p:txBody>
      </p:sp>
      <p:sp>
        <p:nvSpPr>
          <p:cNvPr id="82959" name="Text Box 21"/>
          <p:cNvSpPr txBox="1">
            <a:spLocks noChangeArrowheads="1"/>
          </p:cNvSpPr>
          <p:nvPr/>
        </p:nvSpPr>
        <p:spPr bwMode="auto">
          <a:xfrm>
            <a:off x="9513888" y="7000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82960" name="Rectangle 22"/>
          <p:cNvSpPr>
            <a:spLocks noChangeArrowheads="1"/>
          </p:cNvSpPr>
          <p:nvPr/>
        </p:nvSpPr>
        <p:spPr bwMode="auto">
          <a:xfrm>
            <a:off x="8694738" y="7408863"/>
            <a:ext cx="608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82961" name="Text Box 23"/>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82962" name="Text Box 24"/>
          <p:cNvSpPr txBox="1">
            <a:spLocks noChangeArrowheads="1"/>
          </p:cNvSpPr>
          <p:nvPr/>
        </p:nvSpPr>
        <p:spPr bwMode="auto">
          <a:xfrm>
            <a:off x="919321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38</a:t>
            </a:r>
          </a:p>
        </p:txBody>
      </p:sp>
      <p:sp>
        <p:nvSpPr>
          <p:cNvPr id="82963" name="Text Box 25"/>
          <p:cNvSpPr txBox="1">
            <a:spLocks noChangeArrowheads="1"/>
          </p:cNvSpPr>
          <p:nvPr/>
        </p:nvSpPr>
        <p:spPr bwMode="auto">
          <a:xfrm>
            <a:off x="9586913" y="7340600"/>
            <a:ext cx="261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000"/>
              </a:spcBef>
              <a:buClr>
                <a:srgbClr val="FFFFFF"/>
              </a:buClr>
            </a:pPr>
            <a:r>
              <a:rPr lang="en-GB" sz="1600" b="1">
                <a:solidFill>
                  <a:srgbClr val="FFFFFF"/>
                </a:solidFill>
                <a:latin typeface="Kruti Dev 010" charset="0"/>
              </a:rPr>
              <a:t>4</a:t>
            </a:r>
          </a:p>
        </p:txBody>
      </p:sp>
      <p:sp>
        <p:nvSpPr>
          <p:cNvPr id="40986" name="AutoShape 26"/>
          <p:cNvSpPr>
            <a:spLocks noChangeArrowheads="1"/>
          </p:cNvSpPr>
          <p:nvPr/>
        </p:nvSpPr>
        <p:spPr bwMode="auto">
          <a:xfrm>
            <a:off x="314325" y="1171575"/>
            <a:ext cx="1530350" cy="363538"/>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87" name="AutoShape 27"/>
          <p:cNvSpPr>
            <a:spLocks noChangeArrowheads="1"/>
          </p:cNvSpPr>
          <p:nvPr/>
        </p:nvSpPr>
        <p:spPr bwMode="auto">
          <a:xfrm>
            <a:off x="385763" y="6886575"/>
            <a:ext cx="1530350" cy="363538"/>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88" name="AutoShape 28"/>
          <p:cNvSpPr>
            <a:spLocks noChangeArrowheads="1"/>
          </p:cNvSpPr>
          <p:nvPr/>
        </p:nvSpPr>
        <p:spPr bwMode="auto">
          <a:xfrm>
            <a:off x="2339975" y="4105275"/>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89" name="AutoShape 29"/>
          <p:cNvSpPr>
            <a:spLocks noChangeArrowheads="1"/>
          </p:cNvSpPr>
          <p:nvPr/>
        </p:nvSpPr>
        <p:spPr bwMode="auto">
          <a:xfrm>
            <a:off x="2312988" y="6026150"/>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0" name="AutoShape 30"/>
          <p:cNvSpPr>
            <a:spLocks noChangeArrowheads="1"/>
          </p:cNvSpPr>
          <p:nvPr/>
        </p:nvSpPr>
        <p:spPr bwMode="auto">
          <a:xfrm>
            <a:off x="4029075" y="671513"/>
            <a:ext cx="1709738"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1" name="AutoShape 31"/>
          <p:cNvSpPr>
            <a:spLocks noChangeArrowheads="1"/>
          </p:cNvSpPr>
          <p:nvPr/>
        </p:nvSpPr>
        <p:spPr bwMode="auto">
          <a:xfrm>
            <a:off x="5845175" y="1028700"/>
            <a:ext cx="1920875" cy="339725"/>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2" name="AutoShape 32"/>
          <p:cNvSpPr>
            <a:spLocks noChangeArrowheads="1"/>
          </p:cNvSpPr>
          <p:nvPr/>
        </p:nvSpPr>
        <p:spPr bwMode="auto">
          <a:xfrm>
            <a:off x="6100763" y="7046913"/>
            <a:ext cx="1431925" cy="339725"/>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3" name="AutoShape 33"/>
          <p:cNvSpPr>
            <a:spLocks noChangeArrowheads="1"/>
          </p:cNvSpPr>
          <p:nvPr/>
        </p:nvSpPr>
        <p:spPr bwMode="auto">
          <a:xfrm>
            <a:off x="8167688" y="2386013"/>
            <a:ext cx="1149350" cy="32385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4" name="AutoShape 34"/>
          <p:cNvSpPr>
            <a:spLocks noChangeArrowheads="1"/>
          </p:cNvSpPr>
          <p:nvPr/>
        </p:nvSpPr>
        <p:spPr bwMode="auto">
          <a:xfrm>
            <a:off x="8101013" y="6529388"/>
            <a:ext cx="1149350" cy="32385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5" name="AutoShape 35"/>
          <p:cNvSpPr>
            <a:spLocks noChangeArrowheads="1"/>
          </p:cNvSpPr>
          <p:nvPr/>
        </p:nvSpPr>
        <p:spPr bwMode="auto">
          <a:xfrm>
            <a:off x="4067175" y="7434263"/>
            <a:ext cx="1709738"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40996" name="Line 36"/>
          <p:cNvSpPr>
            <a:spLocks noChangeShapeType="1"/>
          </p:cNvSpPr>
          <p:nvPr/>
        </p:nvSpPr>
        <p:spPr bwMode="auto">
          <a:xfrm>
            <a:off x="1125538" y="1979613"/>
            <a:ext cx="1587" cy="470852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0997" name="Line 37"/>
          <p:cNvSpPr>
            <a:spLocks noChangeShapeType="1"/>
          </p:cNvSpPr>
          <p:nvPr/>
        </p:nvSpPr>
        <p:spPr bwMode="auto">
          <a:xfrm>
            <a:off x="4962525" y="1141413"/>
            <a:ext cx="1588" cy="644207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0998" name="Line 38"/>
          <p:cNvSpPr>
            <a:spLocks noChangeShapeType="1"/>
          </p:cNvSpPr>
          <p:nvPr/>
        </p:nvSpPr>
        <p:spPr bwMode="auto">
          <a:xfrm>
            <a:off x="6851650" y="1820863"/>
            <a:ext cx="1588" cy="5129212"/>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0999" name="Line 39"/>
          <p:cNvSpPr>
            <a:spLocks noChangeShapeType="1"/>
          </p:cNvSpPr>
          <p:nvPr/>
        </p:nvSpPr>
        <p:spPr bwMode="auto">
          <a:xfrm>
            <a:off x="3173413" y="4603750"/>
            <a:ext cx="1587" cy="1516063"/>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1000" name="Line 40"/>
          <p:cNvSpPr>
            <a:spLocks noChangeShapeType="1"/>
          </p:cNvSpPr>
          <p:nvPr/>
        </p:nvSpPr>
        <p:spPr bwMode="auto">
          <a:xfrm>
            <a:off x="8777288" y="2652713"/>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1001" name="Line 41"/>
          <p:cNvSpPr>
            <a:spLocks noChangeShapeType="1"/>
          </p:cNvSpPr>
          <p:nvPr/>
        </p:nvSpPr>
        <p:spPr bwMode="auto">
          <a:xfrm>
            <a:off x="8832850" y="2649538"/>
            <a:ext cx="1588" cy="328612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2" name="Group 18"/>
          <p:cNvGrpSpPr>
            <a:grpSpLocks/>
          </p:cNvGrpSpPr>
          <p:nvPr/>
        </p:nvGrpSpPr>
        <p:grpSpPr bwMode="auto">
          <a:xfrm>
            <a:off x="0" y="742950"/>
            <a:ext cx="2249488" cy="6554788"/>
            <a:chOff x="0" y="468"/>
            <a:chExt cx="1417" cy="4129"/>
          </a:xfrm>
        </p:grpSpPr>
        <p:sp>
          <p:nvSpPr>
            <p:cNvPr id="82984" name="AutoShape 20"/>
            <p:cNvSpPr>
              <a:spLocks noChangeArrowheads="1"/>
            </p:cNvSpPr>
            <p:nvPr/>
          </p:nvSpPr>
          <p:spPr bwMode="auto">
            <a:xfrm>
              <a:off x="441" y="2828"/>
              <a:ext cx="56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1 w 21600"/>
                <a:gd name="T19" fmla="*/ 3142 h 21600"/>
                <a:gd name="T20" fmla="*/ 18449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0"/>
                    <a:pt x="21599" y="4835"/>
                    <a:pt x="21599"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sp>
          <p:nvSpPr>
            <p:cNvPr id="44074" name="Text Box 19"/>
            <p:cNvSpPr txBox="1">
              <a:spLocks noChangeArrowheads="1"/>
            </p:cNvSpPr>
            <p:nvPr/>
          </p:nvSpPr>
          <p:spPr bwMode="auto">
            <a:xfrm>
              <a:off x="0" y="468"/>
              <a:ext cx="1417" cy="4129"/>
            </a:xfrm>
            <a:prstGeom prst="rect">
              <a:avLst/>
            </a:prstGeom>
            <a:noFill/>
            <a:ln w="9525">
              <a:noFill/>
              <a:round/>
              <a:headEnd/>
              <a:tailEnd/>
            </a:ln>
          </p:spPr>
          <p:txBody>
            <a:bodyPr lIns="90000" tIns="46800" rIns="90000" bIns="46800">
              <a:spAutoFit/>
            </a:bodyPr>
            <a:lstStyle/>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vUrkfd;k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flyqfd;k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lyehl</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ikQql</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fijxk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fiflfn;k vUrkfd;k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bdqfu;qe</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yqL=k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fn[ks</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yqL=k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bdqfu;e</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fiflfn;k vUrkfd;k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fijxk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vrkfy;k</a:t>
              </a:r>
            </a:p>
            <a:p>
              <a:pPr algn="ctr">
                <a:lnSpc>
                  <a:spcPct val="13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lhfj;k vUrkfd;k</a:t>
              </a:r>
            </a:p>
          </p:txBody>
        </p:sp>
      </p:grpSp>
      <p:sp>
        <p:nvSpPr>
          <p:cNvPr id="40964" name="Text Box 4"/>
          <p:cNvSpPr txBox="1">
            <a:spLocks noChangeArrowheads="1"/>
          </p:cNvSpPr>
          <p:nvPr/>
        </p:nvSpPr>
        <p:spPr bwMode="auto">
          <a:xfrm>
            <a:off x="3502025" y="403592"/>
            <a:ext cx="2887663" cy="7411698"/>
          </a:xfrm>
          <a:prstGeom prst="rect">
            <a:avLst/>
          </a:prstGeom>
          <a:noFill/>
          <a:ln w="9525">
            <a:noFill/>
            <a:round/>
            <a:headEnd/>
            <a:tailEnd/>
          </a:ln>
        </p:spPr>
        <p:txBody>
          <a:bodyPr lIns="89816" tIns="46699" rIns="89816" bIns="46699">
            <a:spAutoFit/>
          </a:bodyPr>
          <a:lstStyle/>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4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lhfj;k varkfd;k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rjlql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fn[ks</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yqL=k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bdqfu;e</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fiflfn;k varkfd;k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fÝxft;ka</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xykfr;k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fef'k;k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=ksvkl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leksFkzsl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usikWfyl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fQfyIiks</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,aQhiksfyl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viqYyksfu;k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fFkLlyquhds</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fcfj;k</a:t>
            </a:r>
          </a:p>
          <a:p>
            <a:pPr algn="ctr">
              <a:lnSpc>
                <a:spcPct val="115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i="1" u="sng" dirty="0">
                <a:ln>
                  <a:solidFill>
                    <a:srgbClr val="FFFF00"/>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vFksus</a:t>
            </a:r>
          </a:p>
          <a:p>
            <a:pPr algn="ctr">
              <a:lnSpc>
                <a:spcPct val="115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i="1" u="sng" dirty="0">
                <a:ln>
                  <a:solidFill>
                    <a:srgbClr val="FFFF00"/>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dqjafFk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lsafØ;k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bfQlql</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dSlfj;k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;:'kyse</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dSlfj;k</a:t>
            </a:r>
          </a:p>
          <a:p>
            <a:pPr algn="ctr">
              <a:lnSpc>
                <a:spcPct val="11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lhfj;u varkfd;k</a:t>
            </a:r>
          </a:p>
        </p:txBody>
      </p:sp>
      <p:sp>
        <p:nvSpPr>
          <p:cNvPr id="40965" name="Text Box 5"/>
          <p:cNvSpPr txBox="1">
            <a:spLocks noChangeArrowheads="1"/>
          </p:cNvSpPr>
          <p:nvPr/>
        </p:nvSpPr>
        <p:spPr bwMode="auto">
          <a:xfrm>
            <a:off x="5800725" y="713557"/>
            <a:ext cx="2041525" cy="7173171"/>
          </a:xfrm>
          <a:prstGeom prst="rect">
            <a:avLst/>
          </a:prstGeom>
          <a:noFill/>
          <a:ln w="9525">
            <a:noFill/>
            <a:round/>
            <a:headEnd/>
            <a:tailEnd/>
          </a:ln>
        </p:spPr>
        <p:txBody>
          <a:bodyPr lIns="89816" tIns="46699" rIns="89816" bIns="46699">
            <a:spAutoFit/>
          </a:bodyPr>
          <a:lstStyle/>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b="1" dirty="0">
              <a:ln>
                <a:solidFill>
                  <a:srgbClr val="FFFF00"/>
                </a:solidFill>
              </a:ln>
              <a:solidFill>
                <a:srgbClr val="FFEA18"/>
              </a:solidFill>
              <a:latin typeface="Kruti Dev 010" pitchFamily="2" charset="0"/>
              <a:ea typeface="ＭＳ Ｐゴシック" pitchFamily="34" charset="-128"/>
              <a:cs typeface="+mn-cs"/>
            </a:endParaRP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lhfj;k varkfd;k </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xykfr;k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fÝft;u {ks=</a:t>
            </a:r>
          </a:p>
          <a:p>
            <a:pPr algn="ctr">
              <a:lnSpc>
                <a:spcPct val="100000"/>
              </a:lnSpc>
              <a:spcBef>
                <a:spcPts val="5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i="1" u="sng" dirty="0">
                <a:ln>
                  <a:solidFill>
                    <a:srgbClr val="FFFF00"/>
                  </a:solidFill>
                </a:ln>
                <a:solidFill>
                  <a:srgbClr val="FFFFFF"/>
                </a:solidFill>
                <a:latin typeface="Kruti Dev 010" pitchFamily="2" charset="0"/>
                <a:ea typeface="ＭＳ Ｐゴシック" pitchFamily="34" charset="-128"/>
                <a:cs typeface="+mn-cs"/>
              </a:rPr>
              <a:t>bfQlql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efdnqfu;k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tksvkl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fQfyIih</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dqfjaFk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fQfyIih</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tksvkl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vlksl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feysrql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dksl </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jksMsl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irkjk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rh;js</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rksysfe;k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dSlfj;k</a:t>
            </a:r>
          </a:p>
          <a:p>
            <a:pPr algn="ctr">
              <a:lnSpc>
                <a:spcPct val="100000"/>
              </a:lnSpc>
              <a:spcBef>
                <a:spcPts val="12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latin typeface="Kruti Dev 010" pitchFamily="2" charset="0"/>
                <a:ea typeface="ＭＳ Ｐゴシック" pitchFamily="34" charset="-128"/>
                <a:cs typeface="+mn-cs"/>
              </a:rPr>
              <a:t>;:'kyse</a:t>
            </a:r>
          </a:p>
        </p:txBody>
      </p:sp>
      <p:sp>
        <p:nvSpPr>
          <p:cNvPr id="40962" name="Text Box 2"/>
          <p:cNvSpPr txBox="1">
            <a:spLocks noChangeArrowheads="1"/>
          </p:cNvSpPr>
          <p:nvPr/>
        </p:nvSpPr>
        <p:spPr bwMode="auto">
          <a:xfrm>
            <a:off x="7688263" y="2176463"/>
            <a:ext cx="2039937" cy="4693646"/>
          </a:xfrm>
          <a:prstGeom prst="rect">
            <a:avLst/>
          </a:prstGeom>
          <a:noFill/>
          <a:ln w="9525">
            <a:noFill/>
            <a:round/>
            <a:headEnd/>
            <a:tailEnd/>
          </a:ln>
        </p:spPr>
        <p:txBody>
          <a:bodyPr lIns="89816" tIns="46699" rIns="89816" bIns="46699">
            <a:spAutoFit/>
          </a:bodyPr>
          <a:lstStyle/>
          <a:p>
            <a:pPr algn="ctr">
              <a:lnSpc>
                <a:spcPct val="125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19FF21"/>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dSlfj;k</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flnksu</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lkbizl ds vklikl</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ek;jk</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Øsrs</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Qs;j gsoal</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esfyrk</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fllyh lkbjkdl</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jsft;e</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iqrdksyh</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Qksje vkWQ ,fi;l</a:t>
            </a:r>
          </a:p>
          <a:p>
            <a:pPr algn="ctr">
              <a:lnSpc>
                <a:spcPct val="125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Fkzh VsoUlZ</a:t>
            </a:r>
          </a:p>
          <a:p>
            <a:pPr algn="ctr">
              <a:lnSpc>
                <a:spcPct val="125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i="1" u="sng" dirty="0">
                <a:ln>
                  <a:solidFill>
                    <a:srgbClr val="FFFF00"/>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jkse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74"/>
                                        </p:tgtEl>
                                        <p:attrNameLst>
                                          <p:attrName>style.visibility</p:attrName>
                                        </p:attrNameLst>
                                      </p:cBhvr>
                                      <p:to>
                                        <p:strVal val="visible"/>
                                      </p:to>
                                    </p:set>
                                    <p:anim calcmode="lin" valueType="num">
                                      <p:cBhvr>
                                        <p:cTn id="7" dur="500" fill="hold"/>
                                        <p:tgtEl>
                                          <p:spTgt spid="40974"/>
                                        </p:tgtEl>
                                        <p:attrNameLst>
                                          <p:attrName>ppt_x</p:attrName>
                                        </p:attrNameLst>
                                      </p:cBhvr>
                                      <p:tavLst>
                                        <p:tav tm="100000">
                                          <p:val>
                                            <p:strVal val="#ppt_x"/>
                                          </p:val>
                                        </p:tav>
                                        <p:tav>
                                          <p:val>
                                            <p:strVal val="#ppt_x"/>
                                          </p:val>
                                        </p:tav>
                                      </p:tavLst>
                                    </p:anim>
                                    <p:anim calcmode="lin" valueType="num">
                                      <p:cBhvr>
                                        <p:cTn id="8" dur="500" fill="hold"/>
                                        <p:tgtEl>
                                          <p:spTgt spid="40974"/>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0"/>
                            </p:stCondLst>
                            <p:childTnLst>
                              <p:par>
                                <p:cTn id="10" presetID="2" presetClass="entr" presetSubtype="4" fill="hold" nodeType="afterEffect">
                                  <p:stCondLst>
                                    <p:cond delay="0"/>
                                  </p:stCondLst>
                                  <p:childTnLst>
                                    <p:set>
                                      <p:cBhvr>
                                        <p:cTn id="11" dur="1" fill="hold">
                                          <p:stCondLst>
                                            <p:cond delay="0"/>
                                          </p:stCondLst>
                                        </p:cTn>
                                        <p:tgtEl>
                                          <p:spTgt spid="40976"/>
                                        </p:tgtEl>
                                        <p:attrNameLst>
                                          <p:attrName>style.visibility</p:attrName>
                                        </p:attrNameLst>
                                      </p:cBhvr>
                                      <p:to>
                                        <p:strVal val="visible"/>
                                      </p:to>
                                    </p:set>
                                    <p:anim calcmode="lin" valueType="num">
                                      <p:cBhvr>
                                        <p:cTn id="12" dur="500" fill="hold"/>
                                        <p:tgtEl>
                                          <p:spTgt spid="40976"/>
                                        </p:tgtEl>
                                        <p:attrNameLst>
                                          <p:attrName>ppt_x</p:attrName>
                                        </p:attrNameLst>
                                      </p:cBhvr>
                                      <p:tavLst>
                                        <p:tav tm="100000">
                                          <p:val>
                                            <p:strVal val="#ppt_x"/>
                                          </p:val>
                                        </p:tav>
                                        <p:tav>
                                          <p:val>
                                            <p:strVal val="#ppt_x"/>
                                          </p:val>
                                        </p:tav>
                                      </p:tavLst>
                                    </p:anim>
                                    <p:anim calcmode="lin" valueType="num">
                                      <p:cBhvr>
                                        <p:cTn id="13" dur="500" fill="hold"/>
                                        <p:tgtEl>
                                          <p:spTgt spid="40976"/>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0"/>
                            </p:stCondLst>
                            <p:childTnLst>
                              <p:par>
                                <p:cTn id="15" presetID="2" presetClass="entr" presetSubtype="4" fill="hold" nodeType="afterEffect">
                                  <p:stCondLst>
                                    <p:cond delay="0"/>
                                  </p:stCondLst>
                                  <p:childTnLst>
                                    <p:set>
                                      <p:cBhvr>
                                        <p:cTn id="16" dur="1" fill="hold">
                                          <p:stCondLst>
                                            <p:cond delay="0"/>
                                          </p:stCondLst>
                                        </p:cTn>
                                        <p:tgtEl>
                                          <p:spTgt spid="40977"/>
                                        </p:tgtEl>
                                        <p:attrNameLst>
                                          <p:attrName>style.visibility</p:attrName>
                                        </p:attrNameLst>
                                      </p:cBhvr>
                                      <p:to>
                                        <p:strVal val="visible"/>
                                      </p:to>
                                    </p:set>
                                    <p:anim calcmode="lin" valueType="num">
                                      <p:cBhvr>
                                        <p:cTn id="17" dur="500" fill="hold"/>
                                        <p:tgtEl>
                                          <p:spTgt spid="40977"/>
                                        </p:tgtEl>
                                        <p:attrNameLst>
                                          <p:attrName>ppt_x</p:attrName>
                                        </p:attrNameLst>
                                      </p:cBhvr>
                                      <p:tavLst>
                                        <p:tav tm="100000">
                                          <p:val>
                                            <p:strVal val="#ppt_x"/>
                                          </p:val>
                                        </p:tav>
                                        <p:tav>
                                          <p:val>
                                            <p:strVal val="#ppt_x"/>
                                          </p:val>
                                        </p:tav>
                                      </p:tavLst>
                                    </p:anim>
                                    <p:anim calcmode="lin" valueType="num">
                                      <p:cBhvr>
                                        <p:cTn id="18" dur="500" fill="hold"/>
                                        <p:tgtEl>
                                          <p:spTgt spid="40977"/>
                                        </p:tgtEl>
                                        <p:attrNameLst>
                                          <p:attrName>ppt_y</p:attrName>
                                        </p:attrNameLst>
                                      </p:cBhvr>
                                      <p:tavLst>
                                        <p:tav tm="100000">
                                          <p:val>
                                            <p:strVal val="1+#ppt_h/2"/>
                                          </p:val>
                                        </p:tav>
                                        <p:tav>
                                          <p:val>
                                            <p:strVal val="#ppt_y"/>
                                          </p:val>
                                        </p:tav>
                                      </p:tavLst>
                                    </p:anim>
                                  </p:childTnLst>
                                </p:cTn>
                              </p:par>
                            </p:childTnLst>
                          </p:cTn>
                        </p:par>
                        <p:par>
                          <p:cTn id="19" fill="hold" nodeType="afterGroup">
                            <p:stCondLst>
                              <p:cond delay="0"/>
                            </p:stCondLst>
                            <p:childTnLst>
                              <p:par>
                                <p:cTn id="20" presetID="2" presetClass="entr" presetSubtype="4" fill="hold" nodeType="afterEffect">
                                  <p:stCondLst>
                                    <p:cond delay="0"/>
                                  </p:stCondLst>
                                  <p:childTnLst>
                                    <p:set>
                                      <p:cBhvr>
                                        <p:cTn id="21" dur="1" fill="hold">
                                          <p:stCondLst>
                                            <p:cond delay="0"/>
                                          </p:stCondLst>
                                        </p:cTn>
                                        <p:tgtEl>
                                          <p:spTgt spid="40967"/>
                                        </p:tgtEl>
                                        <p:attrNameLst>
                                          <p:attrName>style.visibility</p:attrName>
                                        </p:attrNameLst>
                                      </p:cBhvr>
                                      <p:to>
                                        <p:strVal val="visible"/>
                                      </p:to>
                                    </p:set>
                                    <p:anim calcmode="lin" valueType="num">
                                      <p:cBhvr>
                                        <p:cTn id="22" dur="500" fill="hold"/>
                                        <p:tgtEl>
                                          <p:spTgt spid="40967"/>
                                        </p:tgtEl>
                                        <p:attrNameLst>
                                          <p:attrName>ppt_x</p:attrName>
                                        </p:attrNameLst>
                                      </p:cBhvr>
                                      <p:tavLst>
                                        <p:tav tm="100000">
                                          <p:val>
                                            <p:strVal val="#ppt_x"/>
                                          </p:val>
                                        </p:tav>
                                        <p:tav>
                                          <p:val>
                                            <p:strVal val="#ppt_x"/>
                                          </p:val>
                                        </p:tav>
                                      </p:tavLst>
                                    </p:anim>
                                    <p:anim calcmode="lin" valueType="num">
                                      <p:cBhvr>
                                        <p:cTn id="23" dur="500" fill="hold"/>
                                        <p:tgtEl>
                                          <p:spTgt spid="40967"/>
                                        </p:tgtEl>
                                        <p:attrNameLst>
                                          <p:attrName>ppt_y</p:attrName>
                                        </p:attrNameLst>
                                      </p:cBhvr>
                                      <p:tavLst>
                                        <p:tav tm="100000">
                                          <p:val>
                                            <p:strVal val="1+#ppt_h/2"/>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75"/>
                                        </p:tgtEl>
                                        <p:attrNameLst>
                                          <p:attrName>style.visibility</p:attrName>
                                        </p:attrNameLst>
                                      </p:cBhvr>
                                      <p:to>
                                        <p:strVal val="visible"/>
                                      </p:to>
                                    </p:set>
                                    <p:anim calcmode="lin" valueType="num">
                                      <p:cBhvr>
                                        <p:cTn id="28" dur="500" fill="hold"/>
                                        <p:tgtEl>
                                          <p:spTgt spid="40975"/>
                                        </p:tgtEl>
                                        <p:attrNameLst>
                                          <p:attrName>ppt_x</p:attrName>
                                        </p:attrNameLst>
                                      </p:cBhvr>
                                      <p:tavLst>
                                        <p:tav tm="100000">
                                          <p:val>
                                            <p:strVal val="#ppt_x"/>
                                          </p:val>
                                        </p:tav>
                                        <p:tav>
                                          <p:val>
                                            <p:strVal val="#ppt_x"/>
                                          </p:val>
                                        </p:tav>
                                      </p:tavLst>
                                    </p:anim>
                                    <p:anim calcmode="lin" valueType="num">
                                      <p:cBhvr>
                                        <p:cTn id="29" dur="500" fill="hold"/>
                                        <p:tgtEl>
                                          <p:spTgt spid="40975"/>
                                        </p:tgtEl>
                                        <p:attrNameLst>
                                          <p:attrName>ppt_y</p:attrName>
                                        </p:attrNameLst>
                                      </p:cBhvr>
                                      <p:tavLst>
                                        <p:tav tm="100000">
                                          <p:val>
                                            <p:strVal val="1+#ppt_h/2"/>
                                          </p:val>
                                        </p:tav>
                                        <p:tav>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0" fill="hold"/>
                                        <p:tgtEl>
                                          <p:spTgt spid="2"/>
                                        </p:tgtEl>
                                        <p:attrNameLst>
                                          <p:attrName>ppt_x</p:attrName>
                                        </p:attrNameLst>
                                      </p:cBhvr>
                                      <p:tavLst>
                                        <p:tav tm="100000">
                                          <p:val>
                                            <p:strVal val="#ppt_x"/>
                                          </p:val>
                                        </p:tav>
                                        <p:tav>
                                          <p:val>
                                            <p:strVal val="#ppt_x"/>
                                          </p:val>
                                        </p:tav>
                                      </p:tavLst>
                                    </p:anim>
                                    <p:anim calcmode="lin" valueType="num">
                                      <p:cBhvr>
                                        <p:cTn id="35" dur="3000" fill="hold"/>
                                        <p:tgtEl>
                                          <p:spTgt spid="2"/>
                                        </p:tgtEl>
                                        <p:attrNameLst>
                                          <p:attrName>ppt_y</p:attrName>
                                        </p:attrNameLst>
                                      </p:cBhvr>
                                      <p:tavLst>
                                        <p:tav tm="100000">
                                          <p:val>
                                            <p:strVal val="1+#ppt_h/2"/>
                                          </p:val>
                                        </p:tav>
                                        <p:tav>
                                          <p:val>
                                            <p:strVal val="#ppt_y"/>
                                          </p:val>
                                        </p:tav>
                                      </p:tavLst>
                                    </p:anim>
                                  </p:childTnLst>
                                </p:cTn>
                              </p:par>
                            </p:childTnLst>
                          </p:cTn>
                        </p:par>
                        <p:par>
                          <p:cTn id="36" fill="hold" nodeType="afterGroup">
                            <p:stCondLst>
                              <p:cond delay="0"/>
                            </p:stCondLst>
                            <p:childTnLst>
                              <p:par>
                                <p:cTn id="37" presetID="7" presetClass="entr" presetSubtype="4" fill="hold" nodeType="afterEffect">
                                  <p:stCondLst>
                                    <p:cond delay="0"/>
                                  </p:stCondLst>
                                  <p:childTnLst>
                                    <p:set>
                                      <p:cBhvr>
                                        <p:cTn id="38" dur="1" fill="hold">
                                          <p:stCondLst>
                                            <p:cond delay="0"/>
                                          </p:stCondLst>
                                        </p:cTn>
                                        <p:tgtEl>
                                          <p:spTgt spid="40969"/>
                                        </p:tgtEl>
                                        <p:attrNameLst>
                                          <p:attrName>style.visibility</p:attrName>
                                        </p:attrNameLst>
                                      </p:cBhvr>
                                      <p:to>
                                        <p:strVal val="visible"/>
                                      </p:to>
                                    </p:set>
                                    <p:anim calcmode="lin" valueType="num">
                                      <p:cBhvr>
                                        <p:cTn id="39" dur="3000" fill="hold"/>
                                        <p:tgtEl>
                                          <p:spTgt spid="40969"/>
                                        </p:tgtEl>
                                        <p:attrNameLst>
                                          <p:attrName>ppt_x</p:attrName>
                                        </p:attrNameLst>
                                      </p:cBhvr>
                                      <p:tavLst>
                                        <p:tav tm="100000">
                                          <p:val>
                                            <p:strVal val="#ppt_x"/>
                                          </p:val>
                                        </p:tav>
                                        <p:tav>
                                          <p:val>
                                            <p:strVal val="#ppt_x"/>
                                          </p:val>
                                        </p:tav>
                                      </p:tavLst>
                                    </p:anim>
                                    <p:anim calcmode="lin" valueType="num">
                                      <p:cBhvr>
                                        <p:cTn id="40" dur="3000" fill="hold"/>
                                        <p:tgtEl>
                                          <p:spTgt spid="40969"/>
                                        </p:tgtEl>
                                        <p:attrNameLst>
                                          <p:attrName>ppt_y</p:attrName>
                                        </p:attrNameLst>
                                      </p:cBhvr>
                                      <p:tavLst>
                                        <p:tav tm="100000">
                                          <p:val>
                                            <p:strVal val="1+#ppt_h/2"/>
                                          </p:val>
                                        </p:tav>
                                        <p:tav>
                                          <p:val>
                                            <p:strVal val="#ppt_y"/>
                                          </p:val>
                                        </p:tav>
                                      </p:tavLst>
                                    </p:anim>
                                  </p:childTnLst>
                                </p:cTn>
                              </p:par>
                            </p:childTnLst>
                          </p:cTn>
                        </p:par>
                        <p:par>
                          <p:cTn id="41" fill="hold" nodeType="afterGroup">
                            <p:stCondLst>
                              <p:cond delay="0"/>
                            </p:stCondLst>
                            <p:childTnLst>
                              <p:par>
                                <p:cTn id="42" presetID="7" presetClass="entr" presetSubtype="4" fill="hold" nodeType="afterEffect">
                                  <p:stCondLst>
                                    <p:cond delay="0"/>
                                  </p:stCondLst>
                                  <p:childTnLst>
                                    <p:set>
                                      <p:cBhvr>
                                        <p:cTn id="43" dur="1" fill="hold">
                                          <p:stCondLst>
                                            <p:cond delay="0"/>
                                          </p:stCondLst>
                                        </p:cTn>
                                        <p:tgtEl>
                                          <p:spTgt spid="40964"/>
                                        </p:tgtEl>
                                        <p:attrNameLst>
                                          <p:attrName>style.visibility</p:attrName>
                                        </p:attrNameLst>
                                      </p:cBhvr>
                                      <p:to>
                                        <p:strVal val="visible"/>
                                      </p:to>
                                    </p:set>
                                    <p:anim calcmode="lin" valueType="num">
                                      <p:cBhvr>
                                        <p:cTn id="44" dur="3000" fill="hold"/>
                                        <p:tgtEl>
                                          <p:spTgt spid="40964"/>
                                        </p:tgtEl>
                                        <p:attrNameLst>
                                          <p:attrName>ppt_x</p:attrName>
                                        </p:attrNameLst>
                                      </p:cBhvr>
                                      <p:tavLst>
                                        <p:tav tm="100000">
                                          <p:val>
                                            <p:strVal val="#ppt_x"/>
                                          </p:val>
                                        </p:tav>
                                        <p:tav>
                                          <p:val>
                                            <p:strVal val="#ppt_x"/>
                                          </p:val>
                                        </p:tav>
                                      </p:tavLst>
                                    </p:anim>
                                    <p:anim calcmode="lin" valueType="num">
                                      <p:cBhvr>
                                        <p:cTn id="45" dur="3000" fill="hold"/>
                                        <p:tgtEl>
                                          <p:spTgt spid="40964"/>
                                        </p:tgtEl>
                                        <p:attrNameLst>
                                          <p:attrName>ppt_y</p:attrName>
                                        </p:attrNameLst>
                                      </p:cBhvr>
                                      <p:tavLst>
                                        <p:tav tm="100000">
                                          <p:val>
                                            <p:strVal val="1+#ppt_h/2"/>
                                          </p:val>
                                        </p:tav>
                                        <p:tav>
                                          <p:val>
                                            <p:strVal val="#ppt_y"/>
                                          </p:val>
                                        </p:tav>
                                      </p:tavLst>
                                    </p:anim>
                                  </p:childTnLst>
                                </p:cTn>
                              </p:par>
                            </p:childTnLst>
                          </p:cTn>
                        </p:par>
                        <p:par>
                          <p:cTn id="46" fill="hold" nodeType="afterGroup">
                            <p:stCondLst>
                              <p:cond delay="0"/>
                            </p:stCondLst>
                            <p:childTnLst>
                              <p:par>
                                <p:cTn id="47" presetID="7" presetClass="entr" presetSubtype="4" fill="hold" nodeType="afterEffect">
                                  <p:stCondLst>
                                    <p:cond delay="0"/>
                                  </p:stCondLst>
                                  <p:childTnLst>
                                    <p:set>
                                      <p:cBhvr>
                                        <p:cTn id="48" dur="1" fill="hold">
                                          <p:stCondLst>
                                            <p:cond delay="0"/>
                                          </p:stCondLst>
                                        </p:cTn>
                                        <p:tgtEl>
                                          <p:spTgt spid="40965"/>
                                        </p:tgtEl>
                                        <p:attrNameLst>
                                          <p:attrName>style.visibility</p:attrName>
                                        </p:attrNameLst>
                                      </p:cBhvr>
                                      <p:to>
                                        <p:strVal val="visible"/>
                                      </p:to>
                                    </p:set>
                                    <p:anim calcmode="lin" valueType="num">
                                      <p:cBhvr>
                                        <p:cTn id="49" dur="3000" fill="hold"/>
                                        <p:tgtEl>
                                          <p:spTgt spid="40965"/>
                                        </p:tgtEl>
                                        <p:attrNameLst>
                                          <p:attrName>ppt_x</p:attrName>
                                        </p:attrNameLst>
                                      </p:cBhvr>
                                      <p:tavLst>
                                        <p:tav tm="100000">
                                          <p:val>
                                            <p:strVal val="#ppt_x"/>
                                          </p:val>
                                        </p:tav>
                                        <p:tav>
                                          <p:val>
                                            <p:strVal val="#ppt_x"/>
                                          </p:val>
                                        </p:tav>
                                      </p:tavLst>
                                    </p:anim>
                                    <p:anim calcmode="lin" valueType="num">
                                      <p:cBhvr>
                                        <p:cTn id="50" dur="3000" fill="hold"/>
                                        <p:tgtEl>
                                          <p:spTgt spid="40965"/>
                                        </p:tgtEl>
                                        <p:attrNameLst>
                                          <p:attrName>ppt_y</p:attrName>
                                        </p:attrNameLst>
                                      </p:cBhvr>
                                      <p:tavLst>
                                        <p:tav tm="100000">
                                          <p:val>
                                            <p:strVal val="1+#ppt_h/2"/>
                                          </p:val>
                                        </p:tav>
                                        <p:tav>
                                          <p:val>
                                            <p:strVal val="#ppt_y"/>
                                          </p:val>
                                        </p:tav>
                                      </p:tavLst>
                                    </p:anim>
                                  </p:childTnLst>
                                </p:cTn>
                              </p:par>
                            </p:childTnLst>
                          </p:cTn>
                        </p:par>
                        <p:par>
                          <p:cTn id="51" fill="hold" nodeType="afterGroup">
                            <p:stCondLst>
                              <p:cond delay="0"/>
                            </p:stCondLst>
                            <p:childTnLst>
                              <p:par>
                                <p:cTn id="52" presetID="7" presetClass="entr" presetSubtype="4" fill="hold" nodeType="afterEffect">
                                  <p:stCondLst>
                                    <p:cond delay="0"/>
                                  </p:stCondLst>
                                  <p:childTnLst>
                                    <p:set>
                                      <p:cBhvr>
                                        <p:cTn id="53" dur="1" fill="hold">
                                          <p:stCondLst>
                                            <p:cond delay="0"/>
                                          </p:stCondLst>
                                        </p:cTn>
                                        <p:tgtEl>
                                          <p:spTgt spid="40962"/>
                                        </p:tgtEl>
                                        <p:attrNameLst>
                                          <p:attrName>style.visibility</p:attrName>
                                        </p:attrNameLst>
                                      </p:cBhvr>
                                      <p:to>
                                        <p:strVal val="visible"/>
                                      </p:to>
                                    </p:set>
                                    <p:anim calcmode="lin" valueType="num">
                                      <p:cBhvr>
                                        <p:cTn id="54" dur="3000" fill="hold"/>
                                        <p:tgtEl>
                                          <p:spTgt spid="40962"/>
                                        </p:tgtEl>
                                        <p:attrNameLst>
                                          <p:attrName>ppt_x</p:attrName>
                                        </p:attrNameLst>
                                      </p:cBhvr>
                                      <p:tavLst>
                                        <p:tav tm="100000">
                                          <p:val>
                                            <p:strVal val="#ppt_x"/>
                                          </p:val>
                                        </p:tav>
                                        <p:tav>
                                          <p:val>
                                            <p:strVal val="#ppt_x"/>
                                          </p:val>
                                        </p:tav>
                                      </p:tavLst>
                                    </p:anim>
                                    <p:anim calcmode="lin" valueType="num">
                                      <p:cBhvr>
                                        <p:cTn id="55" dur="3000" fill="hold"/>
                                        <p:tgtEl>
                                          <p:spTgt spid="40962"/>
                                        </p:tgtEl>
                                        <p:attrNameLst>
                                          <p:attrName>ppt_y</p:attrName>
                                        </p:attrNameLst>
                                      </p:cBhvr>
                                      <p:tavLst>
                                        <p:tav tm="100000">
                                          <p:val>
                                            <p:strVal val="1+#ppt_h/2"/>
                                          </p:val>
                                        </p:tav>
                                        <p:tav>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40986"/>
                                        </p:tgtEl>
                                        <p:attrNameLst>
                                          <p:attrName>style.visibility</p:attrName>
                                        </p:attrNameLst>
                                      </p:cBhvr>
                                      <p:to>
                                        <p:strVal val="visible"/>
                                      </p:to>
                                    </p:set>
                                    <p:anim calcmode="lin" valueType="num">
                                      <p:cBhvr>
                                        <p:cTn id="60" dur="500" fill="hold"/>
                                        <p:tgtEl>
                                          <p:spTgt spid="40986"/>
                                        </p:tgtEl>
                                        <p:attrNameLst>
                                          <p:attrName>ppt_w</p:attrName>
                                        </p:attrNameLst>
                                      </p:cBhvr>
                                      <p:tavLst>
                                        <p:tav tm="100000">
                                          <p:val>
                                            <p:strVal val="2/3*#ppt_w"/>
                                          </p:val>
                                        </p:tav>
                                        <p:tav>
                                          <p:val>
                                            <p:strVal val="#ppt_w"/>
                                          </p:val>
                                        </p:tav>
                                      </p:tavLst>
                                    </p:anim>
                                    <p:anim calcmode="lin" valueType="num">
                                      <p:cBhvr>
                                        <p:cTn id="61" dur="500" fill="hold"/>
                                        <p:tgtEl>
                                          <p:spTgt spid="40986"/>
                                        </p:tgtEl>
                                        <p:attrNameLst>
                                          <p:attrName>ppt_h</p:attrName>
                                        </p:attrNameLst>
                                      </p:cBhvr>
                                      <p:tavLst>
                                        <p:tav tm="100000">
                                          <p:val>
                                            <p:strVal val="2/3*#ppt_h"/>
                                          </p:val>
                                        </p:tav>
                                        <p:tav>
                                          <p:val>
                                            <p:strVal val="#ppt_h"/>
                                          </p:val>
                                        </p:tav>
                                      </p:tavLst>
                                    </p:anim>
                                  </p:childTnLst>
                                </p:cTn>
                              </p:par>
                            </p:childTnLst>
                          </p:cTn>
                        </p:par>
                        <p:par>
                          <p:cTn id="62" fill="hold" nodeType="afterGroup">
                            <p:stCondLst>
                              <p:cond delay="0"/>
                            </p:stCondLst>
                            <p:childTnLst>
                              <p:par>
                                <p:cTn id="63" presetID="23" presetClass="entr" presetSubtype="272" fill="hold" grpId="0" nodeType="afterEffect">
                                  <p:stCondLst>
                                    <p:cond delay="0"/>
                                  </p:stCondLst>
                                  <p:childTnLst>
                                    <p:set>
                                      <p:cBhvr>
                                        <p:cTn id="64" dur="1" fill="hold">
                                          <p:stCondLst>
                                            <p:cond delay="0"/>
                                          </p:stCondLst>
                                        </p:cTn>
                                        <p:tgtEl>
                                          <p:spTgt spid="40987"/>
                                        </p:tgtEl>
                                        <p:attrNameLst>
                                          <p:attrName>style.visibility</p:attrName>
                                        </p:attrNameLst>
                                      </p:cBhvr>
                                      <p:to>
                                        <p:strVal val="visible"/>
                                      </p:to>
                                    </p:set>
                                    <p:anim calcmode="lin" valueType="num">
                                      <p:cBhvr>
                                        <p:cTn id="65" dur="500" fill="hold"/>
                                        <p:tgtEl>
                                          <p:spTgt spid="40987"/>
                                        </p:tgtEl>
                                        <p:attrNameLst>
                                          <p:attrName>ppt_w</p:attrName>
                                        </p:attrNameLst>
                                      </p:cBhvr>
                                      <p:tavLst>
                                        <p:tav tm="100000">
                                          <p:val>
                                            <p:strVal val="2/3*#ppt_w"/>
                                          </p:val>
                                        </p:tav>
                                        <p:tav>
                                          <p:val>
                                            <p:strVal val="#ppt_w"/>
                                          </p:val>
                                        </p:tav>
                                      </p:tavLst>
                                    </p:anim>
                                    <p:anim calcmode="lin" valueType="num">
                                      <p:cBhvr>
                                        <p:cTn id="66" dur="500" fill="hold"/>
                                        <p:tgtEl>
                                          <p:spTgt spid="40987"/>
                                        </p:tgtEl>
                                        <p:attrNameLst>
                                          <p:attrName>ppt_h</p:attrName>
                                        </p:attrNameLst>
                                      </p:cBhvr>
                                      <p:tavLst>
                                        <p:tav tm="100000">
                                          <p:val>
                                            <p:strVal val="2/3*#ppt_h"/>
                                          </p:val>
                                        </p:tav>
                                        <p:tav>
                                          <p:val>
                                            <p:strVal val="#ppt_h"/>
                                          </p:val>
                                        </p:tav>
                                      </p:tavLst>
                                    </p:anim>
                                  </p:childTnLst>
                                </p:cTn>
                              </p:par>
                            </p:childTnLst>
                          </p:cTn>
                        </p:par>
                        <p:par>
                          <p:cTn id="67" fill="hold" nodeType="afterGroup">
                            <p:stCondLst>
                              <p:cond delay="0"/>
                            </p:stCondLst>
                            <p:childTnLst>
                              <p:par>
                                <p:cTn id="68" presetID="23" presetClass="entr" presetSubtype="272" fill="hold" grpId="0" nodeType="afterEffect">
                                  <p:stCondLst>
                                    <p:cond delay="0"/>
                                  </p:stCondLst>
                                  <p:childTnLst>
                                    <p:set>
                                      <p:cBhvr>
                                        <p:cTn id="69" dur="1" fill="hold">
                                          <p:stCondLst>
                                            <p:cond delay="0"/>
                                          </p:stCondLst>
                                        </p:cTn>
                                        <p:tgtEl>
                                          <p:spTgt spid="40988"/>
                                        </p:tgtEl>
                                        <p:attrNameLst>
                                          <p:attrName>style.visibility</p:attrName>
                                        </p:attrNameLst>
                                      </p:cBhvr>
                                      <p:to>
                                        <p:strVal val="visible"/>
                                      </p:to>
                                    </p:set>
                                    <p:anim calcmode="lin" valueType="num">
                                      <p:cBhvr>
                                        <p:cTn id="70" dur="500" fill="hold"/>
                                        <p:tgtEl>
                                          <p:spTgt spid="40988"/>
                                        </p:tgtEl>
                                        <p:attrNameLst>
                                          <p:attrName>ppt_w</p:attrName>
                                        </p:attrNameLst>
                                      </p:cBhvr>
                                      <p:tavLst>
                                        <p:tav tm="100000">
                                          <p:val>
                                            <p:strVal val="2/3*#ppt_w"/>
                                          </p:val>
                                        </p:tav>
                                        <p:tav>
                                          <p:val>
                                            <p:strVal val="#ppt_w"/>
                                          </p:val>
                                        </p:tav>
                                      </p:tavLst>
                                    </p:anim>
                                    <p:anim calcmode="lin" valueType="num">
                                      <p:cBhvr>
                                        <p:cTn id="71" dur="500" fill="hold"/>
                                        <p:tgtEl>
                                          <p:spTgt spid="40988"/>
                                        </p:tgtEl>
                                        <p:attrNameLst>
                                          <p:attrName>ppt_h</p:attrName>
                                        </p:attrNameLst>
                                      </p:cBhvr>
                                      <p:tavLst>
                                        <p:tav tm="100000">
                                          <p:val>
                                            <p:strVal val="2/3*#ppt_h"/>
                                          </p:val>
                                        </p:tav>
                                        <p:tav>
                                          <p:val>
                                            <p:strVal val="#ppt_h"/>
                                          </p:val>
                                        </p:tav>
                                      </p:tavLst>
                                    </p:anim>
                                  </p:childTnLst>
                                </p:cTn>
                              </p:par>
                            </p:childTnLst>
                          </p:cTn>
                        </p:par>
                        <p:par>
                          <p:cTn id="72" fill="hold" nodeType="afterGroup">
                            <p:stCondLst>
                              <p:cond delay="0"/>
                            </p:stCondLst>
                            <p:childTnLst>
                              <p:par>
                                <p:cTn id="73" presetID="23" presetClass="entr" presetSubtype="272" fill="hold" grpId="0" nodeType="afterEffect">
                                  <p:stCondLst>
                                    <p:cond delay="0"/>
                                  </p:stCondLst>
                                  <p:childTnLst>
                                    <p:set>
                                      <p:cBhvr>
                                        <p:cTn id="74" dur="1" fill="hold">
                                          <p:stCondLst>
                                            <p:cond delay="0"/>
                                          </p:stCondLst>
                                        </p:cTn>
                                        <p:tgtEl>
                                          <p:spTgt spid="40989"/>
                                        </p:tgtEl>
                                        <p:attrNameLst>
                                          <p:attrName>style.visibility</p:attrName>
                                        </p:attrNameLst>
                                      </p:cBhvr>
                                      <p:to>
                                        <p:strVal val="visible"/>
                                      </p:to>
                                    </p:set>
                                    <p:anim calcmode="lin" valueType="num">
                                      <p:cBhvr>
                                        <p:cTn id="75" dur="500" fill="hold"/>
                                        <p:tgtEl>
                                          <p:spTgt spid="40989"/>
                                        </p:tgtEl>
                                        <p:attrNameLst>
                                          <p:attrName>ppt_w</p:attrName>
                                        </p:attrNameLst>
                                      </p:cBhvr>
                                      <p:tavLst>
                                        <p:tav tm="100000">
                                          <p:val>
                                            <p:strVal val="2/3*#ppt_w"/>
                                          </p:val>
                                        </p:tav>
                                        <p:tav>
                                          <p:val>
                                            <p:strVal val="#ppt_w"/>
                                          </p:val>
                                        </p:tav>
                                      </p:tavLst>
                                    </p:anim>
                                    <p:anim calcmode="lin" valueType="num">
                                      <p:cBhvr>
                                        <p:cTn id="76" dur="500" fill="hold"/>
                                        <p:tgtEl>
                                          <p:spTgt spid="40989"/>
                                        </p:tgtEl>
                                        <p:attrNameLst>
                                          <p:attrName>ppt_h</p:attrName>
                                        </p:attrNameLst>
                                      </p:cBhvr>
                                      <p:tavLst>
                                        <p:tav tm="100000">
                                          <p:val>
                                            <p:strVal val="2/3*#ppt_h"/>
                                          </p:val>
                                        </p:tav>
                                        <p:tav>
                                          <p:val>
                                            <p:strVal val="#ppt_h"/>
                                          </p:val>
                                        </p:tav>
                                      </p:tavLst>
                                    </p:anim>
                                  </p:childTnLst>
                                </p:cTn>
                              </p:par>
                            </p:childTnLst>
                          </p:cTn>
                        </p:par>
                        <p:par>
                          <p:cTn id="77" fill="hold" nodeType="afterGroup">
                            <p:stCondLst>
                              <p:cond delay="0"/>
                            </p:stCondLst>
                            <p:childTnLst>
                              <p:par>
                                <p:cTn id="78" presetID="23" presetClass="entr" presetSubtype="272" fill="hold" grpId="0" nodeType="afterEffect">
                                  <p:stCondLst>
                                    <p:cond delay="0"/>
                                  </p:stCondLst>
                                  <p:childTnLst>
                                    <p:set>
                                      <p:cBhvr>
                                        <p:cTn id="79" dur="1" fill="hold">
                                          <p:stCondLst>
                                            <p:cond delay="0"/>
                                          </p:stCondLst>
                                        </p:cTn>
                                        <p:tgtEl>
                                          <p:spTgt spid="40990"/>
                                        </p:tgtEl>
                                        <p:attrNameLst>
                                          <p:attrName>style.visibility</p:attrName>
                                        </p:attrNameLst>
                                      </p:cBhvr>
                                      <p:to>
                                        <p:strVal val="visible"/>
                                      </p:to>
                                    </p:set>
                                    <p:anim calcmode="lin" valueType="num">
                                      <p:cBhvr>
                                        <p:cTn id="80" dur="500" fill="hold"/>
                                        <p:tgtEl>
                                          <p:spTgt spid="40990"/>
                                        </p:tgtEl>
                                        <p:attrNameLst>
                                          <p:attrName>ppt_w</p:attrName>
                                        </p:attrNameLst>
                                      </p:cBhvr>
                                      <p:tavLst>
                                        <p:tav tm="100000">
                                          <p:val>
                                            <p:strVal val="2/3*#ppt_w"/>
                                          </p:val>
                                        </p:tav>
                                        <p:tav>
                                          <p:val>
                                            <p:strVal val="#ppt_w"/>
                                          </p:val>
                                        </p:tav>
                                      </p:tavLst>
                                    </p:anim>
                                    <p:anim calcmode="lin" valueType="num">
                                      <p:cBhvr>
                                        <p:cTn id="81" dur="500" fill="hold"/>
                                        <p:tgtEl>
                                          <p:spTgt spid="40990"/>
                                        </p:tgtEl>
                                        <p:attrNameLst>
                                          <p:attrName>ppt_h</p:attrName>
                                        </p:attrNameLst>
                                      </p:cBhvr>
                                      <p:tavLst>
                                        <p:tav tm="100000">
                                          <p:val>
                                            <p:strVal val="2/3*#ppt_h"/>
                                          </p:val>
                                        </p:tav>
                                        <p:tav>
                                          <p:val>
                                            <p:strVal val="#ppt_h"/>
                                          </p:val>
                                        </p:tav>
                                      </p:tavLst>
                                    </p:anim>
                                  </p:childTnLst>
                                </p:cTn>
                              </p:par>
                            </p:childTnLst>
                          </p:cTn>
                        </p:par>
                        <p:par>
                          <p:cTn id="82" fill="hold" nodeType="afterGroup">
                            <p:stCondLst>
                              <p:cond delay="0"/>
                            </p:stCondLst>
                            <p:childTnLst>
                              <p:par>
                                <p:cTn id="83" presetID="23" presetClass="entr" presetSubtype="272" fill="hold" grpId="0" nodeType="afterEffect">
                                  <p:stCondLst>
                                    <p:cond delay="0"/>
                                  </p:stCondLst>
                                  <p:childTnLst>
                                    <p:set>
                                      <p:cBhvr>
                                        <p:cTn id="84" dur="1" fill="hold">
                                          <p:stCondLst>
                                            <p:cond delay="0"/>
                                          </p:stCondLst>
                                        </p:cTn>
                                        <p:tgtEl>
                                          <p:spTgt spid="40995"/>
                                        </p:tgtEl>
                                        <p:attrNameLst>
                                          <p:attrName>style.visibility</p:attrName>
                                        </p:attrNameLst>
                                      </p:cBhvr>
                                      <p:to>
                                        <p:strVal val="visible"/>
                                      </p:to>
                                    </p:set>
                                    <p:anim calcmode="lin" valueType="num">
                                      <p:cBhvr>
                                        <p:cTn id="85" dur="500" fill="hold"/>
                                        <p:tgtEl>
                                          <p:spTgt spid="40995"/>
                                        </p:tgtEl>
                                        <p:attrNameLst>
                                          <p:attrName>ppt_w</p:attrName>
                                        </p:attrNameLst>
                                      </p:cBhvr>
                                      <p:tavLst>
                                        <p:tav tm="100000">
                                          <p:val>
                                            <p:strVal val="2/3*#ppt_w"/>
                                          </p:val>
                                        </p:tav>
                                        <p:tav>
                                          <p:val>
                                            <p:strVal val="#ppt_w"/>
                                          </p:val>
                                        </p:tav>
                                      </p:tavLst>
                                    </p:anim>
                                    <p:anim calcmode="lin" valueType="num">
                                      <p:cBhvr>
                                        <p:cTn id="86" dur="500" fill="hold"/>
                                        <p:tgtEl>
                                          <p:spTgt spid="40995"/>
                                        </p:tgtEl>
                                        <p:attrNameLst>
                                          <p:attrName>ppt_h</p:attrName>
                                        </p:attrNameLst>
                                      </p:cBhvr>
                                      <p:tavLst>
                                        <p:tav tm="100000">
                                          <p:val>
                                            <p:strVal val="2/3*#ppt_h"/>
                                          </p:val>
                                        </p:tav>
                                        <p:tav>
                                          <p:val>
                                            <p:strVal val="#ppt_h"/>
                                          </p:val>
                                        </p:tav>
                                      </p:tavLst>
                                    </p:anim>
                                  </p:childTnLst>
                                </p:cTn>
                              </p:par>
                            </p:childTnLst>
                          </p:cTn>
                        </p:par>
                        <p:par>
                          <p:cTn id="87" fill="hold" nodeType="afterGroup">
                            <p:stCondLst>
                              <p:cond delay="0"/>
                            </p:stCondLst>
                            <p:childTnLst>
                              <p:par>
                                <p:cTn id="88" presetID="23" presetClass="entr" presetSubtype="272" fill="hold" grpId="0" nodeType="afterEffect">
                                  <p:stCondLst>
                                    <p:cond delay="0"/>
                                  </p:stCondLst>
                                  <p:childTnLst>
                                    <p:set>
                                      <p:cBhvr>
                                        <p:cTn id="89" dur="1" fill="hold">
                                          <p:stCondLst>
                                            <p:cond delay="0"/>
                                          </p:stCondLst>
                                        </p:cTn>
                                        <p:tgtEl>
                                          <p:spTgt spid="40991"/>
                                        </p:tgtEl>
                                        <p:attrNameLst>
                                          <p:attrName>style.visibility</p:attrName>
                                        </p:attrNameLst>
                                      </p:cBhvr>
                                      <p:to>
                                        <p:strVal val="visible"/>
                                      </p:to>
                                    </p:set>
                                    <p:anim calcmode="lin" valueType="num">
                                      <p:cBhvr>
                                        <p:cTn id="90" dur="500" fill="hold"/>
                                        <p:tgtEl>
                                          <p:spTgt spid="40991"/>
                                        </p:tgtEl>
                                        <p:attrNameLst>
                                          <p:attrName>ppt_w</p:attrName>
                                        </p:attrNameLst>
                                      </p:cBhvr>
                                      <p:tavLst>
                                        <p:tav tm="100000">
                                          <p:val>
                                            <p:strVal val="2/3*#ppt_w"/>
                                          </p:val>
                                        </p:tav>
                                        <p:tav>
                                          <p:val>
                                            <p:strVal val="#ppt_w"/>
                                          </p:val>
                                        </p:tav>
                                      </p:tavLst>
                                    </p:anim>
                                    <p:anim calcmode="lin" valueType="num">
                                      <p:cBhvr>
                                        <p:cTn id="91" dur="500" fill="hold"/>
                                        <p:tgtEl>
                                          <p:spTgt spid="40991"/>
                                        </p:tgtEl>
                                        <p:attrNameLst>
                                          <p:attrName>ppt_h</p:attrName>
                                        </p:attrNameLst>
                                      </p:cBhvr>
                                      <p:tavLst>
                                        <p:tav tm="100000">
                                          <p:val>
                                            <p:strVal val="2/3*#ppt_h"/>
                                          </p:val>
                                        </p:tav>
                                        <p:tav>
                                          <p:val>
                                            <p:strVal val="#ppt_h"/>
                                          </p:val>
                                        </p:tav>
                                      </p:tavLst>
                                    </p:anim>
                                  </p:childTnLst>
                                </p:cTn>
                              </p:par>
                            </p:childTnLst>
                          </p:cTn>
                        </p:par>
                        <p:par>
                          <p:cTn id="92" fill="hold" nodeType="afterGroup">
                            <p:stCondLst>
                              <p:cond delay="0"/>
                            </p:stCondLst>
                            <p:childTnLst>
                              <p:par>
                                <p:cTn id="93" presetID="23" presetClass="entr" presetSubtype="272" fill="hold" grpId="0" nodeType="afterEffect">
                                  <p:stCondLst>
                                    <p:cond delay="0"/>
                                  </p:stCondLst>
                                  <p:childTnLst>
                                    <p:set>
                                      <p:cBhvr>
                                        <p:cTn id="94" dur="1" fill="hold">
                                          <p:stCondLst>
                                            <p:cond delay="0"/>
                                          </p:stCondLst>
                                        </p:cTn>
                                        <p:tgtEl>
                                          <p:spTgt spid="40992"/>
                                        </p:tgtEl>
                                        <p:attrNameLst>
                                          <p:attrName>style.visibility</p:attrName>
                                        </p:attrNameLst>
                                      </p:cBhvr>
                                      <p:to>
                                        <p:strVal val="visible"/>
                                      </p:to>
                                    </p:set>
                                    <p:anim calcmode="lin" valueType="num">
                                      <p:cBhvr>
                                        <p:cTn id="95" dur="500" fill="hold"/>
                                        <p:tgtEl>
                                          <p:spTgt spid="40992"/>
                                        </p:tgtEl>
                                        <p:attrNameLst>
                                          <p:attrName>ppt_w</p:attrName>
                                        </p:attrNameLst>
                                      </p:cBhvr>
                                      <p:tavLst>
                                        <p:tav tm="100000">
                                          <p:val>
                                            <p:strVal val="2/3*#ppt_w"/>
                                          </p:val>
                                        </p:tav>
                                        <p:tav>
                                          <p:val>
                                            <p:strVal val="#ppt_w"/>
                                          </p:val>
                                        </p:tav>
                                      </p:tavLst>
                                    </p:anim>
                                    <p:anim calcmode="lin" valueType="num">
                                      <p:cBhvr>
                                        <p:cTn id="96" dur="500" fill="hold"/>
                                        <p:tgtEl>
                                          <p:spTgt spid="40992"/>
                                        </p:tgtEl>
                                        <p:attrNameLst>
                                          <p:attrName>ppt_h</p:attrName>
                                        </p:attrNameLst>
                                      </p:cBhvr>
                                      <p:tavLst>
                                        <p:tav tm="100000">
                                          <p:val>
                                            <p:strVal val="2/3*#ppt_h"/>
                                          </p:val>
                                        </p:tav>
                                        <p:tav>
                                          <p:val>
                                            <p:strVal val="#ppt_h"/>
                                          </p:val>
                                        </p:tav>
                                      </p:tavLst>
                                    </p:anim>
                                  </p:childTnLst>
                                </p:cTn>
                              </p:par>
                            </p:childTnLst>
                          </p:cTn>
                        </p:par>
                        <p:par>
                          <p:cTn id="97" fill="hold" nodeType="afterGroup">
                            <p:stCondLst>
                              <p:cond delay="0"/>
                            </p:stCondLst>
                            <p:childTnLst>
                              <p:par>
                                <p:cTn id="98" presetID="23" presetClass="entr" presetSubtype="272" fill="hold" grpId="0" nodeType="afterEffect">
                                  <p:stCondLst>
                                    <p:cond delay="0"/>
                                  </p:stCondLst>
                                  <p:childTnLst>
                                    <p:set>
                                      <p:cBhvr>
                                        <p:cTn id="99" dur="1" fill="hold">
                                          <p:stCondLst>
                                            <p:cond delay="0"/>
                                          </p:stCondLst>
                                        </p:cTn>
                                        <p:tgtEl>
                                          <p:spTgt spid="40993"/>
                                        </p:tgtEl>
                                        <p:attrNameLst>
                                          <p:attrName>style.visibility</p:attrName>
                                        </p:attrNameLst>
                                      </p:cBhvr>
                                      <p:to>
                                        <p:strVal val="visible"/>
                                      </p:to>
                                    </p:set>
                                    <p:anim calcmode="lin" valueType="num">
                                      <p:cBhvr>
                                        <p:cTn id="100" dur="500" fill="hold"/>
                                        <p:tgtEl>
                                          <p:spTgt spid="40993"/>
                                        </p:tgtEl>
                                        <p:attrNameLst>
                                          <p:attrName>ppt_w</p:attrName>
                                        </p:attrNameLst>
                                      </p:cBhvr>
                                      <p:tavLst>
                                        <p:tav tm="100000">
                                          <p:val>
                                            <p:strVal val="2/3*#ppt_w"/>
                                          </p:val>
                                        </p:tav>
                                        <p:tav>
                                          <p:val>
                                            <p:strVal val="#ppt_w"/>
                                          </p:val>
                                        </p:tav>
                                      </p:tavLst>
                                    </p:anim>
                                    <p:anim calcmode="lin" valueType="num">
                                      <p:cBhvr>
                                        <p:cTn id="101" dur="500" fill="hold"/>
                                        <p:tgtEl>
                                          <p:spTgt spid="40993"/>
                                        </p:tgtEl>
                                        <p:attrNameLst>
                                          <p:attrName>ppt_h</p:attrName>
                                        </p:attrNameLst>
                                      </p:cBhvr>
                                      <p:tavLst>
                                        <p:tav tm="100000">
                                          <p:val>
                                            <p:strVal val="2/3*#ppt_h"/>
                                          </p:val>
                                        </p:tav>
                                        <p:tav>
                                          <p:val>
                                            <p:strVal val="#ppt_h"/>
                                          </p:val>
                                        </p:tav>
                                      </p:tavLst>
                                    </p:anim>
                                  </p:childTnLst>
                                </p:cTn>
                              </p:par>
                            </p:childTnLst>
                          </p:cTn>
                        </p:par>
                        <p:par>
                          <p:cTn id="102" fill="hold" nodeType="afterGroup">
                            <p:stCondLst>
                              <p:cond delay="0"/>
                            </p:stCondLst>
                            <p:childTnLst>
                              <p:par>
                                <p:cTn id="103" presetID="23" presetClass="entr" presetSubtype="272" fill="hold" grpId="0" nodeType="afterEffect">
                                  <p:stCondLst>
                                    <p:cond delay="0"/>
                                  </p:stCondLst>
                                  <p:childTnLst>
                                    <p:set>
                                      <p:cBhvr>
                                        <p:cTn id="104" dur="1" fill="hold">
                                          <p:stCondLst>
                                            <p:cond delay="0"/>
                                          </p:stCondLst>
                                        </p:cTn>
                                        <p:tgtEl>
                                          <p:spTgt spid="40994"/>
                                        </p:tgtEl>
                                        <p:attrNameLst>
                                          <p:attrName>style.visibility</p:attrName>
                                        </p:attrNameLst>
                                      </p:cBhvr>
                                      <p:to>
                                        <p:strVal val="visible"/>
                                      </p:to>
                                    </p:set>
                                    <p:anim calcmode="lin" valueType="num">
                                      <p:cBhvr>
                                        <p:cTn id="105" dur="500" fill="hold"/>
                                        <p:tgtEl>
                                          <p:spTgt spid="40994"/>
                                        </p:tgtEl>
                                        <p:attrNameLst>
                                          <p:attrName>ppt_w</p:attrName>
                                        </p:attrNameLst>
                                      </p:cBhvr>
                                      <p:tavLst>
                                        <p:tav tm="100000">
                                          <p:val>
                                            <p:strVal val="2/3*#ppt_w"/>
                                          </p:val>
                                        </p:tav>
                                        <p:tav>
                                          <p:val>
                                            <p:strVal val="#ppt_w"/>
                                          </p:val>
                                        </p:tav>
                                      </p:tavLst>
                                    </p:anim>
                                    <p:anim calcmode="lin" valueType="num">
                                      <p:cBhvr>
                                        <p:cTn id="106" dur="500" fill="hold"/>
                                        <p:tgtEl>
                                          <p:spTgt spid="40994"/>
                                        </p:tgtEl>
                                        <p:attrNameLst>
                                          <p:attrName>ppt_h</p:attrName>
                                        </p:attrNameLst>
                                      </p:cBhvr>
                                      <p:tavLst>
                                        <p:tav tm="100000">
                                          <p:val>
                                            <p:strVal val="2/3*#ppt_h"/>
                                          </p:val>
                                        </p:tav>
                                        <p:tav>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1" fill="hold" nodeType="clickEffect">
                                  <p:stCondLst>
                                    <p:cond delay="0"/>
                                  </p:stCondLst>
                                  <p:childTnLst>
                                    <p:set>
                                      <p:cBhvr>
                                        <p:cTn id="110" dur="1" fill="hold">
                                          <p:stCondLst>
                                            <p:cond delay="0"/>
                                          </p:stCondLst>
                                        </p:cTn>
                                        <p:tgtEl>
                                          <p:spTgt spid="40996"/>
                                        </p:tgtEl>
                                        <p:attrNameLst>
                                          <p:attrName>style.visibility</p:attrName>
                                        </p:attrNameLst>
                                      </p:cBhvr>
                                      <p:to>
                                        <p:strVal val="visible"/>
                                      </p:to>
                                    </p:set>
                                    <p:anim calcmode="lin" valueType="num">
                                      <p:cBhvr>
                                        <p:cTn id="111" dur="500" fill="hold"/>
                                        <p:tgtEl>
                                          <p:spTgt spid="40996"/>
                                        </p:tgtEl>
                                        <p:attrNameLst>
                                          <p:attrName>ppt_x</p:attrName>
                                        </p:attrNameLst>
                                      </p:cBhvr>
                                      <p:tavLst>
                                        <p:tav tm="100000">
                                          <p:val>
                                            <p:strVal val="#ppt_x"/>
                                          </p:val>
                                        </p:tav>
                                        <p:tav>
                                          <p:val>
                                            <p:strVal val="#ppt_x"/>
                                          </p:val>
                                        </p:tav>
                                      </p:tavLst>
                                    </p:anim>
                                    <p:anim calcmode="lin" valueType="num">
                                      <p:cBhvr>
                                        <p:cTn id="112" dur="500" fill="hold"/>
                                        <p:tgtEl>
                                          <p:spTgt spid="40996"/>
                                        </p:tgtEl>
                                        <p:attrNameLst>
                                          <p:attrName>ppt_y</p:attrName>
                                        </p:attrNameLst>
                                      </p:cBhvr>
                                      <p:tavLst>
                                        <p:tav tm="100000">
                                          <p:val>
                                            <p:strVal val="0-#ppt_h/2"/>
                                          </p:val>
                                        </p:tav>
                                        <p:tav>
                                          <p:val>
                                            <p:strVal val="#ppt_y"/>
                                          </p:val>
                                        </p:tav>
                                      </p:tavLst>
                                    </p:anim>
                                  </p:childTnLst>
                                </p:cTn>
                              </p:par>
                            </p:childTnLst>
                          </p:cTn>
                        </p:par>
                        <p:par>
                          <p:cTn id="113" fill="hold" nodeType="afterGroup">
                            <p:stCondLst>
                              <p:cond delay="0"/>
                            </p:stCondLst>
                            <p:childTnLst>
                              <p:par>
                                <p:cTn id="114" presetID="2" presetClass="entr" presetSubtype="1" fill="hold" nodeType="afterEffect">
                                  <p:stCondLst>
                                    <p:cond delay="0"/>
                                  </p:stCondLst>
                                  <p:childTnLst>
                                    <p:set>
                                      <p:cBhvr>
                                        <p:cTn id="115" dur="1" fill="hold">
                                          <p:stCondLst>
                                            <p:cond delay="0"/>
                                          </p:stCondLst>
                                        </p:cTn>
                                        <p:tgtEl>
                                          <p:spTgt spid="40999"/>
                                        </p:tgtEl>
                                        <p:attrNameLst>
                                          <p:attrName>style.visibility</p:attrName>
                                        </p:attrNameLst>
                                      </p:cBhvr>
                                      <p:to>
                                        <p:strVal val="visible"/>
                                      </p:to>
                                    </p:set>
                                    <p:anim calcmode="lin" valueType="num">
                                      <p:cBhvr>
                                        <p:cTn id="116" dur="500" fill="hold"/>
                                        <p:tgtEl>
                                          <p:spTgt spid="40999"/>
                                        </p:tgtEl>
                                        <p:attrNameLst>
                                          <p:attrName>ppt_x</p:attrName>
                                        </p:attrNameLst>
                                      </p:cBhvr>
                                      <p:tavLst>
                                        <p:tav tm="100000">
                                          <p:val>
                                            <p:strVal val="#ppt_x"/>
                                          </p:val>
                                        </p:tav>
                                        <p:tav>
                                          <p:val>
                                            <p:strVal val="#ppt_x"/>
                                          </p:val>
                                        </p:tav>
                                      </p:tavLst>
                                    </p:anim>
                                    <p:anim calcmode="lin" valueType="num">
                                      <p:cBhvr>
                                        <p:cTn id="117" dur="500" fill="hold"/>
                                        <p:tgtEl>
                                          <p:spTgt spid="40999"/>
                                        </p:tgtEl>
                                        <p:attrNameLst>
                                          <p:attrName>ppt_y</p:attrName>
                                        </p:attrNameLst>
                                      </p:cBhvr>
                                      <p:tavLst>
                                        <p:tav tm="100000">
                                          <p:val>
                                            <p:strVal val="0-#ppt_h/2"/>
                                          </p:val>
                                        </p:tav>
                                        <p:tav>
                                          <p:val>
                                            <p:strVal val="#ppt_y"/>
                                          </p:val>
                                        </p:tav>
                                      </p:tavLst>
                                    </p:anim>
                                  </p:childTnLst>
                                </p:cTn>
                              </p:par>
                            </p:childTnLst>
                          </p:cTn>
                        </p:par>
                        <p:par>
                          <p:cTn id="118" fill="hold" nodeType="afterGroup">
                            <p:stCondLst>
                              <p:cond delay="0"/>
                            </p:stCondLst>
                            <p:childTnLst>
                              <p:par>
                                <p:cTn id="119" presetID="2" presetClass="entr" presetSubtype="1" fill="hold" nodeType="afterEffect">
                                  <p:stCondLst>
                                    <p:cond delay="0"/>
                                  </p:stCondLst>
                                  <p:childTnLst>
                                    <p:set>
                                      <p:cBhvr>
                                        <p:cTn id="120" dur="1" fill="hold">
                                          <p:stCondLst>
                                            <p:cond delay="0"/>
                                          </p:stCondLst>
                                        </p:cTn>
                                        <p:tgtEl>
                                          <p:spTgt spid="40997"/>
                                        </p:tgtEl>
                                        <p:attrNameLst>
                                          <p:attrName>style.visibility</p:attrName>
                                        </p:attrNameLst>
                                      </p:cBhvr>
                                      <p:to>
                                        <p:strVal val="visible"/>
                                      </p:to>
                                    </p:set>
                                    <p:anim calcmode="lin" valueType="num">
                                      <p:cBhvr>
                                        <p:cTn id="121" dur="500" fill="hold"/>
                                        <p:tgtEl>
                                          <p:spTgt spid="40997"/>
                                        </p:tgtEl>
                                        <p:attrNameLst>
                                          <p:attrName>ppt_x</p:attrName>
                                        </p:attrNameLst>
                                      </p:cBhvr>
                                      <p:tavLst>
                                        <p:tav tm="100000">
                                          <p:val>
                                            <p:strVal val="#ppt_x"/>
                                          </p:val>
                                        </p:tav>
                                        <p:tav>
                                          <p:val>
                                            <p:strVal val="#ppt_x"/>
                                          </p:val>
                                        </p:tav>
                                      </p:tavLst>
                                    </p:anim>
                                    <p:anim calcmode="lin" valueType="num">
                                      <p:cBhvr>
                                        <p:cTn id="122" dur="500" fill="hold"/>
                                        <p:tgtEl>
                                          <p:spTgt spid="40997"/>
                                        </p:tgtEl>
                                        <p:attrNameLst>
                                          <p:attrName>ppt_y</p:attrName>
                                        </p:attrNameLst>
                                      </p:cBhvr>
                                      <p:tavLst>
                                        <p:tav tm="100000">
                                          <p:val>
                                            <p:strVal val="0-#ppt_h/2"/>
                                          </p:val>
                                        </p:tav>
                                        <p:tav>
                                          <p:val>
                                            <p:strVal val="#ppt_y"/>
                                          </p:val>
                                        </p:tav>
                                      </p:tavLst>
                                    </p:anim>
                                  </p:childTnLst>
                                </p:cTn>
                              </p:par>
                            </p:childTnLst>
                          </p:cTn>
                        </p:par>
                        <p:par>
                          <p:cTn id="123" fill="hold" nodeType="afterGroup">
                            <p:stCondLst>
                              <p:cond delay="0"/>
                            </p:stCondLst>
                            <p:childTnLst>
                              <p:par>
                                <p:cTn id="124" presetID="2" presetClass="entr" presetSubtype="1" fill="hold" nodeType="afterEffect">
                                  <p:stCondLst>
                                    <p:cond delay="0"/>
                                  </p:stCondLst>
                                  <p:childTnLst>
                                    <p:set>
                                      <p:cBhvr>
                                        <p:cTn id="125" dur="1" fill="hold">
                                          <p:stCondLst>
                                            <p:cond delay="0"/>
                                          </p:stCondLst>
                                        </p:cTn>
                                        <p:tgtEl>
                                          <p:spTgt spid="40998"/>
                                        </p:tgtEl>
                                        <p:attrNameLst>
                                          <p:attrName>style.visibility</p:attrName>
                                        </p:attrNameLst>
                                      </p:cBhvr>
                                      <p:to>
                                        <p:strVal val="visible"/>
                                      </p:to>
                                    </p:set>
                                    <p:anim calcmode="lin" valueType="num">
                                      <p:cBhvr>
                                        <p:cTn id="126" dur="500" fill="hold"/>
                                        <p:tgtEl>
                                          <p:spTgt spid="40998"/>
                                        </p:tgtEl>
                                        <p:attrNameLst>
                                          <p:attrName>ppt_x</p:attrName>
                                        </p:attrNameLst>
                                      </p:cBhvr>
                                      <p:tavLst>
                                        <p:tav tm="100000">
                                          <p:val>
                                            <p:strVal val="#ppt_x"/>
                                          </p:val>
                                        </p:tav>
                                        <p:tav>
                                          <p:val>
                                            <p:strVal val="#ppt_x"/>
                                          </p:val>
                                        </p:tav>
                                      </p:tavLst>
                                    </p:anim>
                                    <p:anim calcmode="lin" valueType="num">
                                      <p:cBhvr>
                                        <p:cTn id="127" dur="500" fill="hold"/>
                                        <p:tgtEl>
                                          <p:spTgt spid="40998"/>
                                        </p:tgtEl>
                                        <p:attrNameLst>
                                          <p:attrName>ppt_y</p:attrName>
                                        </p:attrNameLst>
                                      </p:cBhvr>
                                      <p:tavLst>
                                        <p:tav tm="100000">
                                          <p:val>
                                            <p:strVal val="0-#ppt_h/2"/>
                                          </p:val>
                                        </p:tav>
                                        <p:tav>
                                          <p:val>
                                            <p:strVal val="#ppt_y"/>
                                          </p:val>
                                        </p:tav>
                                      </p:tavLst>
                                    </p:anim>
                                  </p:childTnLst>
                                </p:cTn>
                              </p:par>
                            </p:childTnLst>
                          </p:cTn>
                        </p:par>
                        <p:par>
                          <p:cTn id="128" fill="hold" nodeType="afterGroup">
                            <p:stCondLst>
                              <p:cond delay="0"/>
                            </p:stCondLst>
                            <p:childTnLst>
                              <p:par>
                                <p:cTn id="129" presetID="2" presetClass="entr" presetSubtype="1" fill="hold" nodeType="afterEffect">
                                  <p:stCondLst>
                                    <p:cond delay="0"/>
                                  </p:stCondLst>
                                  <p:childTnLst>
                                    <p:set>
                                      <p:cBhvr>
                                        <p:cTn id="130" dur="1" fill="hold">
                                          <p:stCondLst>
                                            <p:cond delay="0"/>
                                          </p:stCondLst>
                                        </p:cTn>
                                        <p:tgtEl>
                                          <p:spTgt spid="41000"/>
                                        </p:tgtEl>
                                        <p:attrNameLst>
                                          <p:attrName>style.visibility</p:attrName>
                                        </p:attrNameLst>
                                      </p:cBhvr>
                                      <p:to>
                                        <p:strVal val="visible"/>
                                      </p:to>
                                    </p:set>
                                    <p:anim calcmode="lin" valueType="num">
                                      <p:cBhvr>
                                        <p:cTn id="131" dur="500" fill="hold"/>
                                        <p:tgtEl>
                                          <p:spTgt spid="41000"/>
                                        </p:tgtEl>
                                        <p:attrNameLst>
                                          <p:attrName>ppt_x</p:attrName>
                                        </p:attrNameLst>
                                      </p:cBhvr>
                                      <p:tavLst>
                                        <p:tav tm="100000">
                                          <p:val>
                                            <p:strVal val="#ppt_x"/>
                                          </p:val>
                                        </p:tav>
                                        <p:tav>
                                          <p:val>
                                            <p:strVal val="#ppt_x"/>
                                          </p:val>
                                        </p:tav>
                                      </p:tavLst>
                                    </p:anim>
                                    <p:anim calcmode="lin" valueType="num">
                                      <p:cBhvr>
                                        <p:cTn id="132" dur="500" fill="hold"/>
                                        <p:tgtEl>
                                          <p:spTgt spid="41000"/>
                                        </p:tgtEl>
                                        <p:attrNameLst>
                                          <p:attrName>ppt_y</p:attrName>
                                        </p:attrNameLst>
                                      </p:cBhvr>
                                      <p:tavLst>
                                        <p:tav tm="100000">
                                          <p:val>
                                            <p:strVal val="0-#ppt_h/2"/>
                                          </p:val>
                                        </p:tav>
                                        <p:tav>
                                          <p:val>
                                            <p:strVal val="#ppt_y"/>
                                          </p:val>
                                        </p:tav>
                                      </p:tavLst>
                                    </p:anim>
                                  </p:childTnLst>
                                </p:cTn>
                              </p:par>
                            </p:childTnLst>
                          </p:cTn>
                        </p:par>
                        <p:par>
                          <p:cTn id="133" fill="hold" nodeType="afterGroup">
                            <p:stCondLst>
                              <p:cond delay="0"/>
                            </p:stCondLst>
                            <p:childTnLst>
                              <p:par>
                                <p:cTn id="134" presetID="2" presetClass="entr" presetSubtype="1" fill="hold" nodeType="afterEffect">
                                  <p:stCondLst>
                                    <p:cond delay="0"/>
                                  </p:stCondLst>
                                  <p:childTnLst>
                                    <p:set>
                                      <p:cBhvr>
                                        <p:cTn id="135" dur="1" fill="hold">
                                          <p:stCondLst>
                                            <p:cond delay="0"/>
                                          </p:stCondLst>
                                        </p:cTn>
                                        <p:tgtEl>
                                          <p:spTgt spid="41001"/>
                                        </p:tgtEl>
                                        <p:attrNameLst>
                                          <p:attrName>style.visibility</p:attrName>
                                        </p:attrNameLst>
                                      </p:cBhvr>
                                      <p:to>
                                        <p:strVal val="visible"/>
                                      </p:to>
                                    </p:set>
                                    <p:anim calcmode="lin" valueType="num">
                                      <p:cBhvr>
                                        <p:cTn id="136" dur="500" fill="hold"/>
                                        <p:tgtEl>
                                          <p:spTgt spid="41001"/>
                                        </p:tgtEl>
                                        <p:attrNameLst>
                                          <p:attrName>ppt_x</p:attrName>
                                        </p:attrNameLst>
                                      </p:cBhvr>
                                      <p:tavLst>
                                        <p:tav tm="100000">
                                          <p:val>
                                            <p:strVal val="#ppt_x"/>
                                          </p:val>
                                        </p:tav>
                                        <p:tav>
                                          <p:val>
                                            <p:strVal val="#ppt_x"/>
                                          </p:val>
                                        </p:tav>
                                      </p:tavLst>
                                    </p:anim>
                                    <p:anim calcmode="lin" valueType="num">
                                      <p:cBhvr>
                                        <p:cTn id="137" dur="500" fill="hold"/>
                                        <p:tgtEl>
                                          <p:spTgt spid="41001"/>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animBg="1"/>
      <p:bldP spid="40987" grpId="0" animBg="1"/>
      <p:bldP spid="40988" grpId="0" animBg="1"/>
      <p:bldP spid="40989" grpId="0" animBg="1"/>
      <p:bldP spid="40990" grpId="0" animBg="1"/>
      <p:bldP spid="40991" grpId="0" animBg="1"/>
      <p:bldP spid="40992" grpId="0" animBg="1"/>
      <p:bldP spid="40993" grpId="0" animBg="1"/>
      <p:bldP spid="40994" grpId="0" animBg="1"/>
      <p:bldP spid="409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45059" name="Text Box 2"/>
          <p:cNvSpPr txBox="1">
            <a:spLocks noChangeArrowheads="1"/>
          </p:cNvSpPr>
          <p:nvPr/>
        </p:nvSpPr>
        <p:spPr bwMode="auto">
          <a:xfrm>
            <a:off x="7688263" y="2028825"/>
            <a:ext cx="2039937" cy="4341813"/>
          </a:xfrm>
          <a:prstGeom prst="rect">
            <a:avLst/>
          </a:prstGeom>
          <a:noFill/>
          <a:ln w="9525">
            <a:noFill/>
            <a:round/>
            <a:headEnd/>
            <a:tailEnd/>
          </a:ln>
        </p:spPr>
        <p:txBody>
          <a:bodyPr lIns="89816" tIns="46699" rIns="89816" bIns="46699">
            <a:spAutoFit/>
          </a:bodyPr>
          <a:lstStyle/>
          <a:p>
            <a:pPr algn="ctr">
              <a:lnSpc>
                <a:spcPct val="10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solidFill>
                  <a:srgbClr val="19FF21"/>
                </a:solidFill>
                <a:latin typeface="Kruti Dev 010" pitchFamily="2" charset="0"/>
                <a:ea typeface="ＭＳ Ｐゴシック" pitchFamily="34" charset="-128"/>
                <a:cs typeface="+mn-cs"/>
              </a:rPr>
              <a:t> </a:t>
            </a:r>
            <a:r>
              <a:rPr lang="en-GB" sz="2000" b="1" dirty="0">
                <a:solidFill>
                  <a:schemeClr val="accent2"/>
                </a:solidFill>
                <a:latin typeface="Kruti Dev 010" pitchFamily="2" charset="0"/>
                <a:ea typeface="ＭＳ Ｐゴシック" pitchFamily="34" charset="-128"/>
                <a:cs typeface="+mn-cs"/>
              </a:rPr>
              <a:t>dSlfj;k</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flnksu</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lkbizl ds vklikl</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ek;jk</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Øsrs</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Qs;j gsoal</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esfyrk</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fllyh lkbjkdl</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jsft;e</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iqrdksyh</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Qksje vkWQ ,fi;l</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chemeClr val="accent2"/>
                </a:solidFill>
                <a:latin typeface="Kruti Dev 010" pitchFamily="2" charset="0"/>
                <a:ea typeface="ＭＳ Ｐゴシック" pitchFamily="34" charset="-128"/>
                <a:cs typeface="+mn-cs"/>
              </a:rPr>
              <a:t>Fkzh VsoUlZ</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u="sng" dirty="0">
                <a:ln>
                  <a:solidFill>
                    <a:schemeClr val="bg1"/>
                  </a:solidFill>
                </a:ln>
                <a:solidFill>
                  <a:srgbClr val="FFFFFF"/>
                </a:solidFill>
                <a:latin typeface="Kruti Dev 010" pitchFamily="2" charset="0"/>
                <a:ea typeface="ＭＳ Ｐゴシック" pitchFamily="34" charset="-128"/>
                <a:cs typeface="+mn-cs"/>
              </a:rPr>
              <a:t>jkse</a:t>
            </a:r>
          </a:p>
        </p:txBody>
      </p:sp>
      <p:sp>
        <p:nvSpPr>
          <p:cNvPr id="84995" name="Line 3"/>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84996" name="Text Box 4"/>
          <p:cNvSpPr txBox="1">
            <a:spLocks noChangeArrowheads="1"/>
          </p:cNvSpPr>
          <p:nvPr/>
        </p:nvSpPr>
        <p:spPr bwMode="auto">
          <a:xfrm>
            <a:off x="3502025" y="346075"/>
            <a:ext cx="288766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15000"/>
              </a:lnSpc>
              <a:buClr>
                <a:srgbClr val="FFEA18"/>
              </a:buClr>
            </a:pPr>
            <a:endParaRPr lang="en-GB" sz="1600" b="1">
              <a:solidFill>
                <a:srgbClr val="FFEA18"/>
              </a:solidFill>
              <a:latin typeface="Kruti Dev 010" charset="0"/>
            </a:endParaRPr>
          </a:p>
          <a:p>
            <a:pPr algn="ctr">
              <a:lnSpc>
                <a:spcPct val="115000"/>
              </a:lnSpc>
              <a:buClr>
                <a:srgbClr val="FFEA18"/>
              </a:buClr>
            </a:pPr>
            <a:r>
              <a:rPr lang="en-GB" sz="1600" b="1">
                <a:solidFill>
                  <a:schemeClr val="accent2"/>
                </a:solidFill>
                <a:latin typeface="Kruti Dev 010" charset="0"/>
              </a:rPr>
              <a:t>lhfj;k varkfd;k</a:t>
            </a:r>
          </a:p>
          <a:p>
            <a:pPr algn="ctr">
              <a:lnSpc>
                <a:spcPct val="115000"/>
              </a:lnSpc>
              <a:buClr>
                <a:srgbClr val="FFEA18"/>
              </a:buClr>
            </a:pPr>
            <a:r>
              <a:rPr lang="en-GB" sz="1600" b="1">
                <a:solidFill>
                  <a:schemeClr val="accent2"/>
                </a:solidFill>
                <a:latin typeface="Kruti Dev 010" charset="0"/>
              </a:rPr>
              <a:t>rjlql</a:t>
            </a:r>
          </a:p>
          <a:p>
            <a:pPr algn="ctr">
              <a:lnSpc>
                <a:spcPct val="115000"/>
              </a:lnSpc>
              <a:buClr>
                <a:srgbClr val="FFEA18"/>
              </a:buClr>
            </a:pPr>
            <a:r>
              <a:rPr lang="en-GB" sz="1600" b="1">
                <a:solidFill>
                  <a:schemeClr val="accent2"/>
                </a:solidFill>
                <a:latin typeface="Kruti Dev 010" charset="0"/>
              </a:rPr>
              <a:t>fn[ks</a:t>
            </a:r>
          </a:p>
          <a:p>
            <a:pPr algn="ctr">
              <a:lnSpc>
                <a:spcPct val="115000"/>
              </a:lnSpc>
              <a:buClr>
                <a:srgbClr val="FFEA18"/>
              </a:buClr>
            </a:pPr>
            <a:r>
              <a:rPr lang="en-GB" sz="1600" b="1">
                <a:solidFill>
                  <a:schemeClr val="accent2"/>
                </a:solidFill>
                <a:latin typeface="Kruti Dev 010" charset="0"/>
              </a:rPr>
              <a:t>yqL=k</a:t>
            </a:r>
          </a:p>
          <a:p>
            <a:pPr algn="ctr">
              <a:lnSpc>
                <a:spcPct val="115000"/>
              </a:lnSpc>
              <a:buClr>
                <a:srgbClr val="FFEA18"/>
              </a:buClr>
            </a:pPr>
            <a:r>
              <a:rPr lang="en-GB" sz="1600" b="1">
                <a:solidFill>
                  <a:schemeClr val="accent2"/>
                </a:solidFill>
                <a:latin typeface="Kruti Dev 010" charset="0"/>
              </a:rPr>
              <a:t>bdqfu;e</a:t>
            </a:r>
          </a:p>
          <a:p>
            <a:pPr algn="ctr">
              <a:lnSpc>
                <a:spcPct val="115000"/>
              </a:lnSpc>
              <a:buClr>
                <a:srgbClr val="FFEA18"/>
              </a:buClr>
            </a:pPr>
            <a:r>
              <a:rPr lang="en-GB" sz="1600" b="1">
                <a:solidFill>
                  <a:schemeClr val="accent2"/>
                </a:solidFill>
                <a:latin typeface="Kruti Dev 010" charset="0"/>
              </a:rPr>
              <a:t>fiflfn;k varkfd;k</a:t>
            </a:r>
          </a:p>
          <a:p>
            <a:pPr algn="ctr">
              <a:lnSpc>
                <a:spcPct val="115000"/>
              </a:lnSpc>
              <a:buClr>
                <a:srgbClr val="FFEA18"/>
              </a:buClr>
            </a:pPr>
            <a:r>
              <a:rPr lang="en-GB" sz="1600" b="1">
                <a:solidFill>
                  <a:schemeClr val="accent2"/>
                </a:solidFill>
                <a:latin typeface="Kruti Dev 010" charset="0"/>
              </a:rPr>
              <a:t>fÝxft;ka</a:t>
            </a:r>
          </a:p>
          <a:p>
            <a:pPr algn="ctr">
              <a:lnSpc>
                <a:spcPct val="115000"/>
              </a:lnSpc>
              <a:buClr>
                <a:srgbClr val="FFEA18"/>
              </a:buClr>
            </a:pPr>
            <a:r>
              <a:rPr lang="en-GB" sz="1600" b="1">
                <a:solidFill>
                  <a:schemeClr val="accent2"/>
                </a:solidFill>
                <a:latin typeface="Kruti Dev 010" charset="0"/>
              </a:rPr>
              <a:t>xykfr;k</a:t>
            </a:r>
          </a:p>
          <a:p>
            <a:pPr algn="ctr">
              <a:lnSpc>
                <a:spcPct val="115000"/>
              </a:lnSpc>
              <a:buClr>
                <a:srgbClr val="FFEA18"/>
              </a:buClr>
            </a:pPr>
            <a:r>
              <a:rPr lang="en-GB" sz="1600" b="1">
                <a:solidFill>
                  <a:schemeClr val="accent2"/>
                </a:solidFill>
                <a:latin typeface="Kruti Dev 010" charset="0"/>
              </a:rPr>
              <a:t>fef'k;k</a:t>
            </a:r>
          </a:p>
          <a:p>
            <a:pPr algn="ctr">
              <a:lnSpc>
                <a:spcPct val="115000"/>
              </a:lnSpc>
              <a:buClr>
                <a:srgbClr val="FFEA18"/>
              </a:buClr>
            </a:pPr>
            <a:r>
              <a:rPr lang="en-GB" sz="1600" b="1">
                <a:solidFill>
                  <a:schemeClr val="accent2"/>
                </a:solidFill>
                <a:latin typeface="Kruti Dev 010" charset="0"/>
              </a:rPr>
              <a:t>=ksvkl</a:t>
            </a:r>
          </a:p>
          <a:p>
            <a:pPr algn="ctr">
              <a:lnSpc>
                <a:spcPct val="115000"/>
              </a:lnSpc>
              <a:buClr>
                <a:srgbClr val="FFEA18"/>
              </a:buClr>
            </a:pPr>
            <a:r>
              <a:rPr lang="en-GB" sz="1600" b="1">
                <a:solidFill>
                  <a:schemeClr val="accent2"/>
                </a:solidFill>
                <a:latin typeface="Kruti Dev 010" charset="0"/>
              </a:rPr>
              <a:t>leksFkzsl</a:t>
            </a:r>
          </a:p>
          <a:p>
            <a:pPr algn="ctr">
              <a:lnSpc>
                <a:spcPct val="115000"/>
              </a:lnSpc>
              <a:buClr>
                <a:srgbClr val="FFEA18"/>
              </a:buClr>
            </a:pPr>
            <a:r>
              <a:rPr lang="en-GB" sz="1600" b="1">
                <a:solidFill>
                  <a:schemeClr val="accent2"/>
                </a:solidFill>
                <a:latin typeface="Kruti Dev 010" charset="0"/>
              </a:rPr>
              <a:t>usikWfyl</a:t>
            </a:r>
          </a:p>
          <a:p>
            <a:pPr algn="ctr">
              <a:lnSpc>
                <a:spcPct val="115000"/>
              </a:lnSpc>
              <a:buClr>
                <a:srgbClr val="FFEA18"/>
              </a:buClr>
            </a:pPr>
            <a:r>
              <a:rPr lang="en-GB" sz="1600" b="1">
                <a:solidFill>
                  <a:schemeClr val="accent2"/>
                </a:solidFill>
                <a:latin typeface="Kruti Dev 010" charset="0"/>
              </a:rPr>
              <a:t>fQfyIiks</a:t>
            </a:r>
          </a:p>
          <a:p>
            <a:pPr algn="ctr">
              <a:lnSpc>
                <a:spcPct val="115000"/>
              </a:lnSpc>
              <a:buClr>
                <a:srgbClr val="FFEA18"/>
              </a:buClr>
            </a:pPr>
            <a:r>
              <a:rPr lang="en-GB" sz="1600" b="1">
                <a:solidFill>
                  <a:schemeClr val="accent2"/>
                </a:solidFill>
                <a:latin typeface="Kruti Dev 010" charset="0"/>
              </a:rPr>
              <a:t>,aQhiksfyl</a:t>
            </a:r>
          </a:p>
          <a:p>
            <a:pPr algn="ctr">
              <a:lnSpc>
                <a:spcPct val="115000"/>
              </a:lnSpc>
              <a:buClr>
                <a:srgbClr val="FFEA18"/>
              </a:buClr>
            </a:pPr>
            <a:r>
              <a:rPr lang="en-GB" sz="1600" b="1">
                <a:solidFill>
                  <a:schemeClr val="accent2"/>
                </a:solidFill>
                <a:latin typeface="Kruti Dev 010" charset="0"/>
              </a:rPr>
              <a:t>viqYyksfu;k</a:t>
            </a:r>
          </a:p>
          <a:p>
            <a:pPr algn="ctr">
              <a:lnSpc>
                <a:spcPct val="115000"/>
              </a:lnSpc>
              <a:buClr>
                <a:srgbClr val="FFEA18"/>
              </a:buClr>
            </a:pPr>
            <a:r>
              <a:rPr lang="en-GB" sz="1600" b="1">
                <a:solidFill>
                  <a:schemeClr val="accent2"/>
                </a:solidFill>
                <a:latin typeface="Kruti Dev 010" charset="0"/>
              </a:rPr>
              <a:t>fFkLlyquhds</a:t>
            </a:r>
          </a:p>
          <a:p>
            <a:pPr algn="ctr">
              <a:lnSpc>
                <a:spcPct val="115000"/>
              </a:lnSpc>
              <a:buClr>
                <a:srgbClr val="FFEA18"/>
              </a:buClr>
            </a:pPr>
            <a:r>
              <a:rPr lang="en-GB" sz="1600" b="1">
                <a:solidFill>
                  <a:schemeClr val="accent2"/>
                </a:solidFill>
                <a:latin typeface="Kruti Dev 010" charset="0"/>
              </a:rPr>
              <a:t>fcfj;k</a:t>
            </a:r>
          </a:p>
          <a:p>
            <a:pPr algn="ctr">
              <a:lnSpc>
                <a:spcPct val="115000"/>
              </a:lnSpc>
              <a:buClr>
                <a:srgbClr val="FFFFFF"/>
              </a:buClr>
            </a:pPr>
            <a:r>
              <a:rPr lang="en-GB" sz="2400" b="1" i="1" u="sng">
                <a:solidFill>
                  <a:srgbClr val="FFFFFF"/>
                </a:solidFill>
                <a:latin typeface="Kruti Dev 010" charset="0"/>
              </a:rPr>
              <a:t>vFksus dqjafFk</a:t>
            </a:r>
          </a:p>
          <a:p>
            <a:pPr algn="ctr">
              <a:lnSpc>
                <a:spcPct val="115000"/>
              </a:lnSpc>
              <a:buClr>
                <a:srgbClr val="FFEA18"/>
              </a:buClr>
            </a:pPr>
            <a:r>
              <a:rPr lang="en-GB" sz="1600" b="1">
                <a:solidFill>
                  <a:schemeClr val="accent2"/>
                </a:solidFill>
                <a:latin typeface="Kruti Dev 010" charset="0"/>
              </a:rPr>
              <a:t>lsafØ;k</a:t>
            </a:r>
          </a:p>
          <a:p>
            <a:pPr algn="ctr">
              <a:lnSpc>
                <a:spcPct val="115000"/>
              </a:lnSpc>
              <a:buClr>
                <a:srgbClr val="FFEA18"/>
              </a:buClr>
            </a:pPr>
            <a:r>
              <a:rPr lang="en-GB" sz="1600" b="1">
                <a:solidFill>
                  <a:schemeClr val="accent2"/>
                </a:solidFill>
                <a:latin typeface="Kruti Dev 010" charset="0"/>
              </a:rPr>
              <a:t>bfQlql</a:t>
            </a:r>
          </a:p>
          <a:p>
            <a:pPr algn="ctr">
              <a:lnSpc>
                <a:spcPct val="115000"/>
              </a:lnSpc>
              <a:buClr>
                <a:srgbClr val="FFEA18"/>
              </a:buClr>
            </a:pPr>
            <a:r>
              <a:rPr lang="en-GB" sz="1600" b="1">
                <a:solidFill>
                  <a:schemeClr val="accent2"/>
                </a:solidFill>
                <a:latin typeface="Kruti Dev 010" charset="0"/>
              </a:rPr>
              <a:t>dSlfj;k</a:t>
            </a:r>
          </a:p>
          <a:p>
            <a:pPr algn="ctr">
              <a:lnSpc>
                <a:spcPct val="115000"/>
              </a:lnSpc>
              <a:buClr>
                <a:srgbClr val="FFEA18"/>
              </a:buClr>
            </a:pPr>
            <a:r>
              <a:rPr lang="en-GB" sz="1600" b="1">
                <a:solidFill>
                  <a:srgbClr val="FFEA18"/>
                </a:solidFill>
                <a:latin typeface="Kruti Dev 010" charset="0"/>
              </a:rPr>
              <a:t>;:'kyse</a:t>
            </a:r>
          </a:p>
          <a:p>
            <a:pPr algn="ctr">
              <a:lnSpc>
                <a:spcPct val="115000"/>
              </a:lnSpc>
              <a:buClr>
                <a:srgbClr val="FFEA18"/>
              </a:buClr>
            </a:pPr>
            <a:r>
              <a:rPr lang="en-GB" sz="1600" b="1">
                <a:solidFill>
                  <a:srgbClr val="FFEA18"/>
                </a:solidFill>
                <a:latin typeface="Kruti Dev 010" charset="0"/>
              </a:rPr>
              <a:t>dSlfj;k</a:t>
            </a:r>
          </a:p>
          <a:p>
            <a:pPr algn="ctr">
              <a:lnSpc>
                <a:spcPct val="115000"/>
              </a:lnSpc>
              <a:buClr>
                <a:srgbClr val="FFEA18"/>
              </a:buClr>
            </a:pPr>
            <a:r>
              <a:rPr lang="en-GB" sz="1600" b="1">
                <a:solidFill>
                  <a:srgbClr val="FFEA18"/>
                </a:solidFill>
                <a:latin typeface="Kruti Dev 010" charset="0"/>
              </a:rPr>
              <a:t>lhfj;u varkfd;k</a:t>
            </a:r>
          </a:p>
        </p:txBody>
      </p:sp>
      <p:sp>
        <p:nvSpPr>
          <p:cNvPr id="45062" name="Text Box 5"/>
          <p:cNvSpPr txBox="1">
            <a:spLocks noChangeArrowheads="1"/>
          </p:cNvSpPr>
          <p:nvPr/>
        </p:nvSpPr>
        <p:spPr bwMode="auto">
          <a:xfrm>
            <a:off x="5800725" y="1101725"/>
            <a:ext cx="2041525" cy="6619173"/>
          </a:xfrm>
          <a:prstGeom prst="rect">
            <a:avLst/>
          </a:prstGeom>
          <a:noFill/>
          <a:ln w="9525">
            <a:noFill/>
            <a:round/>
            <a:headEnd/>
            <a:tailEnd/>
          </a:ln>
        </p:spPr>
        <p:txBody>
          <a:bodyPr lIns="89816" tIns="46699" rIns="89816" bIns="46699">
            <a:spAutoFit/>
          </a:bodyPr>
          <a:lstStyle/>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600" b="1" dirty="0">
              <a:solidFill>
                <a:srgbClr val="FFEA18"/>
              </a:solidFill>
              <a:latin typeface="Kruti Dev 010" pitchFamily="2" charset="0"/>
              <a:ea typeface="ＭＳ Ｐゴシック" pitchFamily="34" charset="-128"/>
              <a:cs typeface="+mn-cs"/>
            </a:endParaRP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lhfj;k varkfd;k </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xykfr;k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fÝft;u {ks=</a:t>
            </a:r>
          </a:p>
          <a:p>
            <a:pPr algn="ctr">
              <a:lnSpc>
                <a:spcPct val="100000"/>
              </a:lnSpc>
              <a:spcBef>
                <a:spcPts val="5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ln>
                  <a:solidFill>
                    <a:schemeClr val="bg1"/>
                  </a:solidFill>
                </a:ln>
                <a:solidFill>
                  <a:srgbClr val="FFFFFF"/>
                </a:solidFill>
                <a:latin typeface="Kruti Dev 010" pitchFamily="2" charset="0"/>
                <a:ea typeface="ＭＳ Ｐゴシック" pitchFamily="34" charset="-128"/>
                <a:cs typeface="+mn-cs"/>
              </a:rPr>
              <a:t>bfQlql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efdnqfu;k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tksvkl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fQfyIih</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dqfjaFk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fQfyIih</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tksvkl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vlksl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feysrql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dksl </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jksMsl</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irkjk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rh;js</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rksysfe;k</a:t>
            </a:r>
          </a:p>
          <a:p>
            <a:pPr algn="ctr">
              <a:lnSpc>
                <a:spcPct val="100000"/>
              </a:lnSpc>
              <a:spcBef>
                <a:spcPts val="5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chemeClr val="accent2"/>
                </a:solidFill>
                <a:latin typeface="Kruti Dev 010" pitchFamily="2" charset="0"/>
                <a:ea typeface="ＭＳ Ｐゴシック" pitchFamily="34" charset="-128"/>
                <a:cs typeface="+mn-cs"/>
              </a:rPr>
              <a:t>dSlfj;k</a:t>
            </a:r>
          </a:p>
          <a:p>
            <a:pPr algn="ctr">
              <a:lnSpc>
                <a:spcPct val="100000"/>
              </a:lnSpc>
              <a:spcBef>
                <a:spcPts val="12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b="1" dirty="0">
                <a:solidFill>
                  <a:srgbClr val="FFEA18"/>
                </a:solidFill>
                <a:latin typeface="Kruti Dev 010" pitchFamily="2" charset="0"/>
                <a:ea typeface="ＭＳ Ｐゴシック" pitchFamily="34" charset="-128"/>
                <a:cs typeface="+mn-cs"/>
              </a:rPr>
              <a:t>;:'kyse</a:t>
            </a:r>
          </a:p>
        </p:txBody>
      </p:sp>
      <p:pic>
        <p:nvPicPr>
          <p:cNvPr id="849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7"/>
          <p:cNvSpPr txBox="1">
            <a:spLocks noChangeArrowheads="1"/>
          </p:cNvSpPr>
          <p:nvPr/>
        </p:nvSpPr>
        <p:spPr bwMode="auto">
          <a:xfrm>
            <a:off x="7781925" y="831850"/>
            <a:ext cx="1943100" cy="1336381"/>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pkSFkh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 %</a:t>
            </a:r>
          </a:p>
          <a:p>
            <a:pPr algn="ctr">
              <a:lnSpc>
                <a:spcPct val="80000"/>
              </a:lnSpc>
              <a:spcBef>
                <a:spcPts val="1500"/>
              </a:spcBef>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F4"/>
                </a:solidFill>
                <a:latin typeface="Kruti Dev 010" pitchFamily="2" charset="0"/>
                <a:ea typeface="ＭＳ Ｐゴシック" pitchFamily="34" charset="-128"/>
                <a:cs typeface="+mn-cs"/>
              </a:rPr>
              <a:t>jkse dh vksj!</a:t>
            </a:r>
          </a:p>
        </p:txBody>
      </p:sp>
      <p:sp>
        <p:nvSpPr>
          <p:cNvPr id="85000" name="Text Box 8"/>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500"/>
              </a:spcBef>
              <a:buClr>
                <a:srgbClr val="FFEA18"/>
              </a:buClr>
            </a:pPr>
            <a:r>
              <a:rPr lang="en-GB" sz="7200" b="1">
                <a:solidFill>
                  <a:srgbClr val="FFEA18"/>
                </a:solidFill>
                <a:latin typeface="Kruti Dev 010" charset="0"/>
              </a:rPr>
              <a:t>?</a:t>
            </a:r>
          </a:p>
        </p:txBody>
      </p:sp>
      <p:sp>
        <p:nvSpPr>
          <p:cNvPr id="85001" name="Text Box 9"/>
          <p:cNvSpPr txBox="1">
            <a:spLocks noChangeArrowheads="1"/>
          </p:cNvSpPr>
          <p:nvPr/>
        </p:nvSpPr>
        <p:spPr bwMode="auto">
          <a:xfrm>
            <a:off x="2212975" y="3954463"/>
            <a:ext cx="17843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30000"/>
              </a:lnSpc>
              <a:buClr>
                <a:srgbClr val="FFEA18"/>
              </a:buClr>
            </a:pPr>
            <a:r>
              <a:rPr lang="en-GB" sz="1600" b="1">
                <a:solidFill>
                  <a:schemeClr val="accent2"/>
                </a:solidFill>
                <a:latin typeface="Kruti Dev 010" charset="0"/>
              </a:rPr>
              <a:t>lhfj;k varkfd;k</a:t>
            </a:r>
          </a:p>
          <a:p>
            <a:pPr algn="ctr">
              <a:lnSpc>
                <a:spcPct val="130000"/>
              </a:lnSpc>
              <a:buClr>
                <a:srgbClr val="FFEA18"/>
              </a:buClr>
            </a:pPr>
            <a:r>
              <a:rPr lang="en-GB" sz="1600" b="1">
                <a:solidFill>
                  <a:schemeClr val="accent2"/>
                </a:solidFill>
                <a:latin typeface="Kruti Dev 010" charset="0"/>
              </a:rPr>
              <a:t>fQfuf'k;k</a:t>
            </a:r>
          </a:p>
          <a:p>
            <a:pPr algn="ctr">
              <a:lnSpc>
                <a:spcPct val="130000"/>
              </a:lnSpc>
              <a:buClr>
                <a:srgbClr val="FFEA18"/>
              </a:buClr>
            </a:pPr>
            <a:r>
              <a:rPr lang="en-GB" sz="1600" b="1">
                <a:solidFill>
                  <a:schemeClr val="accent2"/>
                </a:solidFill>
                <a:latin typeface="Kruti Dev 010" charset="0"/>
              </a:rPr>
              <a:t>lkefj;k</a:t>
            </a:r>
          </a:p>
          <a:p>
            <a:pPr algn="ctr">
              <a:lnSpc>
                <a:spcPct val="130000"/>
              </a:lnSpc>
              <a:buClr>
                <a:srgbClr val="FFFFFF"/>
              </a:buClr>
            </a:pPr>
            <a:r>
              <a:rPr lang="en-GB" sz="2800" b="1" i="1" u="sng">
                <a:solidFill>
                  <a:srgbClr val="FFFFFF"/>
                </a:solidFill>
                <a:latin typeface="Kruti Dev 010" charset="0"/>
              </a:rPr>
              <a:t>;:'kyse</a:t>
            </a:r>
          </a:p>
          <a:p>
            <a:pPr algn="ctr">
              <a:lnSpc>
                <a:spcPct val="130000"/>
              </a:lnSpc>
              <a:buClr>
                <a:srgbClr val="FFEA18"/>
              </a:buClr>
            </a:pPr>
            <a:r>
              <a:rPr lang="en-GB" sz="1600" b="1">
                <a:solidFill>
                  <a:schemeClr val="accent2"/>
                </a:solidFill>
                <a:latin typeface="Kruti Dev 010" charset="0"/>
              </a:rPr>
              <a:t>lkefj;k</a:t>
            </a:r>
          </a:p>
          <a:p>
            <a:pPr algn="ctr">
              <a:lnSpc>
                <a:spcPct val="130000"/>
              </a:lnSpc>
              <a:buClr>
                <a:srgbClr val="FFEA18"/>
              </a:buClr>
            </a:pPr>
            <a:r>
              <a:rPr lang="en-GB" sz="1600" b="1">
                <a:solidFill>
                  <a:schemeClr val="accent2"/>
                </a:solidFill>
                <a:latin typeface="Kruti Dev 010" charset="0"/>
              </a:rPr>
              <a:t>fQfuf'k;k</a:t>
            </a:r>
          </a:p>
          <a:p>
            <a:pPr algn="ctr">
              <a:lnSpc>
                <a:spcPct val="130000"/>
              </a:lnSpc>
              <a:buClr>
                <a:srgbClr val="FFEA18"/>
              </a:buClr>
            </a:pPr>
            <a:r>
              <a:rPr lang="en-GB" sz="1600" b="1">
                <a:solidFill>
                  <a:schemeClr val="accent2"/>
                </a:solidFill>
                <a:latin typeface="Kruti Dev 010" charset="0"/>
              </a:rPr>
              <a:t>lhfj;k vUrkfd;k</a:t>
            </a:r>
          </a:p>
        </p:txBody>
      </p:sp>
      <p:sp>
        <p:nvSpPr>
          <p:cNvPr id="85002" name="Text Box 10"/>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000"/>
              </a:spcBef>
              <a:buClr>
                <a:srgbClr val="19FF21"/>
              </a:buClr>
            </a:pPr>
            <a:r>
              <a:rPr lang="en-GB" sz="8000" b="1">
                <a:solidFill>
                  <a:srgbClr val="19FF21"/>
                </a:solidFill>
                <a:latin typeface="Kruti Dev 010" charset="0"/>
              </a:rPr>
              <a:t>?</a:t>
            </a:r>
          </a:p>
        </p:txBody>
      </p:sp>
      <p:sp>
        <p:nvSpPr>
          <p:cNvPr id="85003" name="Text Box 11"/>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FF5757"/>
              </a:buClr>
            </a:pPr>
            <a:r>
              <a:rPr lang="en-GB" sz="6600" b="1">
                <a:solidFill>
                  <a:srgbClr val="FF5757"/>
                </a:solidFill>
                <a:latin typeface="Kruti Dev 010" charset="0"/>
              </a:rPr>
              <a:t>?</a:t>
            </a:r>
          </a:p>
        </p:txBody>
      </p:sp>
      <p:sp>
        <p:nvSpPr>
          <p:cNvPr id="85004" name="Text Box 12"/>
          <p:cNvSpPr txBox="1">
            <a:spLocks noChangeArrowheads="1"/>
          </p:cNvSpPr>
          <p:nvPr/>
        </p:nvSpPr>
        <p:spPr bwMode="auto">
          <a:xfrm>
            <a:off x="3508375" y="95250"/>
            <a:ext cx="7270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3000"/>
              </a:spcBef>
              <a:buClr>
                <a:srgbClr val="FC0128"/>
              </a:buClr>
            </a:pPr>
            <a:r>
              <a:rPr lang="en-GB" sz="4800" b="1">
                <a:solidFill>
                  <a:srgbClr val="FC0128"/>
                </a:solidFill>
                <a:latin typeface="Kruti Dev 010" charset="0"/>
              </a:rPr>
              <a:t>?</a:t>
            </a:r>
          </a:p>
        </p:txBody>
      </p:sp>
      <p:sp>
        <p:nvSpPr>
          <p:cNvPr id="85005" name="Text Box 13"/>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919191"/>
              </a:buClr>
            </a:pPr>
            <a:r>
              <a:rPr lang="en-GB" sz="6600" b="1">
                <a:solidFill>
                  <a:srgbClr val="919191"/>
                </a:solidFill>
                <a:latin typeface="Kruti Dev 010" charset="0"/>
              </a:rPr>
              <a:t>?</a:t>
            </a:r>
          </a:p>
        </p:txBody>
      </p:sp>
      <p:sp>
        <p:nvSpPr>
          <p:cNvPr id="45071" name="Text Box 14"/>
          <p:cNvSpPr txBox="1">
            <a:spLocks noChangeArrowheads="1"/>
          </p:cNvSpPr>
          <p:nvPr/>
        </p:nvSpPr>
        <p:spPr bwMode="auto">
          <a:xfrm>
            <a:off x="757238" y="600052"/>
            <a:ext cx="1123950" cy="783730"/>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izFke</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a:t>
            </a:r>
          </a:p>
        </p:txBody>
      </p:sp>
      <p:sp>
        <p:nvSpPr>
          <p:cNvPr id="45072" name="Text Box 15"/>
          <p:cNvSpPr txBox="1">
            <a:spLocks noChangeArrowheads="1"/>
          </p:cNvSpPr>
          <p:nvPr/>
        </p:nvSpPr>
        <p:spPr bwMode="auto">
          <a:xfrm>
            <a:off x="1957366" y="2484438"/>
            <a:ext cx="2606673" cy="1670126"/>
          </a:xfrm>
          <a:prstGeom prst="rect">
            <a:avLst/>
          </a:prstGeom>
          <a:noFill/>
          <a:ln w="9525">
            <a:noFill/>
            <a:round/>
            <a:headEnd/>
            <a:tailEnd/>
          </a:ln>
        </p:spPr>
        <p:txBody>
          <a:bodyPr lIns="89816" tIns="46699" rIns="89816" bIns="46699">
            <a:spAutoFit/>
          </a:bodyPr>
          <a:lstStyle/>
          <a:p>
            <a:pPr algn="ctr">
              <a:lnSpc>
                <a:spcPct val="8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FF"/>
                  </a:solidFill>
                </a:ln>
                <a:solidFill>
                  <a:srgbClr val="19FFF4"/>
                </a:solidFill>
                <a:latin typeface="Kruti Dev 010" pitchFamily="2" charset="0"/>
                <a:ea typeface="ＭＳ Ｐゴシック" pitchFamily="34" charset="-128"/>
                <a:cs typeface="+mn-cs"/>
              </a:rPr>
              <a:t>;:'kyse </a:t>
            </a:r>
          </a:p>
          <a:p>
            <a:pPr algn="ctr">
              <a:lnSpc>
                <a:spcPct val="8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FF"/>
                  </a:solidFill>
                </a:ln>
                <a:solidFill>
                  <a:srgbClr val="19FFF4"/>
                </a:solidFill>
                <a:latin typeface="Kruti Dev 010" pitchFamily="2" charset="0"/>
                <a:ea typeface="ＭＳ Ｐゴシック" pitchFamily="34" charset="-128"/>
                <a:cs typeface="+mn-cs"/>
              </a:rPr>
              <a:t>egklHkk</a:t>
            </a:r>
            <a:br>
              <a:rPr lang="en-GB" sz="2800" b="1" dirty="0">
                <a:ln>
                  <a:solidFill>
                    <a:srgbClr val="00FFFF"/>
                  </a:solidFill>
                </a:ln>
                <a:solidFill>
                  <a:srgbClr val="19FFF4"/>
                </a:solidFill>
                <a:latin typeface="Kruti Dev 010" pitchFamily="2" charset="0"/>
                <a:ea typeface="ＭＳ Ｐゴシック" pitchFamily="34" charset="-128"/>
                <a:cs typeface="+mn-cs"/>
              </a:rPr>
            </a:br>
            <a:r>
              <a:rPr lang="en-GB" sz="2400" b="1" dirty="0">
                <a:ln>
                  <a:solidFill>
                    <a:srgbClr val="00FFFF"/>
                  </a:solidFill>
                </a:ln>
                <a:solidFill>
                  <a:srgbClr val="19FFF4"/>
                </a:solidFill>
                <a:latin typeface="Kruti Dev 010" pitchFamily="2" charset="0"/>
                <a:ea typeface="ＭＳ Ｐゴシック" pitchFamily="34" charset="-128"/>
                <a:cs typeface="+mn-cs"/>
              </a:rPr>
              <a:t>¼vfr'kh?kz ;k=k ftlesa dyhfl;k dks ges'kk ds fy;s cny Mkyk½</a:t>
            </a:r>
          </a:p>
        </p:txBody>
      </p:sp>
      <p:sp>
        <p:nvSpPr>
          <p:cNvPr id="45073" name="Text Box 16"/>
          <p:cNvSpPr txBox="1">
            <a:spLocks noChangeArrowheads="1"/>
          </p:cNvSpPr>
          <p:nvPr/>
        </p:nvSpPr>
        <p:spPr bwMode="auto">
          <a:xfrm>
            <a:off x="3462338" y="0"/>
            <a:ext cx="3063875" cy="783730"/>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f}rh;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a:t>
            </a:r>
          </a:p>
        </p:txBody>
      </p:sp>
      <p:sp>
        <p:nvSpPr>
          <p:cNvPr id="45074" name="Text Box 17"/>
          <p:cNvSpPr txBox="1">
            <a:spLocks noChangeArrowheads="1"/>
          </p:cNvSpPr>
          <p:nvPr/>
        </p:nvSpPr>
        <p:spPr bwMode="auto">
          <a:xfrm>
            <a:off x="5965825" y="695325"/>
            <a:ext cx="1627188" cy="805274"/>
          </a:xfrm>
          <a:prstGeom prst="rect">
            <a:avLst/>
          </a:prstGeom>
          <a:noFill/>
          <a:ln w="9525">
            <a:noFill/>
            <a:round/>
            <a:headEnd/>
            <a:tailEnd/>
          </a:ln>
        </p:spPr>
        <p:txBody>
          <a:bodyPr lIns="89816" tIns="46699" rIns="89816" bIns="46699">
            <a:spAutoFit/>
          </a:bodyPr>
          <a:lstStyle/>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rhljh</a:t>
            </a:r>
          </a:p>
          <a:p>
            <a:pPr algn="ctr">
              <a:lnSpc>
                <a:spcPct val="80000"/>
              </a:lnSpc>
              <a:buClr>
                <a:srgbClr val="19FF21"/>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00FF00"/>
                  </a:solidFill>
                </a:ln>
                <a:solidFill>
                  <a:srgbClr val="19FF21"/>
                </a:solidFill>
                <a:latin typeface="Kruti Dev 010" pitchFamily="2" charset="0"/>
                <a:ea typeface="ＭＳ Ｐゴシック" pitchFamily="34" charset="-128"/>
                <a:cs typeface="+mn-cs"/>
              </a:rPr>
              <a:t>;k=k</a:t>
            </a:r>
          </a:p>
        </p:txBody>
      </p:sp>
      <p:grpSp>
        <p:nvGrpSpPr>
          <p:cNvPr id="85010" name="Group 18"/>
          <p:cNvGrpSpPr>
            <a:grpSpLocks/>
          </p:cNvGrpSpPr>
          <p:nvPr/>
        </p:nvGrpSpPr>
        <p:grpSpPr bwMode="auto">
          <a:xfrm>
            <a:off x="514350" y="1096963"/>
            <a:ext cx="1735138" cy="5805487"/>
            <a:chOff x="324" y="691"/>
            <a:chExt cx="1093" cy="3657"/>
          </a:xfrm>
        </p:grpSpPr>
        <p:sp>
          <p:nvSpPr>
            <p:cNvPr id="85042" name="Text Box 19"/>
            <p:cNvSpPr txBox="1">
              <a:spLocks noChangeArrowheads="1"/>
            </p:cNvSpPr>
            <p:nvPr/>
          </p:nvSpPr>
          <p:spPr bwMode="auto">
            <a:xfrm>
              <a:off x="324" y="691"/>
              <a:ext cx="1093"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30000"/>
                </a:lnSpc>
                <a:buClr>
                  <a:srgbClr val="FFEA18"/>
                </a:buClr>
              </a:pPr>
              <a:endParaRPr lang="en-GB" sz="1600" b="1">
                <a:solidFill>
                  <a:srgbClr val="FFEA18"/>
                </a:solidFill>
                <a:latin typeface="Kruti Dev 010" charset="0"/>
              </a:endParaRPr>
            </a:p>
            <a:p>
              <a:pPr algn="ctr">
                <a:lnSpc>
                  <a:spcPct val="130000"/>
                </a:lnSpc>
                <a:buClr>
                  <a:srgbClr val="FFEA18"/>
                </a:buClr>
              </a:pPr>
              <a:r>
                <a:rPr lang="en-GB" sz="1600" b="1">
                  <a:solidFill>
                    <a:schemeClr val="accent2"/>
                  </a:solidFill>
                  <a:latin typeface="Kruti Dev 010" charset="0"/>
                </a:rPr>
                <a:t>vrkfd;k</a:t>
              </a:r>
            </a:p>
            <a:p>
              <a:pPr algn="ctr">
                <a:lnSpc>
                  <a:spcPct val="130000"/>
                </a:lnSpc>
                <a:buClr>
                  <a:srgbClr val="FFEA18"/>
                </a:buClr>
              </a:pPr>
              <a:r>
                <a:rPr lang="en-GB" sz="1600" b="1">
                  <a:solidFill>
                    <a:schemeClr val="accent2"/>
                  </a:solidFill>
                  <a:latin typeface="Kruti Dev 010" charset="0"/>
                </a:rPr>
                <a:t>flyqfd;k</a:t>
              </a:r>
            </a:p>
            <a:p>
              <a:pPr algn="ctr">
                <a:lnSpc>
                  <a:spcPct val="130000"/>
                </a:lnSpc>
                <a:buClr>
                  <a:srgbClr val="FFEA18"/>
                </a:buClr>
              </a:pPr>
              <a:r>
                <a:rPr lang="en-GB" sz="1600" b="1">
                  <a:solidFill>
                    <a:schemeClr val="accent2"/>
                  </a:solidFill>
                  <a:latin typeface="Kruti Dev 010" charset="0"/>
                </a:rPr>
                <a:t>lyehl</a:t>
              </a:r>
            </a:p>
            <a:p>
              <a:pPr algn="ctr">
                <a:lnSpc>
                  <a:spcPct val="130000"/>
                </a:lnSpc>
                <a:buClr>
                  <a:srgbClr val="FFEA18"/>
                </a:buClr>
              </a:pPr>
              <a:r>
                <a:rPr lang="en-GB" sz="1600" b="1">
                  <a:solidFill>
                    <a:schemeClr val="accent2"/>
                  </a:solidFill>
                  <a:latin typeface="Kruti Dev 010" charset="0"/>
                </a:rPr>
                <a:t>ikQql</a:t>
              </a:r>
            </a:p>
            <a:p>
              <a:pPr algn="ctr">
                <a:lnSpc>
                  <a:spcPct val="130000"/>
                </a:lnSpc>
                <a:buClr>
                  <a:srgbClr val="FFEA18"/>
                </a:buClr>
              </a:pPr>
              <a:r>
                <a:rPr lang="en-GB" sz="1600" b="1">
                  <a:solidFill>
                    <a:schemeClr val="accent2"/>
                  </a:solidFill>
                  <a:latin typeface="Kruti Dev 010" charset="0"/>
                </a:rPr>
                <a:t>fijxk</a:t>
              </a:r>
            </a:p>
            <a:p>
              <a:pPr algn="ctr">
                <a:lnSpc>
                  <a:spcPct val="130000"/>
                </a:lnSpc>
                <a:buClr>
                  <a:srgbClr val="FFEA18"/>
                </a:buClr>
              </a:pPr>
              <a:r>
                <a:rPr lang="en-GB" sz="1600" b="1">
                  <a:solidFill>
                    <a:schemeClr val="accent2"/>
                  </a:solidFill>
                  <a:latin typeface="Kruti Dev 010" charset="0"/>
                </a:rPr>
                <a:t>fiflfn;k vUrkfd;k</a:t>
              </a:r>
            </a:p>
            <a:p>
              <a:pPr algn="ctr">
                <a:lnSpc>
                  <a:spcPct val="130000"/>
                </a:lnSpc>
                <a:buClr>
                  <a:srgbClr val="FFEA18"/>
                </a:buClr>
              </a:pPr>
              <a:r>
                <a:rPr lang="en-GB" sz="1600" b="1">
                  <a:solidFill>
                    <a:schemeClr val="accent2"/>
                  </a:solidFill>
                  <a:latin typeface="Kruti Dev 010" charset="0"/>
                </a:rPr>
                <a:t>bdqfu;qe</a:t>
              </a:r>
            </a:p>
            <a:p>
              <a:pPr algn="ctr">
                <a:lnSpc>
                  <a:spcPct val="130000"/>
                </a:lnSpc>
                <a:buClr>
                  <a:srgbClr val="FFEA18"/>
                </a:buClr>
              </a:pPr>
              <a:r>
                <a:rPr lang="en-GB" sz="1600" b="1">
                  <a:solidFill>
                    <a:schemeClr val="accent2"/>
                  </a:solidFill>
                  <a:latin typeface="Kruti Dev 010" charset="0"/>
                </a:rPr>
                <a:t>yqL=k</a:t>
              </a:r>
            </a:p>
            <a:p>
              <a:pPr algn="ctr">
                <a:lnSpc>
                  <a:spcPct val="130000"/>
                </a:lnSpc>
                <a:buClr>
                  <a:srgbClr val="FFEA18"/>
                </a:buClr>
              </a:pPr>
              <a:r>
                <a:rPr lang="en-GB" sz="1600" b="1">
                  <a:solidFill>
                    <a:schemeClr val="accent2"/>
                  </a:solidFill>
                  <a:latin typeface="Kruti Dev 010" charset="0"/>
                </a:rPr>
                <a:t>fn[ks</a:t>
              </a:r>
            </a:p>
            <a:p>
              <a:pPr algn="ctr">
                <a:lnSpc>
                  <a:spcPct val="130000"/>
                </a:lnSpc>
                <a:buClr>
                  <a:srgbClr val="FFEA18"/>
                </a:buClr>
              </a:pPr>
              <a:endParaRPr lang="en-GB" sz="1600" b="1">
                <a:solidFill>
                  <a:srgbClr val="FFEA18"/>
                </a:solidFill>
                <a:latin typeface="Kruti Dev 010" charset="0"/>
              </a:endParaRPr>
            </a:p>
            <a:p>
              <a:pPr algn="ctr">
                <a:lnSpc>
                  <a:spcPct val="130000"/>
                </a:lnSpc>
                <a:buClr>
                  <a:srgbClr val="FFEA18"/>
                </a:buClr>
              </a:pPr>
              <a:endParaRPr lang="en-GB" sz="1600" b="1">
                <a:solidFill>
                  <a:srgbClr val="FFEA18"/>
                </a:solidFill>
                <a:latin typeface="Kruti Dev 010" charset="0"/>
              </a:endParaRPr>
            </a:p>
            <a:p>
              <a:pPr algn="ctr">
                <a:lnSpc>
                  <a:spcPct val="130000"/>
                </a:lnSpc>
                <a:buClr>
                  <a:srgbClr val="FFEA18"/>
                </a:buClr>
              </a:pPr>
              <a:r>
                <a:rPr lang="en-GB" sz="1600" b="1">
                  <a:solidFill>
                    <a:srgbClr val="FFEA18"/>
                  </a:solidFill>
                  <a:latin typeface="Kruti Dev 010" charset="0"/>
                </a:rPr>
                <a:t>yqL=k</a:t>
              </a:r>
            </a:p>
            <a:p>
              <a:pPr algn="ctr">
                <a:lnSpc>
                  <a:spcPct val="130000"/>
                </a:lnSpc>
                <a:buClr>
                  <a:srgbClr val="FFEA18"/>
                </a:buClr>
              </a:pPr>
              <a:r>
                <a:rPr lang="en-GB" sz="1600" b="1">
                  <a:solidFill>
                    <a:schemeClr val="accent2"/>
                  </a:solidFill>
                  <a:latin typeface="Kruti Dev 010" charset="0"/>
                </a:rPr>
                <a:t>bdqfu;e</a:t>
              </a:r>
            </a:p>
            <a:p>
              <a:pPr algn="ctr">
                <a:lnSpc>
                  <a:spcPct val="130000"/>
                </a:lnSpc>
                <a:buClr>
                  <a:srgbClr val="FFEA18"/>
                </a:buClr>
              </a:pPr>
              <a:r>
                <a:rPr lang="en-GB" sz="1600" b="1">
                  <a:solidFill>
                    <a:schemeClr val="accent2"/>
                  </a:solidFill>
                  <a:latin typeface="Kruti Dev 010" charset="0"/>
                </a:rPr>
                <a:t>fiflfn;k vUrkfd;k</a:t>
              </a:r>
            </a:p>
            <a:p>
              <a:pPr algn="ctr">
                <a:lnSpc>
                  <a:spcPct val="130000"/>
                </a:lnSpc>
                <a:buClr>
                  <a:srgbClr val="FFEA18"/>
                </a:buClr>
              </a:pPr>
              <a:r>
                <a:rPr lang="en-GB" sz="1600" b="1">
                  <a:solidFill>
                    <a:schemeClr val="accent2"/>
                  </a:solidFill>
                  <a:latin typeface="Kruti Dev 010" charset="0"/>
                </a:rPr>
                <a:t>fijxk</a:t>
              </a:r>
            </a:p>
            <a:p>
              <a:pPr algn="ctr">
                <a:lnSpc>
                  <a:spcPct val="130000"/>
                </a:lnSpc>
                <a:buClr>
                  <a:srgbClr val="FFEA18"/>
                </a:buClr>
              </a:pPr>
              <a:r>
                <a:rPr lang="en-GB" sz="1600" b="1">
                  <a:solidFill>
                    <a:srgbClr val="FFEA18"/>
                  </a:solidFill>
                  <a:latin typeface="Kruti Dev 010" charset="0"/>
                </a:rPr>
                <a:t>vrkfy;k</a:t>
              </a:r>
            </a:p>
            <a:p>
              <a:pPr algn="ctr">
                <a:lnSpc>
                  <a:spcPct val="130000"/>
                </a:lnSpc>
                <a:buClr>
                  <a:srgbClr val="FFEA18"/>
                </a:buClr>
              </a:pPr>
              <a:r>
                <a:rPr lang="en-GB" sz="1600" b="1">
                  <a:solidFill>
                    <a:srgbClr val="FFEA18"/>
                  </a:solidFill>
                  <a:latin typeface="Kruti Dev 010" charset="0"/>
                </a:rPr>
                <a:t>lhfj;k vUrkfd;k</a:t>
              </a:r>
            </a:p>
          </p:txBody>
        </p:sp>
        <p:sp>
          <p:nvSpPr>
            <p:cNvPr id="85043" name="AutoShape 20"/>
            <p:cNvSpPr>
              <a:spLocks noChangeArrowheads="1"/>
            </p:cNvSpPr>
            <p:nvPr/>
          </p:nvSpPr>
          <p:spPr bwMode="auto">
            <a:xfrm>
              <a:off x="664" y="2828"/>
              <a:ext cx="43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9 w 21600"/>
                <a:gd name="T19" fmla="*/ 3142 h 21600"/>
                <a:gd name="T20" fmla="*/ 18451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0"/>
                    <a:pt x="21599" y="4835"/>
                    <a:pt x="21599"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grpSp>
      <p:sp>
        <p:nvSpPr>
          <p:cNvPr id="85011" name="Text Box 21"/>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42006" name="Line 22"/>
          <p:cNvSpPr>
            <a:spLocks noChangeShapeType="1"/>
          </p:cNvSpPr>
          <p:nvPr/>
        </p:nvSpPr>
        <p:spPr bwMode="auto">
          <a:xfrm>
            <a:off x="8777288" y="2652713"/>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3" name="Group 23"/>
          <p:cNvGrpSpPr>
            <a:grpSpLocks/>
          </p:cNvGrpSpPr>
          <p:nvPr/>
        </p:nvGrpSpPr>
        <p:grpSpPr bwMode="auto">
          <a:xfrm>
            <a:off x="4033838" y="6386513"/>
            <a:ext cx="1811337" cy="1066800"/>
            <a:chOff x="2541" y="4023"/>
            <a:chExt cx="1141" cy="672"/>
          </a:xfrm>
        </p:grpSpPr>
        <p:sp>
          <p:nvSpPr>
            <p:cNvPr id="42008" name="Rectangle 24"/>
            <p:cNvSpPr>
              <a:spLocks noChangeArrowheads="1"/>
            </p:cNvSpPr>
            <p:nvPr/>
          </p:nvSpPr>
          <p:spPr bwMode="auto">
            <a:xfrm>
              <a:off x="2555" y="4039"/>
              <a:ext cx="112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6238">
                <a:lnSpc>
                  <a:spcPct val="100000"/>
                </a:lnSpc>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2000" b="1" dirty="0">
                  <a:solidFill>
                    <a:srgbClr val="000000"/>
                  </a:solidFill>
                  <a:latin typeface="Kruti Dev 010" pitchFamily="2" charset="0"/>
                  <a:ea typeface="+mn-ea"/>
                  <a:cs typeface="+mn-cs"/>
                </a:rPr>
                <a:t> </a:t>
              </a:r>
            </a:p>
          </p:txBody>
        </p:sp>
        <p:sp>
          <p:nvSpPr>
            <p:cNvPr id="45106" name="Text Box 25"/>
            <p:cNvSpPr txBox="1">
              <a:spLocks noChangeArrowheads="1"/>
            </p:cNvSpPr>
            <p:nvPr/>
          </p:nvSpPr>
          <p:spPr bwMode="auto">
            <a:xfrm>
              <a:off x="2541" y="4023"/>
              <a:ext cx="1117" cy="641"/>
            </a:xfrm>
            <a:prstGeom prst="rect">
              <a:avLst/>
            </a:prstGeom>
            <a:noFill/>
            <a:ln w="9525">
              <a:noFill/>
              <a:round/>
              <a:headEnd/>
              <a:tailEnd/>
            </a:ln>
          </p:spPr>
          <p:txBody>
            <a:bodyPr lIns="90000" tIns="46800" rIns="90000" bIns="46800">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EA18"/>
                  </a:solidFill>
                  <a:latin typeface="Kruti Dev 010" pitchFamily="2" charset="0"/>
                  <a:ea typeface="ＭＳ Ｐゴシック" pitchFamily="34" charset="-128"/>
                  <a:cs typeface="+mn-cs"/>
                </a:rPr>
                <a:t>fn               </a:t>
              </a:r>
              <a:r>
                <a:rPr lang="en-GB" sz="2000" b="1" i="1" dirty="0">
                  <a:ln>
                    <a:solidFill>
                      <a:schemeClr val="bg1"/>
                    </a:solidFill>
                  </a:ln>
                  <a:solidFill>
                    <a:srgbClr val="FFFFFF"/>
                  </a:solidFill>
                  <a:latin typeface="Kruti Dev 010" pitchFamily="2" charset="0"/>
                  <a:ea typeface="ＭＳ Ｐゴシック" pitchFamily="34" charset="-128"/>
                  <a:cs typeface="+mn-cs"/>
                </a:rPr>
                <a:t>;wjksfi;u</a:t>
              </a:r>
              <a:r>
                <a:rPr lang="en-GB" sz="2000" b="1" dirty="0">
                  <a:ln>
                    <a:solidFill>
                      <a:schemeClr val="bg1"/>
                    </a:solidFill>
                  </a:ln>
                  <a:solidFill>
                    <a:srgbClr val="FFEA18"/>
                  </a:solidFill>
                  <a:latin typeface="Kruti Dev 010" pitchFamily="2" charset="0"/>
                  <a:ea typeface="ＭＳ Ｐゴシック" pitchFamily="34" charset="-128"/>
                  <a:cs typeface="+mn-cs"/>
                </a:rPr>
                <a:t> </a:t>
              </a: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EA18"/>
                  </a:solidFill>
                  <a:latin typeface="Kruti Dev 010" pitchFamily="2" charset="0"/>
                  <a:ea typeface="ＭＳ Ｐゴシック" pitchFamily="34" charset="-128"/>
                  <a:cs typeface="+mn-cs"/>
                </a:rPr>
                <a:t>vkØe.k</a:t>
              </a:r>
            </a:p>
          </p:txBody>
        </p:sp>
      </p:grpSp>
      <p:grpSp>
        <p:nvGrpSpPr>
          <p:cNvPr id="4" name="Group 26"/>
          <p:cNvGrpSpPr>
            <a:grpSpLocks/>
          </p:cNvGrpSpPr>
          <p:nvPr/>
        </p:nvGrpSpPr>
        <p:grpSpPr bwMode="auto">
          <a:xfrm>
            <a:off x="481013" y="6424613"/>
            <a:ext cx="2327275" cy="1676400"/>
            <a:chOff x="303" y="4047"/>
            <a:chExt cx="1466" cy="1056"/>
          </a:xfrm>
        </p:grpSpPr>
        <p:sp>
          <p:nvSpPr>
            <p:cNvPr id="42011" name="Rectangle 27"/>
            <p:cNvSpPr>
              <a:spLocks noChangeArrowheads="1"/>
            </p:cNvSpPr>
            <p:nvPr/>
          </p:nvSpPr>
          <p:spPr bwMode="auto">
            <a:xfrm>
              <a:off x="330" y="4047"/>
              <a:ext cx="143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5104" name="Text Box 28"/>
            <p:cNvSpPr txBox="1">
              <a:spLocks noChangeArrowheads="1"/>
            </p:cNvSpPr>
            <p:nvPr/>
          </p:nvSpPr>
          <p:spPr bwMode="auto">
            <a:xfrm>
              <a:off x="303" y="4113"/>
              <a:ext cx="1466" cy="990"/>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chemeClr val="bg1"/>
                    </a:solidFill>
                  </a:ln>
                  <a:solidFill>
                    <a:srgbClr val="FFFFFF"/>
                  </a:solidFill>
                  <a:latin typeface="Kruti Dev 010" pitchFamily="2" charset="0"/>
                  <a:ea typeface="ＭＳ Ｐゴシック" pitchFamily="34" charset="-128"/>
                  <a:cs typeface="+mn-cs"/>
                </a:rPr>
                <a:t>iz;ksx'kkyk</a:t>
              </a:r>
            </a:p>
          </p:txBody>
        </p:sp>
      </p:grpSp>
      <p:grpSp>
        <p:nvGrpSpPr>
          <p:cNvPr id="5" name="Group 29"/>
          <p:cNvGrpSpPr>
            <a:grpSpLocks/>
          </p:cNvGrpSpPr>
          <p:nvPr/>
        </p:nvGrpSpPr>
        <p:grpSpPr bwMode="auto">
          <a:xfrm>
            <a:off x="5981700" y="6407150"/>
            <a:ext cx="1806575" cy="1050925"/>
            <a:chOff x="3768" y="4036"/>
            <a:chExt cx="1138" cy="662"/>
          </a:xfrm>
        </p:grpSpPr>
        <p:sp>
          <p:nvSpPr>
            <p:cNvPr id="42014" name="Rectangle 30"/>
            <p:cNvSpPr>
              <a:spLocks noChangeArrowheads="1"/>
            </p:cNvSpPr>
            <p:nvPr/>
          </p:nvSpPr>
          <p:spPr bwMode="auto">
            <a:xfrm>
              <a:off x="3768" y="4036"/>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6238">
                <a:lnSpc>
                  <a:spcPct val="100000"/>
                </a:lnSpc>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2000" b="1" dirty="0">
                  <a:solidFill>
                    <a:srgbClr val="000000"/>
                  </a:solidFill>
                  <a:latin typeface="Kruti Dev 010" pitchFamily="2" charset="0"/>
                  <a:ea typeface="+mn-ea"/>
                  <a:cs typeface="+mn-cs"/>
                </a:rPr>
                <a:t> </a:t>
              </a:r>
            </a:p>
          </p:txBody>
        </p:sp>
        <p:sp>
          <p:nvSpPr>
            <p:cNvPr id="45102" name="Text Box 31"/>
            <p:cNvSpPr txBox="1">
              <a:spLocks noChangeArrowheads="1"/>
            </p:cNvSpPr>
            <p:nvPr/>
          </p:nvSpPr>
          <p:spPr bwMode="auto">
            <a:xfrm>
              <a:off x="3787" y="4057"/>
              <a:ext cx="1117" cy="641"/>
            </a:xfrm>
            <a:prstGeom prst="rect">
              <a:avLst/>
            </a:prstGeom>
            <a:noFill/>
            <a:ln w="9525">
              <a:noFill/>
              <a:round/>
              <a:headEnd/>
              <a:tailEnd/>
            </a:ln>
          </p:spPr>
          <p:txBody>
            <a:bodyPr lIns="90000" tIns="46800" rIns="90000" bIns="46800">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EA18"/>
                  </a:solidFill>
                  <a:latin typeface="Kruti Dev 010" pitchFamily="2" charset="0"/>
                  <a:ea typeface="ＭＳ Ｐゴシック" pitchFamily="34" charset="-128"/>
                  <a:cs typeface="+mn-cs"/>
                </a:rPr>
                <a:t>fn               </a:t>
              </a:r>
              <a:r>
                <a:rPr lang="en-GB" sz="2000" b="1" i="1" dirty="0">
                  <a:ln>
                    <a:solidFill>
                      <a:schemeClr val="bg1"/>
                    </a:solidFill>
                  </a:ln>
                  <a:solidFill>
                    <a:srgbClr val="FFFFFF"/>
                  </a:solidFill>
                  <a:latin typeface="Kruti Dev 010" pitchFamily="2" charset="0"/>
                  <a:ea typeface="ＭＳ Ｐゴシック" pitchFamily="34" charset="-128"/>
                  <a:cs typeface="+mn-cs"/>
                </a:rPr>
                <a:t>,f'k;u</a:t>
              </a:r>
              <a:endParaRPr lang="en-GB" sz="2000" b="1" dirty="0">
                <a:ln>
                  <a:solidFill>
                    <a:schemeClr val="bg1"/>
                  </a:solidFill>
                </a:ln>
                <a:solidFill>
                  <a:srgbClr val="FFEA18"/>
                </a:solidFill>
                <a:latin typeface="Kruti Dev 010" pitchFamily="2" charset="0"/>
                <a:ea typeface="ＭＳ Ｐゴシック" pitchFamily="34" charset="-128"/>
                <a:cs typeface="+mn-cs"/>
              </a:endParaRP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EA18"/>
                  </a:solidFill>
                  <a:latin typeface="Kruti Dev 010" pitchFamily="2" charset="0"/>
                  <a:ea typeface="ＭＳ Ｐゴシック" pitchFamily="34" charset="-128"/>
                  <a:cs typeface="+mn-cs"/>
                </a:rPr>
                <a:t>vkØe.k</a:t>
              </a:r>
            </a:p>
          </p:txBody>
        </p:sp>
      </p:grpSp>
      <p:grpSp>
        <p:nvGrpSpPr>
          <p:cNvPr id="6" name="Group 32"/>
          <p:cNvGrpSpPr>
            <a:grpSpLocks/>
          </p:cNvGrpSpPr>
          <p:nvPr/>
        </p:nvGrpSpPr>
        <p:grpSpPr bwMode="auto">
          <a:xfrm>
            <a:off x="7913688" y="6399213"/>
            <a:ext cx="1806575" cy="1041400"/>
            <a:chOff x="4985" y="4031"/>
            <a:chExt cx="1138" cy="656"/>
          </a:xfrm>
        </p:grpSpPr>
        <p:sp>
          <p:nvSpPr>
            <p:cNvPr id="42017" name="Rectangle 33"/>
            <p:cNvSpPr>
              <a:spLocks noChangeArrowheads="1"/>
            </p:cNvSpPr>
            <p:nvPr/>
          </p:nvSpPr>
          <p:spPr bwMode="auto">
            <a:xfrm>
              <a:off x="4985" y="4031"/>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6238">
                <a:lnSpc>
                  <a:spcPct val="100000"/>
                </a:lnSpc>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2000" b="1" dirty="0">
                  <a:solidFill>
                    <a:srgbClr val="000000"/>
                  </a:solidFill>
                  <a:latin typeface="Kruti Dev 010" pitchFamily="2" charset="0"/>
                  <a:ea typeface="+mn-ea"/>
                  <a:cs typeface="+mn-cs"/>
                </a:rPr>
                <a:t> </a:t>
              </a:r>
            </a:p>
          </p:txBody>
        </p:sp>
        <p:sp>
          <p:nvSpPr>
            <p:cNvPr id="45100" name="Text Box 34"/>
            <p:cNvSpPr txBox="1">
              <a:spLocks noChangeArrowheads="1"/>
            </p:cNvSpPr>
            <p:nvPr/>
          </p:nvSpPr>
          <p:spPr bwMode="auto">
            <a:xfrm>
              <a:off x="5004" y="4113"/>
              <a:ext cx="1117" cy="447"/>
            </a:xfrm>
            <a:prstGeom prst="rect">
              <a:avLst/>
            </a:prstGeom>
            <a:noFill/>
            <a:ln w="9525">
              <a:noFill/>
              <a:round/>
              <a:headEnd/>
              <a:tailEnd/>
            </a:ln>
          </p:spPr>
          <p:txBody>
            <a:bodyPr lIns="90000" tIns="46800" rIns="90000" bIns="46800">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dirty="0">
                  <a:ln>
                    <a:solidFill>
                      <a:schemeClr val="bg1"/>
                    </a:solidFill>
                  </a:ln>
                  <a:solidFill>
                    <a:srgbClr val="FFFFFF"/>
                  </a:solidFill>
                  <a:latin typeface="Kruti Dev 010" pitchFamily="2" charset="0"/>
                  <a:ea typeface="ＭＳ Ｐゴシック" pitchFamily="34" charset="-128"/>
                  <a:cs typeface="+mn-cs"/>
                </a:rPr>
                <a:t>jkse</a:t>
              </a:r>
              <a:endParaRPr lang="en-GB" sz="2000" b="1" dirty="0">
                <a:ln>
                  <a:solidFill>
                    <a:schemeClr val="bg1"/>
                  </a:solidFill>
                </a:ln>
                <a:solidFill>
                  <a:srgbClr val="FFEA18"/>
                </a:solidFill>
                <a:latin typeface="Kruti Dev 010" pitchFamily="2" charset="0"/>
                <a:ea typeface="ＭＳ Ｐゴシック" pitchFamily="34" charset="-128"/>
                <a:cs typeface="+mn-cs"/>
              </a:endParaRP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EA18"/>
                  </a:solidFill>
                  <a:latin typeface="Kruti Dev 010" pitchFamily="2" charset="0"/>
                  <a:ea typeface="ＭＳ Ｐゴシック" pitchFamily="34" charset="-128"/>
                  <a:cs typeface="+mn-cs"/>
                </a:rPr>
                <a:t>vkSj izkfIr</a:t>
              </a:r>
            </a:p>
          </p:txBody>
        </p:sp>
      </p:grpSp>
      <p:sp>
        <p:nvSpPr>
          <p:cNvPr id="42019" name="Oval 35"/>
          <p:cNvSpPr>
            <a:spLocks noChangeArrowheads="1"/>
          </p:cNvSpPr>
          <p:nvPr/>
        </p:nvSpPr>
        <p:spPr bwMode="auto">
          <a:xfrm>
            <a:off x="2214563" y="4899025"/>
            <a:ext cx="1863725" cy="617538"/>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grpSp>
        <p:nvGrpSpPr>
          <p:cNvPr id="7" name="Group 36"/>
          <p:cNvGrpSpPr>
            <a:grpSpLocks/>
          </p:cNvGrpSpPr>
          <p:nvPr/>
        </p:nvGrpSpPr>
        <p:grpSpPr bwMode="auto">
          <a:xfrm>
            <a:off x="369888" y="4354513"/>
            <a:ext cx="2566987" cy="3230562"/>
            <a:chOff x="233" y="2743"/>
            <a:chExt cx="1617" cy="2035"/>
          </a:xfrm>
        </p:grpSpPr>
        <p:sp>
          <p:nvSpPr>
            <p:cNvPr id="42021" name="Rectangle 37"/>
            <p:cNvSpPr>
              <a:spLocks noChangeArrowheads="1"/>
            </p:cNvSpPr>
            <p:nvPr/>
          </p:nvSpPr>
          <p:spPr bwMode="auto">
            <a:xfrm>
              <a:off x="233" y="3963"/>
              <a:ext cx="1618" cy="816"/>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2022" name="Oval 38"/>
            <p:cNvSpPr>
              <a:spLocks noChangeArrowheads="1"/>
            </p:cNvSpPr>
            <p:nvPr/>
          </p:nvSpPr>
          <p:spPr bwMode="auto">
            <a:xfrm>
              <a:off x="539" y="2743"/>
              <a:ext cx="738" cy="486"/>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grpSp>
        <p:nvGrpSpPr>
          <p:cNvPr id="8" name="Group 39"/>
          <p:cNvGrpSpPr>
            <a:grpSpLocks/>
          </p:cNvGrpSpPr>
          <p:nvPr/>
        </p:nvGrpSpPr>
        <p:grpSpPr bwMode="auto">
          <a:xfrm>
            <a:off x="5829300" y="2314575"/>
            <a:ext cx="2085975" cy="5262563"/>
            <a:chOff x="3672" y="1458"/>
            <a:chExt cx="1314" cy="3315"/>
          </a:xfrm>
        </p:grpSpPr>
        <p:sp>
          <p:nvSpPr>
            <p:cNvPr id="42024" name="Oval 40"/>
            <p:cNvSpPr>
              <a:spLocks noChangeArrowheads="1"/>
            </p:cNvSpPr>
            <p:nvPr/>
          </p:nvSpPr>
          <p:spPr bwMode="auto">
            <a:xfrm>
              <a:off x="3923" y="1458"/>
              <a:ext cx="738" cy="270"/>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2025" name="Rectangle 41"/>
            <p:cNvSpPr>
              <a:spLocks noChangeArrowheads="1"/>
            </p:cNvSpPr>
            <p:nvPr/>
          </p:nvSpPr>
          <p:spPr bwMode="auto">
            <a:xfrm>
              <a:off x="3672" y="3970"/>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grpSp>
        <p:nvGrpSpPr>
          <p:cNvPr id="9" name="Group 42"/>
          <p:cNvGrpSpPr>
            <a:grpSpLocks/>
          </p:cNvGrpSpPr>
          <p:nvPr/>
        </p:nvGrpSpPr>
        <p:grpSpPr bwMode="auto">
          <a:xfrm>
            <a:off x="7772400" y="5815013"/>
            <a:ext cx="2085975" cy="1751012"/>
            <a:chOff x="4896" y="3663"/>
            <a:chExt cx="1314" cy="1103"/>
          </a:xfrm>
        </p:grpSpPr>
        <p:sp>
          <p:nvSpPr>
            <p:cNvPr id="42027" name="Rectangle 43"/>
            <p:cNvSpPr>
              <a:spLocks noChangeArrowheads="1"/>
            </p:cNvSpPr>
            <p:nvPr/>
          </p:nvSpPr>
          <p:spPr bwMode="auto">
            <a:xfrm>
              <a:off x="4896" y="3963"/>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2028" name="Oval 44"/>
            <p:cNvSpPr>
              <a:spLocks noChangeArrowheads="1"/>
            </p:cNvSpPr>
            <p:nvPr/>
          </p:nvSpPr>
          <p:spPr bwMode="auto">
            <a:xfrm>
              <a:off x="5123" y="3663"/>
              <a:ext cx="738" cy="289"/>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grpSp>
        <p:nvGrpSpPr>
          <p:cNvPr id="10" name="Group 45"/>
          <p:cNvGrpSpPr>
            <a:grpSpLocks/>
          </p:cNvGrpSpPr>
          <p:nvPr/>
        </p:nvGrpSpPr>
        <p:grpSpPr bwMode="auto">
          <a:xfrm>
            <a:off x="3905250" y="5386388"/>
            <a:ext cx="2085975" cy="2176462"/>
            <a:chOff x="2460" y="3393"/>
            <a:chExt cx="1314" cy="1371"/>
          </a:xfrm>
        </p:grpSpPr>
        <p:sp>
          <p:nvSpPr>
            <p:cNvPr id="42030" name="Oval 46"/>
            <p:cNvSpPr>
              <a:spLocks noChangeArrowheads="1"/>
            </p:cNvSpPr>
            <p:nvPr/>
          </p:nvSpPr>
          <p:spPr bwMode="auto">
            <a:xfrm>
              <a:off x="2554" y="3393"/>
              <a:ext cx="1126" cy="360"/>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2031" name="Rectangle 47"/>
            <p:cNvSpPr>
              <a:spLocks noChangeArrowheads="1"/>
            </p:cNvSpPr>
            <p:nvPr/>
          </p:nvSpPr>
          <p:spPr bwMode="auto">
            <a:xfrm>
              <a:off x="2460" y="3961"/>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85022" name="Text Box 48"/>
          <p:cNvSpPr txBox="1">
            <a:spLocks noChangeArrowheads="1"/>
          </p:cNvSpPr>
          <p:nvPr/>
        </p:nvSpPr>
        <p:spPr bwMode="auto">
          <a:xfrm>
            <a:off x="9513888" y="7000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85023" name="Rectangle 49"/>
          <p:cNvSpPr>
            <a:spLocks noChangeArrowheads="1"/>
          </p:cNvSpPr>
          <p:nvPr/>
        </p:nvSpPr>
        <p:spPr bwMode="auto">
          <a:xfrm>
            <a:off x="8694738" y="7408863"/>
            <a:ext cx="608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99CC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99CCFF"/>
                </a:solidFill>
                <a:latin typeface="Kruti Dev 010" charset="0"/>
              </a:rPr>
              <a:t>9.65.08.</a:t>
            </a:r>
          </a:p>
        </p:txBody>
      </p:sp>
      <p:sp>
        <p:nvSpPr>
          <p:cNvPr id="85024" name="Text Box 50"/>
          <p:cNvSpPr txBox="1">
            <a:spLocks noChangeArrowheads="1"/>
          </p:cNvSpPr>
          <p:nvPr/>
        </p:nvSpPr>
        <p:spPr bwMode="auto">
          <a:xfrm>
            <a:off x="919321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99CCFF"/>
              </a:buClr>
            </a:pPr>
            <a:r>
              <a:rPr lang="en-GB" sz="1000" b="1">
                <a:solidFill>
                  <a:srgbClr val="99CCFF"/>
                </a:solidFill>
                <a:latin typeface="Kruti Dev 010" charset="0"/>
              </a:rPr>
              <a:t>39</a:t>
            </a:r>
          </a:p>
        </p:txBody>
      </p:sp>
      <p:sp>
        <p:nvSpPr>
          <p:cNvPr id="85025" name="Text Box 51"/>
          <p:cNvSpPr txBox="1">
            <a:spLocks noChangeArrowheads="1"/>
          </p:cNvSpPr>
          <p:nvPr/>
        </p:nvSpPr>
        <p:spPr bwMode="auto">
          <a:xfrm>
            <a:off x="9558338" y="7367588"/>
            <a:ext cx="333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99CCFF"/>
              </a:buClr>
            </a:pPr>
            <a:r>
              <a:rPr lang="en-GB" sz="1400" b="1">
                <a:solidFill>
                  <a:srgbClr val="99CCFF"/>
                </a:solidFill>
                <a:latin typeface="Kruti Dev 010" charset="0"/>
              </a:rPr>
              <a:t>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100000">
                                          <p:val>
                                            <p:fltVal val="0"/>
                                          </p:val>
                                        </p:tav>
                                        <p:tav>
                                          <p:val>
                                            <p:strVal val="#ppt_w"/>
                                          </p:val>
                                        </p:tav>
                                      </p:tavLst>
                                    </p:anim>
                                    <p:anim calcmode="lin" valueType="num">
                                      <p:cBhvr>
                                        <p:cTn id="8" dur="500" fill="hold"/>
                                        <p:tgtEl>
                                          <p:spTgt spid="4"/>
                                        </p:tgtEl>
                                        <p:attrNameLst>
                                          <p:attrName>ppt_h</p:attrName>
                                        </p:attrNameLst>
                                      </p:cBhvr>
                                      <p:tavLst>
                                        <p:tav tm="100000">
                                          <p:val>
                                            <p:fltVal val="0"/>
                                          </p:val>
                                        </p:tav>
                                        <p:tav>
                                          <p:val>
                                            <p:strVal val="#ppt_h"/>
                                          </p:val>
                                        </p:tav>
                                      </p:tavLst>
                                    </p:anim>
                                    <p:anim calcmode="lin" valueType="num">
                                      <p:cBhvr>
                                        <p:cTn id="9" dur="500" fill="hold"/>
                                        <p:tgtEl>
                                          <p:spTgt spid="4"/>
                                        </p:tgtEl>
                                        <p:attrNameLst>
                                          <p:attrName>ppt_x</p:attrName>
                                        </p:attrNameLst>
                                      </p:cBhvr>
                                      <p:tavLst>
                                        <p:tav tm="100000">
                                          <p:val>
                                            <p:fltVal val="0.5"/>
                                          </p:val>
                                        </p:tav>
                                        <p:tav>
                                          <p:val>
                                            <p:strVal val="#ppt_x"/>
                                          </p:val>
                                        </p:tav>
                                      </p:tavLst>
                                    </p:anim>
                                    <p:anim calcmode="lin" valueType="num">
                                      <p:cBhvr>
                                        <p:cTn id="10"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fltVal val="0"/>
                                          </p:val>
                                        </p:tav>
                                        <p:tav>
                                          <p:val>
                                            <p:strVal val="#ppt_w"/>
                                          </p:val>
                                        </p:tav>
                                      </p:tavLst>
                                    </p:anim>
                                    <p:anim calcmode="lin" valueType="num">
                                      <p:cBhvr>
                                        <p:cTn id="16" dur="500" fill="hold"/>
                                        <p:tgtEl>
                                          <p:spTgt spid="3"/>
                                        </p:tgtEl>
                                        <p:attrNameLst>
                                          <p:attrName>ppt_h</p:attrName>
                                        </p:attrNameLst>
                                      </p:cBhvr>
                                      <p:tavLst>
                                        <p:tav tm="100000">
                                          <p:val>
                                            <p:fltVal val="0"/>
                                          </p:val>
                                        </p:tav>
                                        <p:tav>
                                          <p:val>
                                            <p:strVal val="#ppt_h"/>
                                          </p:val>
                                        </p:tav>
                                      </p:tavLst>
                                    </p:anim>
                                    <p:anim calcmode="lin" valueType="num">
                                      <p:cBhvr>
                                        <p:cTn id="17" dur="500" fill="hold"/>
                                        <p:tgtEl>
                                          <p:spTgt spid="3"/>
                                        </p:tgtEl>
                                        <p:attrNameLst>
                                          <p:attrName>ppt_x</p:attrName>
                                        </p:attrNameLst>
                                      </p:cBhvr>
                                      <p:tavLst>
                                        <p:tav tm="100000">
                                          <p:val>
                                            <p:fltVal val="0.5"/>
                                          </p:val>
                                        </p:tav>
                                        <p:tav>
                                          <p:val>
                                            <p:strVal val="#ppt_x"/>
                                          </p:val>
                                        </p:tav>
                                      </p:tavLst>
                                    </p:anim>
                                    <p:anim calcmode="lin" valueType="num">
                                      <p:cBhvr>
                                        <p:cTn id="18"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100000">
                                          <p:val>
                                            <p:fltVal val="0"/>
                                          </p:val>
                                        </p:tav>
                                        <p:tav>
                                          <p:val>
                                            <p:strVal val="#ppt_w"/>
                                          </p:val>
                                        </p:tav>
                                      </p:tavLst>
                                    </p:anim>
                                    <p:anim calcmode="lin" valueType="num">
                                      <p:cBhvr>
                                        <p:cTn id="32" dur="500" fill="hold"/>
                                        <p:tgtEl>
                                          <p:spTgt spid="6"/>
                                        </p:tgtEl>
                                        <p:attrNameLst>
                                          <p:attrName>ppt_h</p:attrName>
                                        </p:attrNameLst>
                                      </p:cBhvr>
                                      <p:tavLst>
                                        <p:tav tm="100000">
                                          <p:val>
                                            <p:fltVal val="0"/>
                                          </p:val>
                                        </p:tav>
                                        <p:tav>
                                          <p:val>
                                            <p:strVal val="#ppt_h"/>
                                          </p:val>
                                        </p:tav>
                                      </p:tavLst>
                                    </p:anim>
                                    <p:anim calcmode="lin" valueType="num">
                                      <p:cBhvr>
                                        <p:cTn id="33" dur="500" fill="hold"/>
                                        <p:tgtEl>
                                          <p:spTgt spid="6"/>
                                        </p:tgtEl>
                                        <p:attrNameLst>
                                          <p:attrName>ppt_x</p:attrName>
                                        </p:attrNameLst>
                                      </p:cBhvr>
                                      <p:tavLst>
                                        <p:tav tm="100000">
                                          <p:val>
                                            <p:fltVal val="0.5"/>
                                          </p:val>
                                        </p:tav>
                                        <p:tav>
                                          <p:val>
                                            <p:strVal val="#ppt_x"/>
                                          </p:val>
                                        </p:tav>
                                      </p:tavLst>
                                    </p:anim>
                                    <p:anim calcmode="lin" valueType="num">
                                      <p:cBhvr>
                                        <p:cTn id="34"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100000">
                                          <p:val>
                                            <p:fltVal val="0"/>
                                          </p:val>
                                        </p:tav>
                                        <p:tav>
                                          <p:val>
                                            <p:strVal val="#ppt_w"/>
                                          </p:val>
                                        </p:tav>
                                      </p:tavLst>
                                    </p:anim>
                                    <p:anim calcmode="lin" valueType="num">
                                      <p:cBhvr>
                                        <p:cTn id="40" dur="500" fill="hold"/>
                                        <p:tgtEl>
                                          <p:spTgt spid="7"/>
                                        </p:tgtEl>
                                        <p:attrNameLst>
                                          <p:attrName>ppt_h</p:attrName>
                                        </p:attrNameLst>
                                      </p:cBhvr>
                                      <p:tavLst>
                                        <p:tav tm="100000">
                                          <p:val>
                                            <p:fltVal val="0"/>
                                          </p:val>
                                        </p:tav>
                                        <p:tav>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2019"/>
                                        </p:tgtEl>
                                        <p:attrNameLst>
                                          <p:attrName>style.visibility</p:attrName>
                                        </p:attrNameLst>
                                      </p:cBhvr>
                                      <p:to>
                                        <p:strVal val="visible"/>
                                      </p:to>
                                    </p:set>
                                    <p:anim calcmode="lin" valueType="num">
                                      <p:cBhvr>
                                        <p:cTn id="45" dur="500" fill="hold"/>
                                        <p:tgtEl>
                                          <p:spTgt spid="42019"/>
                                        </p:tgtEl>
                                        <p:attrNameLst>
                                          <p:attrName>ppt_w</p:attrName>
                                        </p:attrNameLst>
                                      </p:cBhvr>
                                      <p:tavLst>
                                        <p:tav tm="100000">
                                          <p:val>
                                            <p:fltVal val="0"/>
                                          </p:val>
                                        </p:tav>
                                        <p:tav>
                                          <p:val>
                                            <p:strVal val="#ppt_w"/>
                                          </p:val>
                                        </p:tav>
                                      </p:tavLst>
                                    </p:anim>
                                    <p:anim calcmode="lin" valueType="num">
                                      <p:cBhvr>
                                        <p:cTn id="46" dur="500" fill="hold"/>
                                        <p:tgtEl>
                                          <p:spTgt spid="42019"/>
                                        </p:tgtEl>
                                        <p:attrNameLst>
                                          <p:attrName>ppt_h</p:attrName>
                                        </p:attrNameLst>
                                      </p:cBhvr>
                                      <p:tavLst>
                                        <p:tav tm="100000">
                                          <p:val>
                                            <p:fltVal val="0"/>
                                          </p:val>
                                        </p:tav>
                                        <p:tav>
                                          <p:val>
                                            <p:strVal val="#ppt_h"/>
                                          </p:val>
                                        </p:tav>
                                      </p:tavLst>
                                    </p:anim>
                                  </p:childTnLst>
                                  <p:subTnLst>
                                    <p:set>
                                      <p:cBhvr override="childStyle">
                                        <p:cTn dur="1" fill="hold" display="0" masterRel="nextClick" afterEffect="1"/>
                                        <p:tgtEl>
                                          <p:spTgt spid="42019"/>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100000">
                                          <p:val>
                                            <p:fltVal val="0"/>
                                          </p:val>
                                        </p:tav>
                                        <p:tav>
                                          <p:val>
                                            <p:strVal val="#ppt_w"/>
                                          </p:val>
                                        </p:tav>
                                      </p:tavLst>
                                    </p:anim>
                                    <p:anim calcmode="lin" valueType="num">
                                      <p:cBhvr>
                                        <p:cTn id="52" dur="500" fill="hold"/>
                                        <p:tgtEl>
                                          <p:spTgt spid="10"/>
                                        </p:tgtEl>
                                        <p:attrNameLst>
                                          <p:attrName>ppt_h</p:attrName>
                                        </p:attrNameLst>
                                      </p:cBhvr>
                                      <p:tavLst>
                                        <p:tav tm="100000">
                                          <p:val>
                                            <p:fltVal val="0"/>
                                          </p:val>
                                        </p:tav>
                                        <p:tav>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100000">
                                          <p:val>
                                            <p:fltVal val="0"/>
                                          </p:val>
                                        </p:tav>
                                        <p:tav>
                                          <p:val>
                                            <p:strVal val="#ppt_w"/>
                                          </p:val>
                                        </p:tav>
                                      </p:tavLst>
                                    </p:anim>
                                    <p:anim calcmode="lin" valueType="num">
                                      <p:cBhvr>
                                        <p:cTn id="58" dur="500" fill="hold"/>
                                        <p:tgtEl>
                                          <p:spTgt spid="8"/>
                                        </p:tgtEl>
                                        <p:attrNameLst>
                                          <p:attrName>ppt_h</p:attrName>
                                        </p:attrNameLst>
                                      </p:cBhvr>
                                      <p:tavLst>
                                        <p:tav tm="100000">
                                          <p:val>
                                            <p:fltVal val="0"/>
                                          </p:val>
                                        </p:tav>
                                        <p:tav>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100000">
                                          <p:val>
                                            <p:fltVal val="0"/>
                                          </p:val>
                                        </p:tav>
                                        <p:tav>
                                          <p:val>
                                            <p:strVal val="#ppt_w"/>
                                          </p:val>
                                        </p:tav>
                                      </p:tavLst>
                                    </p:anim>
                                    <p:anim calcmode="lin" valueType="num">
                                      <p:cBhvr>
                                        <p:cTn id="64" dur="500" fill="hold"/>
                                        <p:tgtEl>
                                          <p:spTgt spid="9"/>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 name="Rectangle 452"/>
          <p:cNvSpPr/>
          <p:nvPr/>
        </p:nvSpPr>
        <p:spPr bwMode="auto">
          <a:xfrm>
            <a:off x="214333" y="0"/>
            <a:ext cx="5029181" cy="1479182"/>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pic>
        <p:nvPicPr>
          <p:cNvPr id="13315"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0075" y="814388"/>
            <a:ext cx="4786313"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6" name="Picture 45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5825" y="1243013"/>
            <a:ext cx="57150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 name="Rectangle 32"/>
          <p:cNvSpPr>
            <a:spLocks noChangeArrowheads="1"/>
          </p:cNvSpPr>
          <p:nvPr/>
        </p:nvSpPr>
        <p:spPr bwMode="auto">
          <a:xfrm>
            <a:off x="5899220" y="314300"/>
            <a:ext cx="4559268" cy="2859230"/>
          </a:xfrm>
          <a:prstGeom prst="rect">
            <a:avLst/>
          </a:prstGeom>
          <a:noFill/>
          <a:ln w="9525">
            <a:noFill/>
            <a:round/>
            <a:headEnd/>
            <a:tailEnd/>
          </a:ln>
        </p:spPr>
        <p:txBody>
          <a:bodyPr lIns="90176" tIns="44189" rIns="90176" bIns="44189">
            <a:spAutoFit/>
          </a:bodyPr>
          <a:lstStyle/>
          <a:p>
            <a:pPr algn="ctr">
              <a:lnSpc>
                <a:spcPct val="100000"/>
              </a:lnSpc>
              <a:spcBef>
                <a:spcPts val="7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000" b="1" dirty="0">
                <a:ln>
                  <a:solidFill>
                    <a:schemeClr val="bg1"/>
                  </a:solidFill>
                </a:ln>
                <a:solidFill>
                  <a:srgbClr val="FFFFFF"/>
                </a:solidFill>
                <a:latin typeface="Kruti Dev 010" pitchFamily="2" charset="0"/>
                <a:ea typeface="ＭＳ Ｐゴシック" pitchFamily="34" charset="-128"/>
                <a:cs typeface="+mn-cs"/>
              </a:rPr>
              <a:t>^^fdrkcksa dks O;ofLFkr djuk**</a:t>
            </a:r>
            <a:endParaRPr lang="en-GB" sz="6000" b="1" dirty="0">
              <a:ln>
                <a:solidFill>
                  <a:schemeClr val="bg1"/>
                </a:solidFill>
              </a:ln>
              <a:solidFill>
                <a:srgbClr val="FFFFFF"/>
              </a:solidFill>
              <a:latin typeface="Kruti Dev 010" pitchFamily="2" charset="0"/>
              <a:ea typeface="ＭＳ Ｐゴシック" pitchFamily="34" charset="-128"/>
              <a:cs typeface="+mn-cs"/>
            </a:endParaRPr>
          </a:p>
        </p:txBody>
      </p:sp>
      <p:sp>
        <p:nvSpPr>
          <p:cNvPr id="458" name="Text Box 35"/>
          <p:cNvSpPr txBox="1">
            <a:spLocks noChangeArrowheads="1"/>
          </p:cNvSpPr>
          <p:nvPr/>
        </p:nvSpPr>
        <p:spPr bwMode="auto">
          <a:xfrm>
            <a:off x="6672274" y="4743456"/>
            <a:ext cx="3576613" cy="2309804"/>
          </a:xfrm>
          <a:prstGeom prst="rect">
            <a:avLst/>
          </a:prstGeom>
          <a:noFill/>
          <a:ln w="9525">
            <a:noFill/>
            <a:round/>
            <a:headEnd/>
            <a:tailEnd/>
          </a:ln>
        </p:spPr>
        <p:txBody>
          <a:bodyPr lIns="90000" tIns="46800" rIns="90000" bIns="46800">
            <a:spAutoFit/>
          </a:bodyPr>
          <a:lstStyle/>
          <a:p>
            <a:pPr algn="ctr">
              <a:lnSpc>
                <a:spcPct val="10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i="1" dirty="0">
                <a:ln>
                  <a:solidFill>
                    <a:srgbClr val="FFFF00"/>
                  </a:solidFill>
                </a:ln>
                <a:solidFill>
                  <a:srgbClr val="FFEA18"/>
                </a:solidFill>
                <a:latin typeface="Kruti Dev 010" pitchFamily="2" charset="0"/>
                <a:ea typeface="ＭＳ Ｐゴシック" pitchFamily="34" charset="-128"/>
                <a:cs typeface="+mn-cs"/>
              </a:rPr>
              <a:t>u;k</a:t>
            </a:r>
            <a:r>
              <a:rPr lang="en-GB" sz="7200" b="1" i="1" dirty="0">
                <a:ln>
                  <a:solidFill>
                    <a:srgbClr val="FFFF00"/>
                  </a:solidFill>
                </a:ln>
                <a:solidFill>
                  <a:srgbClr val="99FF99"/>
                </a:solidFill>
                <a:latin typeface="Kruti Dev 010" pitchFamily="2" charset="0"/>
                <a:ea typeface="ＭＳ Ｐゴシック" pitchFamily="34" charset="-128"/>
                <a:cs typeface="+mn-cs"/>
              </a:rPr>
              <a:t> </a:t>
            </a:r>
          </a:p>
          <a:p>
            <a:pPr algn="ctr">
              <a:lnSpc>
                <a:spcPct val="100000"/>
              </a:lnSpc>
              <a:buClr>
                <a:srgbClr val="19FFF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i="1" dirty="0">
                <a:ln>
                  <a:solidFill>
                    <a:srgbClr val="00B0F0"/>
                  </a:solidFill>
                </a:ln>
                <a:solidFill>
                  <a:srgbClr val="19FFF4"/>
                </a:solidFill>
                <a:latin typeface="Kruti Dev 010" pitchFamily="2" charset="0"/>
                <a:ea typeface="ＭＳ Ｐゴシック" pitchFamily="34" charset="-128"/>
                <a:cs typeface="+mn-cs"/>
              </a:rPr>
              <a:t>fu;e</a:t>
            </a:r>
          </a:p>
        </p:txBody>
      </p:sp>
      <p:sp>
        <p:nvSpPr>
          <p:cNvPr id="459" name="Text Box 34"/>
          <p:cNvSpPr txBox="1">
            <a:spLocks noChangeArrowheads="1"/>
          </p:cNvSpPr>
          <p:nvPr/>
        </p:nvSpPr>
        <p:spPr bwMode="auto">
          <a:xfrm>
            <a:off x="6481787" y="3814762"/>
            <a:ext cx="3576613" cy="762710"/>
          </a:xfrm>
          <a:prstGeom prst="rect">
            <a:avLst/>
          </a:prstGeom>
          <a:noFill/>
          <a:ln w="9525">
            <a:noFill/>
            <a:round/>
            <a:headEnd/>
            <a:tailEnd/>
          </a:ln>
        </p:spPr>
        <p:txBody>
          <a:bodyPr lIns="90000" tIns="46800" rIns="90000" bIns="46800">
            <a:spAutoFit/>
          </a:bodyPr>
          <a:lstStyle/>
          <a:p>
            <a:pPr algn="ctr">
              <a:lnSpc>
                <a:spcPct val="65000"/>
              </a:lnSpc>
              <a:spcBef>
                <a:spcPts val="1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000" b="1" dirty="0">
                <a:solidFill>
                  <a:srgbClr val="FC0128"/>
                </a:solidFill>
                <a:latin typeface="Kruti Dev 010" pitchFamily="2" charset="0"/>
                <a:ea typeface="ＭＳ Ｐゴシック" pitchFamily="34" charset="-128"/>
                <a:cs typeface="+mn-cs"/>
              </a:rPr>
              <a:t>„ˆ</a:t>
            </a:r>
            <a:r>
              <a:rPr lang="en-GB" sz="3200" b="1" dirty="0">
                <a:solidFill>
                  <a:srgbClr val="FFFFFF"/>
                </a:solidFill>
                <a:latin typeface="Kruti Dev 010" pitchFamily="2" charset="0"/>
                <a:ea typeface="ＭＳ Ｐゴシック" pitchFamily="34" charset="-128"/>
                <a:cs typeface="+mn-cs"/>
              </a:rPr>
              <a:t>  </a:t>
            </a:r>
            <a:r>
              <a:rPr lang="en-GB" sz="4400" b="1" dirty="0">
                <a:ln>
                  <a:solidFill>
                    <a:schemeClr val="bg1"/>
                  </a:solidFill>
                </a:ln>
                <a:solidFill>
                  <a:srgbClr val="FFFFFF"/>
                </a:solidFill>
                <a:latin typeface="Kruti Dev 010" pitchFamily="2" charset="0"/>
                <a:ea typeface="ＭＳ Ｐゴシック" pitchFamily="34" charset="-128"/>
                <a:cs typeface="+mn-cs"/>
              </a:rPr>
              <a:t>iqLrdsa </a:t>
            </a:r>
          </a:p>
        </p:txBody>
      </p:sp>
      <p:sp>
        <p:nvSpPr>
          <p:cNvPr id="460" name="Rectangle 459"/>
          <p:cNvSpPr/>
          <p:nvPr/>
        </p:nvSpPr>
        <p:spPr>
          <a:xfrm rot="19503656">
            <a:off x="1713080" y="3817185"/>
            <a:ext cx="5020926" cy="865622"/>
          </a:xfrm>
          <a:prstGeom prst="rect">
            <a:avLst/>
          </a:prstGeom>
        </p:spPr>
        <p:txBody>
          <a:bodyPr wrap="none">
            <a:spAutoFit/>
          </a:bodyPr>
          <a:lstStyle/>
          <a:p>
            <a:pPr>
              <a:buFont typeface="Times New Roman" pitchFamily="18" charset="0"/>
              <a:buNone/>
              <a:defRPr/>
            </a:pPr>
            <a:r>
              <a:rPr lang="x-none" sz="54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ＭＳ Ｐゴシック" pitchFamily="-84" charset="-128"/>
              </a:rPr>
              <a:t>अध्ययन सहायक </a:t>
            </a:r>
            <a:endParaRPr lang="en-US" sz="8800"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87042" name="Text Box 2"/>
          <p:cNvSpPr txBox="1">
            <a:spLocks noChangeArrowheads="1"/>
          </p:cNvSpPr>
          <p:nvPr/>
        </p:nvSpPr>
        <p:spPr bwMode="auto">
          <a:xfrm>
            <a:off x="828675" y="7435850"/>
            <a:ext cx="792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 </a:t>
            </a:r>
            <a:r>
              <a:rPr lang="en-GB" sz="1000" b="1">
                <a:solidFill>
                  <a:srgbClr val="FFFFFF"/>
                </a:solidFill>
                <a:latin typeface="Kruti Dev 010" charset="0"/>
              </a:rPr>
              <a:t>2006</a:t>
            </a:r>
            <a:r>
              <a:rPr lang="en-GB" sz="900" b="1">
                <a:solidFill>
                  <a:srgbClr val="FFFFFF"/>
                </a:solidFill>
                <a:latin typeface="Kruti Dev 010" charset="0"/>
              </a:rPr>
              <a:t> TBBMI</a:t>
            </a:r>
          </a:p>
        </p:txBody>
      </p:sp>
      <p:sp>
        <p:nvSpPr>
          <p:cNvPr id="87043" name="Rectangle 3"/>
          <p:cNvSpPr>
            <a:spLocks noChangeArrowheads="1"/>
          </p:cNvSpPr>
          <p:nvPr/>
        </p:nvSpPr>
        <p:spPr bwMode="auto">
          <a:xfrm>
            <a:off x="8696325" y="7412038"/>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pic>
        <p:nvPicPr>
          <p:cNvPr id="8704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513" y="528638"/>
            <a:ext cx="8745537"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Text Box 9"/>
          <p:cNvSpPr txBox="1">
            <a:spLocks noChangeArrowheads="1"/>
          </p:cNvSpPr>
          <p:nvPr/>
        </p:nvSpPr>
        <p:spPr bwMode="auto">
          <a:xfrm rot="1320000">
            <a:off x="3694433" y="4564263"/>
            <a:ext cx="2319337" cy="964801"/>
          </a:xfrm>
          <a:prstGeom prst="rect">
            <a:avLst/>
          </a:prstGeom>
          <a:noFill/>
          <a:ln w="9525">
            <a:noFill/>
            <a:round/>
            <a:headEnd/>
            <a:tailEnd/>
          </a:ln>
        </p:spPr>
        <p:txBody>
          <a:bodyPr lIns="101667" tIns="51015" rIns="101667" bIns="51015">
            <a:spAutoFit/>
          </a:bodyPr>
          <a:lstStyle/>
          <a:p>
            <a:pPr algn="ctr">
              <a:lnSpc>
                <a:spcPct val="100000"/>
              </a:lnSpc>
              <a:spcBef>
                <a:spcPts val="1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eSMhVsjsfu;e lkxj</a:t>
            </a:r>
          </a:p>
        </p:txBody>
      </p:sp>
      <p:sp>
        <p:nvSpPr>
          <p:cNvPr id="46087" name="Text Box 10"/>
          <p:cNvSpPr txBox="1">
            <a:spLocks noChangeArrowheads="1"/>
          </p:cNvSpPr>
          <p:nvPr/>
        </p:nvSpPr>
        <p:spPr bwMode="auto">
          <a:xfrm rot="1320000">
            <a:off x="642938" y="1255913"/>
            <a:ext cx="1500187" cy="964801"/>
          </a:xfrm>
          <a:prstGeom prst="rect">
            <a:avLst/>
          </a:prstGeom>
          <a:noFill/>
          <a:ln w="9525">
            <a:noFill/>
            <a:round/>
            <a:headEnd/>
            <a:tailEnd/>
          </a:ln>
        </p:spPr>
        <p:txBody>
          <a:bodyPr lIns="101667" tIns="51015" rIns="101667" bIns="51015">
            <a:spAutoFit/>
          </a:bodyPr>
          <a:lstStyle/>
          <a:p>
            <a:pPr algn="ctr">
              <a:lnSpc>
                <a:spcPct val="100000"/>
              </a:lnSpc>
              <a:spcBef>
                <a:spcPts val="1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,VykafVdk lkxj</a:t>
            </a:r>
          </a:p>
        </p:txBody>
      </p:sp>
      <p:grpSp>
        <p:nvGrpSpPr>
          <p:cNvPr id="2" name="Group 11"/>
          <p:cNvGrpSpPr>
            <a:grpSpLocks/>
          </p:cNvGrpSpPr>
          <p:nvPr/>
        </p:nvGrpSpPr>
        <p:grpSpPr bwMode="auto">
          <a:xfrm>
            <a:off x="6962775" y="5143500"/>
            <a:ext cx="439738" cy="749300"/>
            <a:chOff x="4386" y="3240"/>
            <a:chExt cx="277" cy="472"/>
          </a:xfrm>
        </p:grpSpPr>
        <p:sp>
          <p:nvSpPr>
            <p:cNvPr id="43020" name="Oval 12"/>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3021" name="Oval 13"/>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87048" name="Freeform 14"/>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87049" name="Rectangle 15"/>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latin typeface="Kruti Dev 010" charset="0"/>
            </a:endParaRPr>
          </a:p>
        </p:txBody>
      </p:sp>
      <p:sp>
        <p:nvSpPr>
          <p:cNvPr id="43024" name="Text Box 16"/>
          <p:cNvSpPr txBox="1">
            <a:spLocks noChangeArrowheads="1"/>
          </p:cNvSpPr>
          <p:nvPr/>
        </p:nvSpPr>
        <p:spPr bwMode="auto">
          <a:xfrm>
            <a:off x="6411913" y="4459288"/>
            <a:ext cx="1576387" cy="533400"/>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667" tIns="51015" rIns="101667" bIns="51015">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66CCFF"/>
              </a:buClr>
            </a:pPr>
            <a:r>
              <a:rPr lang="en-GB" sz="2800" b="1">
                <a:solidFill>
                  <a:srgbClr val="66CCFF"/>
                </a:solidFill>
                <a:latin typeface="Kruti Dev 010" charset="0"/>
              </a:rPr>
              <a:t>btjk;y</a:t>
            </a:r>
          </a:p>
        </p:txBody>
      </p:sp>
      <p:sp>
        <p:nvSpPr>
          <p:cNvPr id="87051" name="Text Box 17"/>
          <p:cNvSpPr txBox="1">
            <a:spLocks noChangeArrowheads="1"/>
          </p:cNvSpPr>
          <p:nvPr/>
        </p:nvSpPr>
        <p:spPr bwMode="auto">
          <a:xfrm>
            <a:off x="9632950" y="106363"/>
            <a:ext cx="312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FFA27C"/>
              </a:buClr>
            </a:pPr>
            <a:r>
              <a:rPr lang="en-GB" sz="2200">
                <a:solidFill>
                  <a:srgbClr val="FFA27C"/>
                </a:solidFill>
                <a:latin typeface="Kruti Dev 010" charset="0"/>
              </a:rPr>
              <a:t> </a:t>
            </a:r>
          </a:p>
        </p:txBody>
      </p:sp>
      <p:sp>
        <p:nvSpPr>
          <p:cNvPr id="87052" name="Text Box 1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87053" name="Text Box 19"/>
          <p:cNvSpPr txBox="1">
            <a:spLocks noChangeArrowheads="1"/>
          </p:cNvSpPr>
          <p:nvPr/>
        </p:nvSpPr>
        <p:spPr bwMode="auto">
          <a:xfrm>
            <a:off x="9228138"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40</a:t>
            </a:r>
          </a:p>
        </p:txBody>
      </p:sp>
      <p:sp>
        <p:nvSpPr>
          <p:cNvPr id="21" name="Text Box 5"/>
          <p:cNvSpPr txBox="1">
            <a:spLocks noChangeArrowheads="1"/>
          </p:cNvSpPr>
          <p:nvPr/>
        </p:nvSpPr>
        <p:spPr bwMode="auto">
          <a:xfrm>
            <a:off x="6181345" y="3529010"/>
            <a:ext cx="1633539"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800" b="1" dirty="0" smtClean="0">
                <a:ln>
                  <a:solidFill>
                    <a:srgbClr val="0066FF"/>
                  </a:solidFill>
                </a:ln>
                <a:solidFill>
                  <a:srgbClr val="0033CC"/>
                </a:solidFill>
                <a:effectLst>
                  <a:glow rad="152400">
                    <a:schemeClr val="bg1"/>
                  </a:glow>
                </a:effectLst>
                <a:latin typeface="Kruti Dev 010" pitchFamily="2" charset="0"/>
              </a:rPr>
              <a:t>,f'k;k</a:t>
            </a:r>
          </a:p>
        </p:txBody>
      </p:sp>
      <p:sp>
        <p:nvSpPr>
          <p:cNvPr id="22" name="Text Box 6"/>
          <p:cNvSpPr txBox="1">
            <a:spLocks noChangeArrowheads="1"/>
          </p:cNvSpPr>
          <p:nvPr/>
        </p:nvSpPr>
        <p:spPr bwMode="auto">
          <a:xfrm>
            <a:off x="1465281" y="2635268"/>
            <a:ext cx="3171825"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defRPr/>
            </a:pPr>
            <a:r>
              <a:rPr lang="en-GB" sz="4800" b="1" dirty="0" smtClean="0">
                <a:ln>
                  <a:solidFill>
                    <a:srgbClr val="0066FF"/>
                  </a:solidFill>
                </a:ln>
                <a:solidFill>
                  <a:srgbClr val="0033CC"/>
                </a:solidFill>
                <a:effectLst>
                  <a:glow rad="152400">
                    <a:schemeClr val="bg1"/>
                  </a:glow>
                </a:effectLst>
                <a:latin typeface="Kruti Dev 010" pitchFamily="2" charset="0"/>
              </a:rPr>
              <a:t>;wjksi</a:t>
            </a:r>
            <a:endParaRPr lang="en-GB" sz="4800" b="1" dirty="0">
              <a:ln>
                <a:solidFill>
                  <a:srgbClr val="0066FF"/>
                </a:solidFill>
              </a:ln>
              <a:solidFill>
                <a:srgbClr val="0033CC"/>
              </a:solidFill>
              <a:effectLst>
                <a:glow rad="152400">
                  <a:schemeClr val="bg1"/>
                </a:glow>
              </a:effectLst>
              <a:latin typeface="Kruti Dev 010" pitchFamily="2" charset="0"/>
            </a:endParaRPr>
          </a:p>
        </p:txBody>
      </p:sp>
      <p:sp>
        <p:nvSpPr>
          <p:cNvPr id="23" name="Text Box 20"/>
          <p:cNvSpPr txBox="1">
            <a:spLocks noChangeArrowheads="1"/>
          </p:cNvSpPr>
          <p:nvPr/>
        </p:nvSpPr>
        <p:spPr bwMode="auto">
          <a:xfrm>
            <a:off x="1085850" y="4516440"/>
            <a:ext cx="2878138"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500"/>
              </a:spcBef>
              <a:buClr>
                <a:srgbClr val="0033CC"/>
              </a:buClr>
              <a:defRPr/>
            </a:pPr>
            <a:r>
              <a:rPr lang="en-GB" sz="4800" b="1" dirty="0" smtClean="0">
                <a:ln>
                  <a:solidFill>
                    <a:srgbClr val="0066FF"/>
                  </a:solidFill>
                </a:ln>
                <a:solidFill>
                  <a:srgbClr val="0033CC"/>
                </a:solidFill>
                <a:effectLst>
                  <a:glow rad="152400">
                    <a:schemeClr val="bg1"/>
                  </a:glow>
                </a:effectLst>
                <a:latin typeface="Kruti Dev 010" pitchFamily="2" charset="0"/>
              </a:rPr>
              <a:t>vÝhdk</a:t>
            </a:r>
            <a:endParaRPr lang="en-GB" sz="4800" b="1" dirty="0">
              <a:ln>
                <a:solidFill>
                  <a:srgbClr val="0066FF"/>
                </a:solidFill>
              </a:ln>
              <a:solidFill>
                <a:srgbClr val="0033CC"/>
              </a:solidFill>
              <a:effectLst>
                <a:glow rad="152400">
                  <a:schemeClr val="bg1"/>
                </a:glow>
              </a:effectLst>
              <a:latin typeface="Kruti Dev 010" pitchFamily="2" charset="0"/>
            </a:endParaRPr>
          </a:p>
        </p:txBody>
      </p:sp>
      <p:sp>
        <p:nvSpPr>
          <p:cNvPr id="24" name="Text Box 21"/>
          <p:cNvSpPr txBox="1">
            <a:spLocks noChangeArrowheads="1"/>
          </p:cNvSpPr>
          <p:nvPr/>
        </p:nvSpPr>
        <p:spPr bwMode="auto">
          <a:xfrm>
            <a:off x="7318375" y="5727718"/>
            <a:ext cx="1841500"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800" b="1" dirty="0" smtClean="0">
                <a:ln>
                  <a:solidFill>
                    <a:srgbClr val="0066FF"/>
                  </a:solidFill>
                </a:ln>
                <a:solidFill>
                  <a:srgbClr val="0033CC"/>
                </a:solidFill>
                <a:effectLst>
                  <a:glow rad="152400">
                    <a:schemeClr val="bg1"/>
                  </a:glow>
                </a:effectLst>
                <a:latin typeface="Kruti Dev 010" pitchFamily="2" charset="0"/>
              </a:rPr>
              <a:t>vjsfc;k</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strVal val="2/3*#ppt_w"/>
                                          </p:val>
                                        </p:tav>
                                        <p:tav>
                                          <p:val>
                                            <p:strVal val="#ppt_w"/>
                                          </p:val>
                                        </p:tav>
                                      </p:tavLst>
                                    </p:anim>
                                    <p:anim calcmode="lin" valueType="num">
                                      <p:cBhvr>
                                        <p:cTn id="8" dur="500" fill="hold"/>
                                        <p:tgtEl>
                                          <p:spTgt spid="2"/>
                                        </p:tgtEl>
                                        <p:attrNameLst>
                                          <p:attrName>ppt_h</p:attrName>
                                        </p:attrNameLst>
                                      </p:cBhvr>
                                      <p:tavLst>
                                        <p:tav tm="100000">
                                          <p:val>
                                            <p:strVal val="2/3*#ppt_h"/>
                                          </p:val>
                                        </p:tav>
                                        <p:tav>
                                          <p:val>
                                            <p:strVal val="#ppt_h"/>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3024"/>
                                        </p:tgtEl>
                                        <p:attrNameLst>
                                          <p:attrName>style.visibility</p:attrName>
                                        </p:attrNameLst>
                                      </p:cBhvr>
                                      <p:to>
                                        <p:strVal val="visible"/>
                                      </p:to>
                                    </p:set>
                                    <p:anim calcmode="lin" valueType="num">
                                      <p:cBhvr>
                                        <p:cTn id="12" dur="500" fill="hold"/>
                                        <p:tgtEl>
                                          <p:spTgt spid="43024"/>
                                        </p:tgtEl>
                                        <p:attrNameLst>
                                          <p:attrName>ppt_x</p:attrName>
                                        </p:attrNameLst>
                                      </p:cBhvr>
                                      <p:tavLst>
                                        <p:tav tm="100000">
                                          <p:val>
                                            <p:strVal val="1+#ppt_w/2"/>
                                          </p:val>
                                        </p:tav>
                                        <p:tav>
                                          <p:val>
                                            <p:strVal val="#ppt_x"/>
                                          </p:val>
                                        </p:tav>
                                      </p:tavLst>
                                    </p:anim>
                                    <p:anim calcmode="lin" valueType="num">
                                      <p:cBhvr>
                                        <p:cTn id="13" dur="500" fill="hold"/>
                                        <p:tgtEl>
                                          <p:spTgt spid="43024"/>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89090" name="Text Box 2"/>
          <p:cNvSpPr txBox="1">
            <a:spLocks noChangeArrowheads="1"/>
          </p:cNvSpPr>
          <p:nvPr/>
        </p:nvSpPr>
        <p:spPr bwMode="auto">
          <a:xfrm>
            <a:off x="828675" y="7435850"/>
            <a:ext cx="792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 </a:t>
            </a:r>
            <a:r>
              <a:rPr lang="en-GB" sz="1000" b="1">
                <a:solidFill>
                  <a:srgbClr val="FFFFFF"/>
                </a:solidFill>
                <a:latin typeface="Kruti Dev 010" charset="0"/>
              </a:rPr>
              <a:t>2006</a:t>
            </a:r>
            <a:r>
              <a:rPr lang="en-GB" sz="900" b="1">
                <a:solidFill>
                  <a:srgbClr val="FFFFFF"/>
                </a:solidFill>
                <a:latin typeface="Kruti Dev 010" charset="0"/>
              </a:rPr>
              <a:t> TBBMI</a:t>
            </a:r>
          </a:p>
        </p:txBody>
      </p:sp>
      <p:sp>
        <p:nvSpPr>
          <p:cNvPr id="89091" name="Rectangle 3"/>
          <p:cNvSpPr>
            <a:spLocks noChangeArrowheads="1"/>
          </p:cNvSpPr>
          <p:nvPr/>
        </p:nvSpPr>
        <p:spPr bwMode="auto">
          <a:xfrm>
            <a:off x="8696325" y="7412038"/>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pic>
        <p:nvPicPr>
          <p:cNvPr id="890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573088"/>
            <a:ext cx="8745538"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6262" name="Text Box 5"/>
          <p:cNvSpPr txBox="1">
            <a:spLocks noChangeArrowheads="1"/>
          </p:cNvSpPr>
          <p:nvPr/>
        </p:nvSpPr>
        <p:spPr bwMode="auto">
          <a:xfrm>
            <a:off x="6181345" y="3656835"/>
            <a:ext cx="1633539"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000" b="1" dirty="0" smtClean="0">
                <a:ln>
                  <a:solidFill>
                    <a:srgbClr val="0066FF"/>
                  </a:solidFill>
                </a:ln>
                <a:solidFill>
                  <a:srgbClr val="0033CC"/>
                </a:solidFill>
                <a:effectLst>
                  <a:glow rad="152400">
                    <a:schemeClr val="bg1"/>
                  </a:glow>
                </a:effectLst>
                <a:latin typeface="Kruti Dev 010" pitchFamily="2" charset="0"/>
              </a:rPr>
              <a:t>,f'k;k</a:t>
            </a:r>
          </a:p>
        </p:txBody>
      </p:sp>
      <p:sp>
        <p:nvSpPr>
          <p:cNvPr id="96263" name="Text Box 6"/>
          <p:cNvSpPr txBox="1">
            <a:spLocks noChangeArrowheads="1"/>
          </p:cNvSpPr>
          <p:nvPr/>
        </p:nvSpPr>
        <p:spPr bwMode="auto">
          <a:xfrm>
            <a:off x="1465281" y="2635268"/>
            <a:ext cx="3171825" cy="657024"/>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defRPr/>
            </a:pPr>
            <a:r>
              <a:rPr lang="en-GB" sz="3600" b="1" dirty="0" smtClean="0">
                <a:ln>
                  <a:solidFill>
                    <a:srgbClr val="0066FF"/>
                  </a:solidFill>
                </a:ln>
                <a:solidFill>
                  <a:srgbClr val="0033CC"/>
                </a:solidFill>
                <a:effectLst>
                  <a:glow rad="152400">
                    <a:schemeClr val="bg1"/>
                  </a:glow>
                </a:effectLst>
                <a:latin typeface="Kruti Dev 010" pitchFamily="2" charset="0"/>
              </a:rPr>
              <a:t>;wjksi</a:t>
            </a:r>
            <a:endParaRPr lang="en-GB" sz="3600" b="1" dirty="0">
              <a:ln>
                <a:solidFill>
                  <a:srgbClr val="0066FF"/>
                </a:solidFill>
              </a:ln>
              <a:solidFill>
                <a:srgbClr val="0033CC"/>
              </a:solidFill>
              <a:effectLst>
                <a:glow rad="152400">
                  <a:schemeClr val="bg1"/>
                </a:glow>
              </a:effectLst>
              <a:latin typeface="Kruti Dev 010" pitchFamily="2" charset="0"/>
            </a:endParaRPr>
          </a:p>
        </p:txBody>
      </p:sp>
      <p:sp>
        <p:nvSpPr>
          <p:cNvPr id="89095" name="Text Box 7"/>
          <p:cNvSpPr txBox="1">
            <a:spLocks noChangeArrowheads="1"/>
          </p:cNvSpPr>
          <p:nvPr/>
        </p:nvSpPr>
        <p:spPr bwMode="auto">
          <a:xfrm rot="1320000">
            <a:off x="3671888" y="4978400"/>
            <a:ext cx="23193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2000" b="1">
                <a:solidFill>
                  <a:srgbClr val="FFFFFF"/>
                </a:solidFill>
                <a:latin typeface="Kruti Dev 010" charset="0"/>
              </a:rPr>
              <a:t>eSMhVsjsfu;e lkxj</a:t>
            </a:r>
          </a:p>
        </p:txBody>
      </p:sp>
      <p:sp>
        <p:nvSpPr>
          <p:cNvPr id="89096" name="Text Box 8"/>
          <p:cNvSpPr txBox="1">
            <a:spLocks noChangeArrowheads="1"/>
          </p:cNvSpPr>
          <p:nvPr/>
        </p:nvSpPr>
        <p:spPr bwMode="auto">
          <a:xfrm rot="1320000">
            <a:off x="628650" y="1392238"/>
            <a:ext cx="19065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3200" b="1">
                <a:solidFill>
                  <a:srgbClr val="FFFFFF"/>
                </a:solidFill>
                <a:latin typeface="Kruti Dev 010" charset="0"/>
              </a:rPr>
              <a:t>,VykafVdk lkxj</a:t>
            </a:r>
          </a:p>
        </p:txBody>
      </p:sp>
      <p:sp>
        <p:nvSpPr>
          <p:cNvPr id="89097" name="Freeform 9"/>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89098" name="Rectangle 10"/>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latin typeface="Kruti Dev 010" charset="0"/>
            </a:endParaRPr>
          </a:p>
        </p:txBody>
      </p:sp>
      <p:sp>
        <p:nvSpPr>
          <p:cNvPr id="89099" name="Text Box 11"/>
          <p:cNvSpPr txBox="1">
            <a:spLocks noChangeArrowheads="1"/>
          </p:cNvSpPr>
          <p:nvPr/>
        </p:nvSpPr>
        <p:spPr bwMode="auto">
          <a:xfrm>
            <a:off x="9632950" y="106363"/>
            <a:ext cx="312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FFA27C"/>
              </a:buClr>
            </a:pPr>
            <a:r>
              <a:rPr lang="en-GB" sz="2200">
                <a:solidFill>
                  <a:srgbClr val="FFA27C"/>
                </a:solidFill>
                <a:latin typeface="Kruti Dev 010" charset="0"/>
              </a:rPr>
              <a:t> </a:t>
            </a:r>
          </a:p>
        </p:txBody>
      </p:sp>
      <p:sp>
        <p:nvSpPr>
          <p:cNvPr id="89100" name="Text Box 12"/>
          <p:cNvSpPr txBox="1">
            <a:spLocks noChangeArrowheads="1"/>
          </p:cNvSpPr>
          <p:nvPr/>
        </p:nvSpPr>
        <p:spPr bwMode="auto">
          <a:xfrm>
            <a:off x="3227388" y="3427413"/>
            <a:ext cx="148113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250"/>
              </a:spcBef>
              <a:buClr>
                <a:srgbClr val="FFFFFF"/>
              </a:buClr>
            </a:pPr>
            <a:r>
              <a:rPr lang="en-GB" sz="3200" b="1">
                <a:solidFill>
                  <a:srgbClr val="FFFFFF"/>
                </a:solidFill>
                <a:latin typeface="Kruti Dev 010" charset="0"/>
              </a:rPr>
              <a:t>jkseh</a:t>
            </a:r>
          </a:p>
        </p:txBody>
      </p:sp>
      <p:sp>
        <p:nvSpPr>
          <p:cNvPr id="89101" name="Text Box 13"/>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250"/>
              </a:spcBef>
              <a:buClr>
                <a:srgbClr val="919191"/>
              </a:buClr>
            </a:pPr>
            <a:r>
              <a:rPr lang="en-GB" sz="3600" b="1">
                <a:solidFill>
                  <a:srgbClr val="919191"/>
                </a:solidFill>
                <a:latin typeface="Kruti Dev 010" charset="0"/>
              </a:rPr>
              <a:t>•</a:t>
            </a:r>
          </a:p>
        </p:txBody>
      </p:sp>
      <p:sp>
        <p:nvSpPr>
          <p:cNvPr id="44046" name="Line 14"/>
          <p:cNvSpPr>
            <a:spLocks noChangeShapeType="1"/>
          </p:cNvSpPr>
          <p:nvPr/>
        </p:nvSpPr>
        <p:spPr bwMode="auto">
          <a:xfrm flipH="1">
            <a:off x="3392488" y="2403475"/>
            <a:ext cx="2784475" cy="3022600"/>
          </a:xfrm>
          <a:prstGeom prst="line">
            <a:avLst/>
          </a:prstGeom>
          <a:noFill/>
          <a:ln w="57240">
            <a:solidFill>
              <a:srgbClr val="FC0128"/>
            </a:solidFill>
            <a:miter lim="800000"/>
            <a:headEnd type="triangle" w="med" len="med"/>
            <a:tailEnd type="triangle" w="med" len="med"/>
          </a:ln>
          <a:effectLst>
            <a:outerShdw dist="71785" dir="2700000" algn="ctr" rotWithShape="0">
              <a:srgbClr val="040404"/>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4047" name="Freeform 15"/>
          <p:cNvSpPr>
            <a:spLocks noChangeArrowheads="1"/>
          </p:cNvSpPr>
          <p:nvPr/>
        </p:nvSpPr>
        <p:spPr bwMode="auto">
          <a:xfrm>
            <a:off x="614363" y="4860925"/>
            <a:ext cx="6510337" cy="2292350"/>
          </a:xfrm>
          <a:custGeom>
            <a:avLst/>
            <a:gdLst>
              <a:gd name="T0" fmla="*/ 0 w 3728"/>
              <a:gd name="T1" fmla="*/ 34 h 1274"/>
              <a:gd name="T2" fmla="*/ 224 w 3728"/>
              <a:gd name="T3" fmla="*/ 2 h 1274"/>
              <a:gd name="T4" fmla="*/ 472 w 3728"/>
              <a:gd name="T5" fmla="*/ 18 h 1274"/>
              <a:gd name="T6" fmla="*/ 744 w 3728"/>
              <a:gd name="T7" fmla="*/ 82 h 1274"/>
              <a:gd name="T8" fmla="*/ 1328 w 3728"/>
              <a:gd name="T9" fmla="*/ 82 h 1274"/>
              <a:gd name="T10" fmla="*/ 1384 w 3728"/>
              <a:gd name="T11" fmla="*/ 122 h 1274"/>
              <a:gd name="T12" fmla="*/ 1480 w 3728"/>
              <a:gd name="T13" fmla="*/ 234 h 1274"/>
              <a:gd name="T14" fmla="*/ 1536 w 3728"/>
              <a:gd name="T15" fmla="*/ 354 h 1274"/>
              <a:gd name="T16" fmla="*/ 1576 w 3728"/>
              <a:gd name="T17" fmla="*/ 402 h 1274"/>
              <a:gd name="T18" fmla="*/ 1624 w 3728"/>
              <a:gd name="T19" fmla="*/ 442 h 1274"/>
              <a:gd name="T20" fmla="*/ 1664 w 3728"/>
              <a:gd name="T21" fmla="*/ 514 h 1274"/>
              <a:gd name="T22" fmla="*/ 1680 w 3728"/>
              <a:gd name="T23" fmla="*/ 538 h 1274"/>
              <a:gd name="T24" fmla="*/ 1776 w 3728"/>
              <a:gd name="T25" fmla="*/ 578 h 1274"/>
              <a:gd name="T26" fmla="*/ 1832 w 3728"/>
              <a:gd name="T27" fmla="*/ 674 h 1274"/>
              <a:gd name="T28" fmla="*/ 1856 w 3728"/>
              <a:gd name="T29" fmla="*/ 682 h 1274"/>
              <a:gd name="T30" fmla="*/ 1904 w 3728"/>
              <a:gd name="T31" fmla="*/ 714 h 1274"/>
              <a:gd name="T32" fmla="*/ 1928 w 3728"/>
              <a:gd name="T33" fmla="*/ 730 h 1274"/>
              <a:gd name="T34" fmla="*/ 1968 w 3728"/>
              <a:gd name="T35" fmla="*/ 762 h 1274"/>
              <a:gd name="T36" fmla="*/ 2008 w 3728"/>
              <a:gd name="T37" fmla="*/ 802 h 1274"/>
              <a:gd name="T38" fmla="*/ 2136 w 3728"/>
              <a:gd name="T39" fmla="*/ 834 h 1274"/>
              <a:gd name="T40" fmla="*/ 2216 w 3728"/>
              <a:gd name="T41" fmla="*/ 954 h 1274"/>
              <a:gd name="T42" fmla="*/ 2264 w 3728"/>
              <a:gd name="T43" fmla="*/ 970 h 1274"/>
              <a:gd name="T44" fmla="*/ 2312 w 3728"/>
              <a:gd name="T45" fmla="*/ 1002 h 1274"/>
              <a:gd name="T46" fmla="*/ 2368 w 3728"/>
              <a:gd name="T47" fmla="*/ 1106 h 1274"/>
              <a:gd name="T48" fmla="*/ 2392 w 3728"/>
              <a:gd name="T49" fmla="*/ 1130 h 1274"/>
              <a:gd name="T50" fmla="*/ 2472 w 3728"/>
              <a:gd name="T51" fmla="*/ 1154 h 1274"/>
              <a:gd name="T52" fmla="*/ 2496 w 3728"/>
              <a:gd name="T53" fmla="*/ 1162 h 1274"/>
              <a:gd name="T54" fmla="*/ 2576 w 3728"/>
              <a:gd name="T55" fmla="*/ 1138 h 1274"/>
              <a:gd name="T56" fmla="*/ 2640 w 3728"/>
              <a:gd name="T57" fmla="*/ 986 h 1274"/>
              <a:gd name="T58" fmla="*/ 2736 w 3728"/>
              <a:gd name="T59" fmla="*/ 930 h 1274"/>
              <a:gd name="T60" fmla="*/ 2832 w 3728"/>
              <a:gd name="T61" fmla="*/ 874 h 1274"/>
              <a:gd name="T62" fmla="*/ 2904 w 3728"/>
              <a:gd name="T63" fmla="*/ 866 h 1274"/>
              <a:gd name="T64" fmla="*/ 2928 w 3728"/>
              <a:gd name="T65" fmla="*/ 858 h 1274"/>
              <a:gd name="T66" fmla="*/ 3168 w 3728"/>
              <a:gd name="T67" fmla="*/ 914 h 1274"/>
              <a:gd name="T68" fmla="*/ 3312 w 3728"/>
              <a:gd name="T69" fmla="*/ 1010 h 1274"/>
              <a:gd name="T70" fmla="*/ 3360 w 3728"/>
              <a:gd name="T71" fmla="*/ 1026 h 1274"/>
              <a:gd name="T72" fmla="*/ 3504 w 3728"/>
              <a:gd name="T73" fmla="*/ 1122 h 1274"/>
              <a:gd name="T74" fmla="*/ 3632 w 3728"/>
              <a:gd name="T75" fmla="*/ 1162 h 1274"/>
              <a:gd name="T76" fmla="*/ 3680 w 3728"/>
              <a:gd name="T77" fmla="*/ 1178 h 1274"/>
              <a:gd name="T78" fmla="*/ 3728 w 3728"/>
              <a:gd name="T79" fmla="*/ 1274 h 12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28" h="1274">
                <a:moveTo>
                  <a:pt x="0" y="34"/>
                </a:moveTo>
                <a:cubicBezTo>
                  <a:pt x="78" y="26"/>
                  <a:pt x="144" y="8"/>
                  <a:pt x="224" y="2"/>
                </a:cubicBezTo>
                <a:cubicBezTo>
                  <a:pt x="297" y="4"/>
                  <a:pt x="392" y="0"/>
                  <a:pt x="472" y="18"/>
                </a:cubicBezTo>
                <a:cubicBezTo>
                  <a:pt x="565" y="38"/>
                  <a:pt x="648" y="72"/>
                  <a:pt x="744" y="82"/>
                </a:cubicBezTo>
                <a:cubicBezTo>
                  <a:pt x="759" y="81"/>
                  <a:pt x="1211" y="64"/>
                  <a:pt x="1328" y="82"/>
                </a:cubicBezTo>
                <a:cubicBezTo>
                  <a:pt x="1350" y="85"/>
                  <a:pt x="1364" y="109"/>
                  <a:pt x="1384" y="122"/>
                </a:cubicBezTo>
                <a:cubicBezTo>
                  <a:pt x="1411" y="162"/>
                  <a:pt x="1457" y="188"/>
                  <a:pt x="1480" y="234"/>
                </a:cubicBezTo>
                <a:cubicBezTo>
                  <a:pt x="1499" y="272"/>
                  <a:pt x="1507" y="319"/>
                  <a:pt x="1536" y="354"/>
                </a:cubicBezTo>
                <a:cubicBezTo>
                  <a:pt x="1549" y="370"/>
                  <a:pt x="1561" y="387"/>
                  <a:pt x="1576" y="402"/>
                </a:cubicBezTo>
                <a:cubicBezTo>
                  <a:pt x="1622" y="448"/>
                  <a:pt x="1578" y="383"/>
                  <a:pt x="1624" y="442"/>
                </a:cubicBezTo>
                <a:cubicBezTo>
                  <a:pt x="1694" y="532"/>
                  <a:pt x="1635" y="456"/>
                  <a:pt x="1664" y="514"/>
                </a:cubicBezTo>
                <a:cubicBezTo>
                  <a:pt x="1668" y="522"/>
                  <a:pt x="1671" y="532"/>
                  <a:pt x="1680" y="538"/>
                </a:cubicBezTo>
                <a:cubicBezTo>
                  <a:pt x="1710" y="557"/>
                  <a:pt x="1745" y="557"/>
                  <a:pt x="1776" y="578"/>
                </a:cubicBezTo>
                <a:cubicBezTo>
                  <a:pt x="1789" y="598"/>
                  <a:pt x="1812" y="667"/>
                  <a:pt x="1832" y="674"/>
                </a:cubicBezTo>
                <a:cubicBezTo>
                  <a:pt x="1840" y="676"/>
                  <a:pt x="1848" y="677"/>
                  <a:pt x="1856" y="682"/>
                </a:cubicBezTo>
                <a:cubicBezTo>
                  <a:pt x="1872" y="691"/>
                  <a:pt x="1888" y="703"/>
                  <a:pt x="1904" y="714"/>
                </a:cubicBezTo>
                <a:cubicBezTo>
                  <a:pt x="1912" y="719"/>
                  <a:pt x="1928" y="730"/>
                  <a:pt x="1928" y="730"/>
                </a:cubicBezTo>
                <a:cubicBezTo>
                  <a:pt x="1973" y="798"/>
                  <a:pt x="1912" y="717"/>
                  <a:pt x="1968" y="762"/>
                </a:cubicBezTo>
                <a:cubicBezTo>
                  <a:pt x="2009" y="794"/>
                  <a:pt x="1956" y="779"/>
                  <a:pt x="2008" y="802"/>
                </a:cubicBezTo>
                <a:cubicBezTo>
                  <a:pt x="2047" y="818"/>
                  <a:pt x="2094" y="820"/>
                  <a:pt x="2136" y="834"/>
                </a:cubicBezTo>
                <a:cubicBezTo>
                  <a:pt x="2148" y="884"/>
                  <a:pt x="2158" y="934"/>
                  <a:pt x="2216" y="954"/>
                </a:cubicBezTo>
                <a:cubicBezTo>
                  <a:pt x="2232" y="959"/>
                  <a:pt x="2249" y="960"/>
                  <a:pt x="2264" y="970"/>
                </a:cubicBezTo>
                <a:cubicBezTo>
                  <a:pt x="2280" y="980"/>
                  <a:pt x="2312" y="1002"/>
                  <a:pt x="2312" y="1002"/>
                </a:cubicBezTo>
                <a:cubicBezTo>
                  <a:pt x="2329" y="1073"/>
                  <a:pt x="2317" y="1064"/>
                  <a:pt x="2368" y="1106"/>
                </a:cubicBezTo>
                <a:cubicBezTo>
                  <a:pt x="2376" y="1113"/>
                  <a:pt x="2382" y="1124"/>
                  <a:pt x="2392" y="1130"/>
                </a:cubicBezTo>
                <a:cubicBezTo>
                  <a:pt x="2416" y="1143"/>
                  <a:pt x="2445" y="1145"/>
                  <a:pt x="2472" y="1154"/>
                </a:cubicBezTo>
                <a:cubicBezTo>
                  <a:pt x="2480" y="1156"/>
                  <a:pt x="2496" y="1162"/>
                  <a:pt x="2496" y="1162"/>
                </a:cubicBezTo>
                <a:cubicBezTo>
                  <a:pt x="2511" y="1159"/>
                  <a:pt x="2561" y="1160"/>
                  <a:pt x="2576" y="1138"/>
                </a:cubicBezTo>
                <a:cubicBezTo>
                  <a:pt x="2602" y="1095"/>
                  <a:pt x="2593" y="1017"/>
                  <a:pt x="2640" y="986"/>
                </a:cubicBezTo>
                <a:cubicBezTo>
                  <a:pt x="2673" y="963"/>
                  <a:pt x="2702" y="948"/>
                  <a:pt x="2736" y="930"/>
                </a:cubicBezTo>
                <a:cubicBezTo>
                  <a:pt x="2771" y="910"/>
                  <a:pt x="2794" y="886"/>
                  <a:pt x="2832" y="874"/>
                </a:cubicBezTo>
                <a:cubicBezTo>
                  <a:pt x="2871" y="887"/>
                  <a:pt x="2848" y="884"/>
                  <a:pt x="2904" y="866"/>
                </a:cubicBezTo>
                <a:cubicBezTo>
                  <a:pt x="2912" y="863"/>
                  <a:pt x="2928" y="858"/>
                  <a:pt x="2928" y="858"/>
                </a:cubicBezTo>
                <a:cubicBezTo>
                  <a:pt x="3006" y="864"/>
                  <a:pt x="3099" y="868"/>
                  <a:pt x="3168" y="914"/>
                </a:cubicBezTo>
                <a:cubicBezTo>
                  <a:pt x="3190" y="948"/>
                  <a:pt x="3270" y="991"/>
                  <a:pt x="3312" y="1010"/>
                </a:cubicBezTo>
                <a:cubicBezTo>
                  <a:pt x="3327" y="1016"/>
                  <a:pt x="3345" y="1016"/>
                  <a:pt x="3360" y="1026"/>
                </a:cubicBezTo>
                <a:cubicBezTo>
                  <a:pt x="3393" y="1048"/>
                  <a:pt x="3465" y="1109"/>
                  <a:pt x="3504" y="1122"/>
                </a:cubicBezTo>
                <a:cubicBezTo>
                  <a:pt x="3546" y="1136"/>
                  <a:pt x="3589" y="1149"/>
                  <a:pt x="3632" y="1162"/>
                </a:cubicBezTo>
                <a:cubicBezTo>
                  <a:pt x="3648" y="1166"/>
                  <a:pt x="3680" y="1178"/>
                  <a:pt x="3680" y="1178"/>
                </a:cubicBezTo>
                <a:cubicBezTo>
                  <a:pt x="3694" y="1220"/>
                  <a:pt x="3728" y="1216"/>
                  <a:pt x="3728" y="1274"/>
                </a:cubicBezTo>
              </a:path>
            </a:pathLst>
          </a:custGeom>
          <a:noFill/>
          <a:ln w="76320">
            <a:solidFill>
              <a:srgbClr val="FC0128"/>
            </a:solidFill>
            <a:round/>
            <a:headEnd/>
            <a:tailEnd/>
          </a:ln>
          <a:effectLst>
            <a:outerShdw dist="71785" dir="2700000" algn="ctr" rotWithShape="0">
              <a:srgbClr val="040404"/>
            </a:outerShdw>
          </a:effec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4048" name="Freeform 16"/>
          <p:cNvSpPr>
            <a:spLocks noChangeArrowheads="1"/>
          </p:cNvSpPr>
          <p:nvPr/>
        </p:nvSpPr>
        <p:spPr bwMode="auto">
          <a:xfrm>
            <a:off x="3646488" y="1050925"/>
            <a:ext cx="2835275" cy="1554163"/>
          </a:xfrm>
          <a:custGeom>
            <a:avLst/>
            <a:gdLst>
              <a:gd name="T0" fmla="*/ 0 w 1624"/>
              <a:gd name="T1" fmla="*/ 0 h 864"/>
              <a:gd name="T2" fmla="*/ 24 w 1624"/>
              <a:gd name="T3" fmla="*/ 8 h 864"/>
              <a:gd name="T4" fmla="*/ 40 w 1624"/>
              <a:gd name="T5" fmla="*/ 56 h 864"/>
              <a:gd name="T6" fmla="*/ 72 w 1624"/>
              <a:gd name="T7" fmla="*/ 264 h 864"/>
              <a:gd name="T8" fmla="*/ 64 w 1624"/>
              <a:gd name="T9" fmla="*/ 320 h 864"/>
              <a:gd name="T10" fmla="*/ 48 w 1624"/>
              <a:gd name="T11" fmla="*/ 368 h 864"/>
              <a:gd name="T12" fmla="*/ 56 w 1624"/>
              <a:gd name="T13" fmla="*/ 392 h 864"/>
              <a:gd name="T14" fmla="*/ 80 w 1624"/>
              <a:gd name="T15" fmla="*/ 400 h 864"/>
              <a:gd name="T16" fmla="*/ 152 w 1624"/>
              <a:gd name="T17" fmla="*/ 440 h 864"/>
              <a:gd name="T18" fmla="*/ 224 w 1624"/>
              <a:gd name="T19" fmla="*/ 528 h 864"/>
              <a:gd name="T20" fmla="*/ 336 w 1624"/>
              <a:gd name="T21" fmla="*/ 536 h 864"/>
              <a:gd name="T22" fmla="*/ 456 w 1624"/>
              <a:gd name="T23" fmla="*/ 608 h 864"/>
              <a:gd name="T24" fmla="*/ 512 w 1624"/>
              <a:gd name="T25" fmla="*/ 688 h 864"/>
              <a:gd name="T26" fmla="*/ 632 w 1624"/>
              <a:gd name="T27" fmla="*/ 736 h 864"/>
              <a:gd name="T28" fmla="*/ 808 w 1624"/>
              <a:gd name="T29" fmla="*/ 672 h 864"/>
              <a:gd name="T30" fmla="*/ 944 w 1624"/>
              <a:gd name="T31" fmla="*/ 672 h 864"/>
              <a:gd name="T32" fmla="*/ 992 w 1624"/>
              <a:gd name="T33" fmla="*/ 648 h 864"/>
              <a:gd name="T34" fmla="*/ 1088 w 1624"/>
              <a:gd name="T35" fmla="*/ 664 h 864"/>
              <a:gd name="T36" fmla="*/ 1144 w 1624"/>
              <a:gd name="T37" fmla="*/ 648 h 864"/>
              <a:gd name="T38" fmla="*/ 1200 w 1624"/>
              <a:gd name="T39" fmla="*/ 656 h 864"/>
              <a:gd name="T40" fmla="*/ 1248 w 1624"/>
              <a:gd name="T41" fmla="*/ 672 h 864"/>
              <a:gd name="T42" fmla="*/ 1280 w 1624"/>
              <a:gd name="T43" fmla="*/ 664 h 864"/>
              <a:gd name="T44" fmla="*/ 1328 w 1624"/>
              <a:gd name="T45" fmla="*/ 648 h 864"/>
              <a:gd name="T46" fmla="*/ 1416 w 1624"/>
              <a:gd name="T47" fmla="*/ 664 h 864"/>
              <a:gd name="T48" fmla="*/ 1512 w 1624"/>
              <a:gd name="T49" fmla="*/ 736 h 864"/>
              <a:gd name="T50" fmla="*/ 1576 w 1624"/>
              <a:gd name="T51" fmla="*/ 752 h 864"/>
              <a:gd name="T52" fmla="*/ 1624 w 1624"/>
              <a:gd name="T53" fmla="*/ 864 h 8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4" h="864">
                <a:moveTo>
                  <a:pt x="0" y="0"/>
                </a:moveTo>
                <a:cubicBezTo>
                  <a:pt x="8" y="2"/>
                  <a:pt x="19" y="1"/>
                  <a:pt x="24" y="8"/>
                </a:cubicBezTo>
                <a:cubicBezTo>
                  <a:pt x="33" y="21"/>
                  <a:pt x="40" y="56"/>
                  <a:pt x="40" y="56"/>
                </a:cubicBezTo>
                <a:cubicBezTo>
                  <a:pt x="45" y="125"/>
                  <a:pt x="49" y="196"/>
                  <a:pt x="72" y="264"/>
                </a:cubicBezTo>
                <a:cubicBezTo>
                  <a:pt x="69" y="282"/>
                  <a:pt x="68" y="301"/>
                  <a:pt x="64" y="320"/>
                </a:cubicBezTo>
                <a:cubicBezTo>
                  <a:pt x="60" y="336"/>
                  <a:pt x="48" y="368"/>
                  <a:pt x="48" y="368"/>
                </a:cubicBezTo>
                <a:cubicBezTo>
                  <a:pt x="50" y="376"/>
                  <a:pt x="50" y="386"/>
                  <a:pt x="56" y="392"/>
                </a:cubicBezTo>
                <a:cubicBezTo>
                  <a:pt x="61" y="397"/>
                  <a:pt x="72" y="395"/>
                  <a:pt x="80" y="400"/>
                </a:cubicBezTo>
                <a:cubicBezTo>
                  <a:pt x="162" y="445"/>
                  <a:pt x="97" y="421"/>
                  <a:pt x="152" y="440"/>
                </a:cubicBezTo>
                <a:cubicBezTo>
                  <a:pt x="162" y="456"/>
                  <a:pt x="192" y="522"/>
                  <a:pt x="224" y="528"/>
                </a:cubicBezTo>
                <a:cubicBezTo>
                  <a:pt x="260" y="534"/>
                  <a:pt x="298" y="533"/>
                  <a:pt x="336" y="536"/>
                </a:cubicBezTo>
                <a:cubicBezTo>
                  <a:pt x="381" y="551"/>
                  <a:pt x="425" y="568"/>
                  <a:pt x="456" y="608"/>
                </a:cubicBezTo>
                <a:cubicBezTo>
                  <a:pt x="459" y="612"/>
                  <a:pt x="501" y="678"/>
                  <a:pt x="512" y="688"/>
                </a:cubicBezTo>
                <a:cubicBezTo>
                  <a:pt x="552" y="723"/>
                  <a:pt x="580" y="727"/>
                  <a:pt x="632" y="736"/>
                </a:cubicBezTo>
                <a:cubicBezTo>
                  <a:pt x="694" y="727"/>
                  <a:pt x="754" y="707"/>
                  <a:pt x="808" y="672"/>
                </a:cubicBezTo>
                <a:cubicBezTo>
                  <a:pt x="857" y="676"/>
                  <a:pt x="897" y="687"/>
                  <a:pt x="944" y="672"/>
                </a:cubicBezTo>
                <a:cubicBezTo>
                  <a:pt x="947" y="670"/>
                  <a:pt x="984" y="650"/>
                  <a:pt x="992" y="648"/>
                </a:cubicBezTo>
                <a:cubicBezTo>
                  <a:pt x="1024" y="652"/>
                  <a:pt x="1055" y="664"/>
                  <a:pt x="1088" y="664"/>
                </a:cubicBezTo>
                <a:cubicBezTo>
                  <a:pt x="1107" y="664"/>
                  <a:pt x="1125" y="652"/>
                  <a:pt x="1144" y="648"/>
                </a:cubicBezTo>
                <a:cubicBezTo>
                  <a:pt x="1162" y="650"/>
                  <a:pt x="1181" y="651"/>
                  <a:pt x="1200" y="656"/>
                </a:cubicBezTo>
                <a:cubicBezTo>
                  <a:pt x="1216" y="659"/>
                  <a:pt x="1248" y="672"/>
                  <a:pt x="1248" y="672"/>
                </a:cubicBezTo>
                <a:cubicBezTo>
                  <a:pt x="1258" y="669"/>
                  <a:pt x="1269" y="667"/>
                  <a:pt x="1280" y="664"/>
                </a:cubicBezTo>
                <a:cubicBezTo>
                  <a:pt x="1296" y="659"/>
                  <a:pt x="1328" y="648"/>
                  <a:pt x="1328" y="648"/>
                </a:cubicBezTo>
                <a:cubicBezTo>
                  <a:pt x="1330" y="648"/>
                  <a:pt x="1398" y="652"/>
                  <a:pt x="1416" y="664"/>
                </a:cubicBezTo>
                <a:cubicBezTo>
                  <a:pt x="1445" y="683"/>
                  <a:pt x="1475" y="728"/>
                  <a:pt x="1512" y="736"/>
                </a:cubicBezTo>
                <a:cubicBezTo>
                  <a:pt x="1560" y="745"/>
                  <a:pt x="1539" y="739"/>
                  <a:pt x="1576" y="752"/>
                </a:cubicBezTo>
                <a:cubicBezTo>
                  <a:pt x="1610" y="803"/>
                  <a:pt x="1624" y="796"/>
                  <a:pt x="1624" y="864"/>
                </a:cubicBezTo>
              </a:path>
            </a:pathLst>
          </a:custGeom>
          <a:noFill/>
          <a:ln w="76320">
            <a:solidFill>
              <a:srgbClr val="FC0128"/>
            </a:solidFill>
            <a:round/>
            <a:headEnd/>
            <a:tailEnd/>
          </a:ln>
          <a:effectLst>
            <a:outerShdw dist="71785" dir="2700000" algn="ctr" rotWithShape="0">
              <a:srgbClr val="040404"/>
            </a:outerShdw>
          </a:effec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4049" name="Freeform 17"/>
          <p:cNvSpPr>
            <a:spLocks noChangeArrowheads="1"/>
          </p:cNvSpPr>
          <p:nvPr/>
        </p:nvSpPr>
        <p:spPr bwMode="auto">
          <a:xfrm>
            <a:off x="7697788" y="3411538"/>
            <a:ext cx="349250" cy="3736975"/>
          </a:xfrm>
          <a:custGeom>
            <a:avLst/>
            <a:gdLst>
              <a:gd name="T0" fmla="*/ 48 w 200"/>
              <a:gd name="T1" fmla="*/ 0 h 2077"/>
              <a:gd name="T2" fmla="*/ 120 w 200"/>
              <a:gd name="T3" fmla="*/ 16 h 2077"/>
              <a:gd name="T4" fmla="*/ 152 w 200"/>
              <a:gd name="T5" fmla="*/ 88 h 2077"/>
              <a:gd name="T6" fmla="*/ 128 w 200"/>
              <a:gd name="T7" fmla="*/ 280 h 2077"/>
              <a:gd name="T8" fmla="*/ 120 w 200"/>
              <a:gd name="T9" fmla="*/ 352 h 2077"/>
              <a:gd name="T10" fmla="*/ 48 w 200"/>
              <a:gd name="T11" fmla="*/ 416 h 2077"/>
              <a:gd name="T12" fmla="*/ 0 w 200"/>
              <a:gd name="T13" fmla="*/ 496 h 2077"/>
              <a:gd name="T14" fmla="*/ 8 w 200"/>
              <a:gd name="T15" fmla="*/ 616 h 2077"/>
              <a:gd name="T16" fmla="*/ 88 w 200"/>
              <a:gd name="T17" fmla="*/ 720 h 2077"/>
              <a:gd name="T18" fmla="*/ 144 w 200"/>
              <a:gd name="T19" fmla="*/ 792 h 2077"/>
              <a:gd name="T20" fmla="*/ 176 w 200"/>
              <a:gd name="T21" fmla="*/ 880 h 2077"/>
              <a:gd name="T22" fmla="*/ 200 w 200"/>
              <a:gd name="T23" fmla="*/ 1096 h 2077"/>
              <a:gd name="T24" fmla="*/ 96 w 200"/>
              <a:gd name="T25" fmla="*/ 1288 h 2077"/>
              <a:gd name="T26" fmla="*/ 112 w 200"/>
              <a:gd name="T27" fmla="*/ 1424 h 2077"/>
              <a:gd name="T28" fmla="*/ 136 w 200"/>
              <a:gd name="T29" fmla="*/ 1504 h 2077"/>
              <a:gd name="T30" fmla="*/ 200 w 200"/>
              <a:gd name="T31" fmla="*/ 1824 h 2077"/>
              <a:gd name="T32" fmla="*/ 168 w 200"/>
              <a:gd name="T33" fmla="*/ 1992 h 2077"/>
              <a:gd name="T34" fmla="*/ 152 w 200"/>
              <a:gd name="T35" fmla="*/ 2016 h 2077"/>
              <a:gd name="T36" fmla="*/ 128 w 200"/>
              <a:gd name="T37" fmla="*/ 2072 h 20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2077">
                <a:moveTo>
                  <a:pt x="48" y="0"/>
                </a:moveTo>
                <a:cubicBezTo>
                  <a:pt x="48" y="0"/>
                  <a:pt x="109" y="7"/>
                  <a:pt x="120" y="16"/>
                </a:cubicBezTo>
                <a:cubicBezTo>
                  <a:pt x="140" y="32"/>
                  <a:pt x="152" y="88"/>
                  <a:pt x="152" y="88"/>
                </a:cubicBezTo>
                <a:cubicBezTo>
                  <a:pt x="144" y="152"/>
                  <a:pt x="137" y="216"/>
                  <a:pt x="128" y="280"/>
                </a:cubicBezTo>
                <a:cubicBezTo>
                  <a:pt x="124" y="303"/>
                  <a:pt x="130" y="330"/>
                  <a:pt x="120" y="352"/>
                </a:cubicBezTo>
                <a:cubicBezTo>
                  <a:pt x="107" y="378"/>
                  <a:pt x="72" y="399"/>
                  <a:pt x="48" y="416"/>
                </a:cubicBezTo>
                <a:cubicBezTo>
                  <a:pt x="30" y="442"/>
                  <a:pt x="17" y="469"/>
                  <a:pt x="0" y="496"/>
                </a:cubicBezTo>
                <a:cubicBezTo>
                  <a:pt x="2" y="536"/>
                  <a:pt x="1" y="576"/>
                  <a:pt x="8" y="616"/>
                </a:cubicBezTo>
                <a:cubicBezTo>
                  <a:pt x="15" y="660"/>
                  <a:pt x="66" y="687"/>
                  <a:pt x="88" y="720"/>
                </a:cubicBezTo>
                <a:cubicBezTo>
                  <a:pt x="105" y="745"/>
                  <a:pt x="128" y="764"/>
                  <a:pt x="144" y="792"/>
                </a:cubicBezTo>
                <a:cubicBezTo>
                  <a:pt x="160" y="820"/>
                  <a:pt x="165" y="849"/>
                  <a:pt x="176" y="880"/>
                </a:cubicBezTo>
                <a:cubicBezTo>
                  <a:pt x="181" y="956"/>
                  <a:pt x="189" y="1021"/>
                  <a:pt x="200" y="1096"/>
                </a:cubicBezTo>
                <a:cubicBezTo>
                  <a:pt x="182" y="1167"/>
                  <a:pt x="136" y="1227"/>
                  <a:pt x="96" y="1288"/>
                </a:cubicBezTo>
                <a:cubicBezTo>
                  <a:pt x="108" y="1467"/>
                  <a:pt x="91" y="1351"/>
                  <a:pt x="112" y="1424"/>
                </a:cubicBezTo>
                <a:cubicBezTo>
                  <a:pt x="119" y="1450"/>
                  <a:pt x="136" y="1504"/>
                  <a:pt x="136" y="1504"/>
                </a:cubicBezTo>
                <a:cubicBezTo>
                  <a:pt x="141" y="1628"/>
                  <a:pt x="133" y="1723"/>
                  <a:pt x="200" y="1824"/>
                </a:cubicBezTo>
                <a:cubicBezTo>
                  <a:pt x="193" y="1876"/>
                  <a:pt x="192" y="1943"/>
                  <a:pt x="168" y="1992"/>
                </a:cubicBezTo>
                <a:cubicBezTo>
                  <a:pt x="163" y="2000"/>
                  <a:pt x="155" y="2007"/>
                  <a:pt x="152" y="2016"/>
                </a:cubicBezTo>
                <a:cubicBezTo>
                  <a:pt x="124" y="2077"/>
                  <a:pt x="150" y="2049"/>
                  <a:pt x="128" y="2072"/>
                </a:cubicBezTo>
              </a:path>
            </a:pathLst>
          </a:custGeom>
          <a:noFill/>
          <a:ln w="76320">
            <a:solidFill>
              <a:srgbClr val="FC0128"/>
            </a:solidFill>
            <a:round/>
            <a:headEnd/>
            <a:tailEnd/>
          </a:ln>
          <a:effectLst>
            <a:outerShdw dist="71785" dir="2700000" algn="ctr" rotWithShape="0">
              <a:srgbClr val="040404"/>
            </a:outerShdw>
          </a:effec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4050" name="Freeform 18"/>
          <p:cNvSpPr>
            <a:spLocks noChangeArrowheads="1"/>
          </p:cNvSpPr>
          <p:nvPr/>
        </p:nvSpPr>
        <p:spPr bwMode="auto">
          <a:xfrm>
            <a:off x="1751013" y="590550"/>
            <a:ext cx="1377950" cy="906463"/>
          </a:xfrm>
          <a:custGeom>
            <a:avLst/>
            <a:gdLst>
              <a:gd name="T0" fmla="*/ 701 w 789"/>
              <a:gd name="T1" fmla="*/ 0 h 504"/>
              <a:gd name="T2" fmla="*/ 685 w 789"/>
              <a:gd name="T3" fmla="*/ 120 h 504"/>
              <a:gd name="T4" fmla="*/ 677 w 789"/>
              <a:gd name="T5" fmla="*/ 248 h 504"/>
              <a:gd name="T6" fmla="*/ 757 w 789"/>
              <a:gd name="T7" fmla="*/ 264 h 504"/>
              <a:gd name="T8" fmla="*/ 789 w 789"/>
              <a:gd name="T9" fmla="*/ 360 h 504"/>
              <a:gd name="T10" fmla="*/ 757 w 789"/>
              <a:gd name="T11" fmla="*/ 376 h 504"/>
              <a:gd name="T12" fmla="*/ 677 w 789"/>
              <a:gd name="T13" fmla="*/ 384 h 504"/>
              <a:gd name="T14" fmla="*/ 693 w 789"/>
              <a:gd name="T15" fmla="*/ 448 h 504"/>
              <a:gd name="T16" fmla="*/ 549 w 789"/>
              <a:gd name="T17" fmla="*/ 504 h 504"/>
              <a:gd name="T18" fmla="*/ 413 w 789"/>
              <a:gd name="T19" fmla="*/ 480 h 504"/>
              <a:gd name="T20" fmla="*/ 333 w 789"/>
              <a:gd name="T21" fmla="*/ 480 h 504"/>
              <a:gd name="T22" fmla="*/ 253 w 789"/>
              <a:gd name="T23" fmla="*/ 488 h 504"/>
              <a:gd name="T24" fmla="*/ 197 w 789"/>
              <a:gd name="T25" fmla="*/ 480 h 504"/>
              <a:gd name="T26" fmla="*/ 229 w 789"/>
              <a:gd name="T27" fmla="*/ 440 h 504"/>
              <a:gd name="T28" fmla="*/ 413 w 789"/>
              <a:gd name="T29" fmla="*/ 384 h 504"/>
              <a:gd name="T30" fmla="*/ 381 w 789"/>
              <a:gd name="T31" fmla="*/ 328 h 504"/>
              <a:gd name="T32" fmla="*/ 301 w 789"/>
              <a:gd name="T33" fmla="*/ 256 h 504"/>
              <a:gd name="T34" fmla="*/ 413 w 789"/>
              <a:gd name="T35" fmla="*/ 216 h 504"/>
              <a:gd name="T36" fmla="*/ 405 w 789"/>
              <a:gd name="T37" fmla="*/ 168 h 504"/>
              <a:gd name="T38" fmla="*/ 317 w 789"/>
              <a:gd name="T39" fmla="*/ 224 h 504"/>
              <a:gd name="T40" fmla="*/ 117 w 789"/>
              <a:gd name="T41" fmla="*/ 216 h 504"/>
              <a:gd name="T42" fmla="*/ 61 w 789"/>
              <a:gd name="T43" fmla="*/ 208 h 504"/>
              <a:gd name="T44" fmla="*/ 37 w 789"/>
              <a:gd name="T45" fmla="*/ 200 h 504"/>
              <a:gd name="T46" fmla="*/ 13 w 789"/>
              <a:gd name="T47" fmla="*/ 184 h 504"/>
              <a:gd name="T48" fmla="*/ 37 w 789"/>
              <a:gd name="T49" fmla="*/ 112 h 504"/>
              <a:gd name="T50" fmla="*/ 61 w 789"/>
              <a:gd name="T51" fmla="*/ 64 h 504"/>
              <a:gd name="T52" fmla="*/ 109 w 789"/>
              <a:gd name="T53" fmla="*/ 48 h 504"/>
              <a:gd name="T54" fmla="*/ 117 w 789"/>
              <a:gd name="T55" fmla="*/ 24 h 504"/>
              <a:gd name="T56" fmla="*/ 133 w 789"/>
              <a:gd name="T57" fmla="*/ 0 h 5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9" h="504">
                <a:moveTo>
                  <a:pt x="701" y="0"/>
                </a:moveTo>
                <a:cubicBezTo>
                  <a:pt x="720" y="59"/>
                  <a:pt x="719" y="67"/>
                  <a:pt x="685" y="120"/>
                </a:cubicBezTo>
                <a:cubicBezTo>
                  <a:pt x="694" y="174"/>
                  <a:pt x="708" y="200"/>
                  <a:pt x="677" y="248"/>
                </a:cubicBezTo>
                <a:cubicBezTo>
                  <a:pt x="716" y="274"/>
                  <a:pt x="708" y="251"/>
                  <a:pt x="757" y="264"/>
                </a:cubicBezTo>
                <a:cubicBezTo>
                  <a:pt x="764" y="311"/>
                  <a:pt x="775" y="318"/>
                  <a:pt x="789" y="360"/>
                </a:cubicBezTo>
                <a:cubicBezTo>
                  <a:pt x="778" y="365"/>
                  <a:pt x="768" y="373"/>
                  <a:pt x="757" y="376"/>
                </a:cubicBezTo>
                <a:cubicBezTo>
                  <a:pt x="730" y="381"/>
                  <a:pt x="699" y="369"/>
                  <a:pt x="677" y="384"/>
                </a:cubicBezTo>
                <a:cubicBezTo>
                  <a:pt x="671" y="387"/>
                  <a:pt x="689" y="438"/>
                  <a:pt x="693" y="448"/>
                </a:cubicBezTo>
                <a:cubicBezTo>
                  <a:pt x="663" y="492"/>
                  <a:pt x="598" y="495"/>
                  <a:pt x="549" y="504"/>
                </a:cubicBezTo>
                <a:cubicBezTo>
                  <a:pt x="497" y="498"/>
                  <a:pt x="460" y="495"/>
                  <a:pt x="413" y="480"/>
                </a:cubicBezTo>
                <a:cubicBezTo>
                  <a:pt x="338" y="498"/>
                  <a:pt x="431" y="480"/>
                  <a:pt x="333" y="480"/>
                </a:cubicBezTo>
                <a:cubicBezTo>
                  <a:pt x="306" y="480"/>
                  <a:pt x="279" y="485"/>
                  <a:pt x="253" y="488"/>
                </a:cubicBezTo>
                <a:cubicBezTo>
                  <a:pt x="234" y="485"/>
                  <a:pt x="212" y="490"/>
                  <a:pt x="197" y="480"/>
                </a:cubicBezTo>
                <a:cubicBezTo>
                  <a:pt x="183" y="471"/>
                  <a:pt x="210" y="448"/>
                  <a:pt x="229" y="440"/>
                </a:cubicBezTo>
                <a:cubicBezTo>
                  <a:pt x="290" y="412"/>
                  <a:pt x="345" y="392"/>
                  <a:pt x="413" y="384"/>
                </a:cubicBezTo>
                <a:cubicBezTo>
                  <a:pt x="440" y="342"/>
                  <a:pt x="420" y="341"/>
                  <a:pt x="381" y="328"/>
                </a:cubicBezTo>
                <a:cubicBezTo>
                  <a:pt x="365" y="282"/>
                  <a:pt x="347" y="267"/>
                  <a:pt x="301" y="256"/>
                </a:cubicBezTo>
                <a:cubicBezTo>
                  <a:pt x="334" y="233"/>
                  <a:pt x="373" y="225"/>
                  <a:pt x="413" y="216"/>
                </a:cubicBezTo>
                <a:cubicBezTo>
                  <a:pt x="410" y="200"/>
                  <a:pt x="419" y="175"/>
                  <a:pt x="405" y="168"/>
                </a:cubicBezTo>
                <a:cubicBezTo>
                  <a:pt x="349" y="137"/>
                  <a:pt x="328" y="190"/>
                  <a:pt x="317" y="224"/>
                </a:cubicBezTo>
                <a:cubicBezTo>
                  <a:pt x="208" y="196"/>
                  <a:pt x="274" y="206"/>
                  <a:pt x="117" y="216"/>
                </a:cubicBezTo>
                <a:cubicBezTo>
                  <a:pt x="21" y="247"/>
                  <a:pt x="94" y="241"/>
                  <a:pt x="61" y="208"/>
                </a:cubicBezTo>
                <a:cubicBezTo>
                  <a:pt x="55" y="202"/>
                  <a:pt x="44" y="203"/>
                  <a:pt x="37" y="200"/>
                </a:cubicBezTo>
                <a:cubicBezTo>
                  <a:pt x="28" y="195"/>
                  <a:pt x="21" y="189"/>
                  <a:pt x="13" y="184"/>
                </a:cubicBezTo>
                <a:cubicBezTo>
                  <a:pt x="0" y="147"/>
                  <a:pt x="9" y="139"/>
                  <a:pt x="37" y="112"/>
                </a:cubicBezTo>
                <a:cubicBezTo>
                  <a:pt x="41" y="98"/>
                  <a:pt x="47" y="72"/>
                  <a:pt x="61" y="64"/>
                </a:cubicBezTo>
                <a:cubicBezTo>
                  <a:pt x="75" y="55"/>
                  <a:pt x="109" y="48"/>
                  <a:pt x="109" y="48"/>
                </a:cubicBezTo>
                <a:cubicBezTo>
                  <a:pt x="111" y="40"/>
                  <a:pt x="113" y="31"/>
                  <a:pt x="117" y="24"/>
                </a:cubicBezTo>
                <a:cubicBezTo>
                  <a:pt x="121" y="15"/>
                  <a:pt x="133" y="0"/>
                  <a:pt x="133" y="0"/>
                </a:cubicBezTo>
              </a:path>
            </a:pathLst>
          </a:custGeom>
          <a:noFill/>
          <a:ln w="76320">
            <a:solidFill>
              <a:srgbClr val="FC0128"/>
            </a:solidFill>
            <a:round/>
            <a:headEnd/>
            <a:tailEnd/>
          </a:ln>
          <a:effectLst>
            <a:outerShdw dist="71785" dir="2700000" algn="ctr" rotWithShape="0">
              <a:srgbClr val="040404"/>
            </a:outerShdw>
          </a:effec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4051" name="Line 19"/>
          <p:cNvSpPr>
            <a:spLocks noChangeShapeType="1"/>
          </p:cNvSpPr>
          <p:nvPr/>
        </p:nvSpPr>
        <p:spPr bwMode="auto">
          <a:xfrm>
            <a:off x="2095500" y="201613"/>
            <a:ext cx="5783263" cy="7181850"/>
          </a:xfrm>
          <a:prstGeom prst="line">
            <a:avLst/>
          </a:prstGeom>
          <a:noFill/>
          <a:ln w="57240">
            <a:solidFill>
              <a:srgbClr val="FC0128"/>
            </a:solidFill>
            <a:miter lim="800000"/>
            <a:headEnd type="triangle" w="med" len="med"/>
            <a:tailEnd type="triangle" w="med" len="med"/>
          </a:ln>
          <a:effectLst>
            <a:outerShdw dist="113503" dir="1593903" algn="ctr" rotWithShape="0">
              <a:srgbClr val="040404"/>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96277" name="Text Box 20"/>
          <p:cNvSpPr txBox="1">
            <a:spLocks noChangeArrowheads="1"/>
          </p:cNvSpPr>
          <p:nvPr/>
        </p:nvSpPr>
        <p:spPr bwMode="auto">
          <a:xfrm>
            <a:off x="1085850" y="4516440"/>
            <a:ext cx="2878138"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500"/>
              </a:spcBef>
              <a:buClr>
                <a:srgbClr val="0033CC"/>
              </a:buClr>
              <a:defRPr/>
            </a:pPr>
            <a:r>
              <a:rPr lang="en-GB" sz="4000" b="1" dirty="0" smtClean="0">
                <a:ln>
                  <a:solidFill>
                    <a:srgbClr val="0066FF"/>
                  </a:solidFill>
                </a:ln>
                <a:solidFill>
                  <a:srgbClr val="0033CC"/>
                </a:solidFill>
                <a:effectLst>
                  <a:glow rad="152400">
                    <a:schemeClr val="bg1"/>
                  </a:glow>
                </a:effectLst>
                <a:latin typeface="Kruti Dev 010" pitchFamily="2" charset="0"/>
              </a:rPr>
              <a:t>vÝhdk</a:t>
            </a:r>
            <a:endParaRPr lang="en-GB" sz="4000" b="1" dirty="0">
              <a:ln>
                <a:solidFill>
                  <a:srgbClr val="0066FF"/>
                </a:solidFill>
              </a:ln>
              <a:solidFill>
                <a:srgbClr val="0033CC"/>
              </a:solidFill>
              <a:effectLst>
                <a:glow rad="152400">
                  <a:schemeClr val="bg1"/>
                </a:glow>
              </a:effectLst>
              <a:latin typeface="Kruti Dev 010" pitchFamily="2" charset="0"/>
            </a:endParaRPr>
          </a:p>
        </p:txBody>
      </p:sp>
      <p:sp>
        <p:nvSpPr>
          <p:cNvPr id="96278" name="Text Box 21"/>
          <p:cNvSpPr txBox="1">
            <a:spLocks noChangeArrowheads="1"/>
          </p:cNvSpPr>
          <p:nvPr/>
        </p:nvSpPr>
        <p:spPr bwMode="auto">
          <a:xfrm>
            <a:off x="7318375" y="5727718"/>
            <a:ext cx="1841500" cy="657024"/>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3600" b="1" dirty="0" smtClean="0">
                <a:ln>
                  <a:solidFill>
                    <a:srgbClr val="0066FF"/>
                  </a:solidFill>
                </a:ln>
                <a:solidFill>
                  <a:srgbClr val="0033CC"/>
                </a:solidFill>
                <a:effectLst>
                  <a:glow rad="152400">
                    <a:schemeClr val="bg1"/>
                  </a:glow>
                </a:effectLst>
                <a:latin typeface="Kruti Dev 010" pitchFamily="2" charset="0"/>
              </a:rPr>
              <a:t>vjsfc;k</a:t>
            </a:r>
          </a:p>
        </p:txBody>
      </p:sp>
      <p:sp>
        <p:nvSpPr>
          <p:cNvPr id="44054" name="Text Box 22"/>
          <p:cNvSpPr txBox="1">
            <a:spLocks noChangeArrowheads="1"/>
          </p:cNvSpPr>
          <p:nvPr/>
        </p:nvSpPr>
        <p:spPr bwMode="auto">
          <a:xfrm>
            <a:off x="671513" y="3171825"/>
            <a:ext cx="8778875" cy="1360488"/>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4995"/>
              </a:spcBef>
              <a:buClr>
                <a:srgbClr val="FFEA18"/>
              </a:buClr>
              <a:defRPr/>
            </a:pPr>
            <a:endParaRPr lang="en-GB" sz="8000" b="1" dirty="0">
              <a:solidFill>
                <a:srgbClr val="FFEA18"/>
              </a:solidFill>
              <a:effectLst>
                <a:glow rad="165100">
                  <a:schemeClr val="tx1">
                    <a:alpha val="96000"/>
                  </a:schemeClr>
                </a:glow>
              </a:effectLst>
              <a:latin typeface="Kruti Dev 010" pitchFamily="2" charset="0"/>
            </a:endParaRPr>
          </a:p>
        </p:txBody>
      </p:sp>
      <p:sp>
        <p:nvSpPr>
          <p:cNvPr id="89111" name="Text Box 23"/>
          <p:cNvSpPr txBox="1">
            <a:spLocks noChangeArrowheads="1"/>
          </p:cNvSpPr>
          <p:nvPr/>
        </p:nvSpPr>
        <p:spPr bwMode="auto">
          <a:xfrm>
            <a:off x="923766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41</a:t>
            </a:r>
          </a:p>
        </p:txBody>
      </p:sp>
      <p:grpSp>
        <p:nvGrpSpPr>
          <p:cNvPr id="89112" name="Group 24"/>
          <p:cNvGrpSpPr>
            <a:grpSpLocks/>
          </p:cNvGrpSpPr>
          <p:nvPr/>
        </p:nvGrpSpPr>
        <p:grpSpPr bwMode="auto">
          <a:xfrm>
            <a:off x="6962775" y="5143500"/>
            <a:ext cx="439738" cy="749300"/>
            <a:chOff x="4386" y="3240"/>
            <a:chExt cx="277" cy="472"/>
          </a:xfrm>
        </p:grpSpPr>
        <p:sp>
          <p:nvSpPr>
            <p:cNvPr id="44057" name="Oval 25"/>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44058" name="Oval 26"/>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
        <p:nvSpPr>
          <p:cNvPr id="89113" name="Text Box 27"/>
          <p:cNvSpPr txBox="1">
            <a:spLocks noChangeArrowheads="1"/>
          </p:cNvSpPr>
          <p:nvPr/>
        </p:nvSpPr>
        <p:spPr bwMode="auto">
          <a:xfrm>
            <a:off x="6411913" y="4459288"/>
            <a:ext cx="1576387" cy="473075"/>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667" tIns="51015" rIns="101667" bIns="51015">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375"/>
              </a:spcBef>
              <a:buClr>
                <a:srgbClr val="66CCFF"/>
              </a:buClr>
            </a:pPr>
            <a:r>
              <a:rPr lang="en-GB" sz="2400" b="1">
                <a:solidFill>
                  <a:srgbClr val="66CCFF"/>
                </a:solidFill>
                <a:latin typeface="Kruti Dev 010" charset="0"/>
              </a:rPr>
              <a:t>btjk;y</a:t>
            </a:r>
          </a:p>
        </p:txBody>
      </p:sp>
      <p:sp>
        <p:nvSpPr>
          <p:cNvPr id="2" name="Title 1"/>
          <p:cNvSpPr>
            <a:spLocks noGrp="1"/>
          </p:cNvSpPr>
          <p:nvPr>
            <p:ph type="title" idx="4294967295"/>
          </p:nvPr>
        </p:nvSpPr>
        <p:spPr>
          <a:xfrm>
            <a:off x="0" y="3100382"/>
            <a:ext cx="10058400" cy="1295400"/>
          </a:xfrm>
          <a:prstGeom prst="rect">
            <a:avLst/>
          </a:prstGeom>
        </p:spPr>
        <p:txBody>
          <a:bodyPr lIns="91277" tIns="45637" rIns="91277" bIns="45637"/>
          <a:lstStyle/>
          <a:p>
            <a:pPr defTabSz="453173">
              <a:defRPr/>
            </a:pPr>
            <a:r>
              <a:rPr lang="en-GB" sz="8800" b="1" kern="1200" dirty="0" smtClean="0">
                <a:solidFill>
                  <a:srgbClr val="FFEA18"/>
                </a:solidFill>
                <a:effectLst>
                  <a:glow rad="165100">
                    <a:schemeClr val="tx1">
                      <a:alpha val="96000"/>
                    </a:schemeClr>
                  </a:glow>
                </a:effectLst>
                <a:latin typeface="Kruti Dev 010" pitchFamily="2" charset="0"/>
                <a:ea typeface="ＭＳ Ｐゴシック"/>
                <a:cs typeface="ＭＳ Ｐゴシック"/>
              </a:rPr>
              <a:t>jkseh  lkezkT;</a:t>
            </a:r>
            <a:endParaRPr lang="en-US" sz="5400" dirty="0">
              <a:latin typeface="Kruti Dev 010" pitchFamily="2"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6" presetClass="entr" presetSubtype="42" fill="hold" nodeType="afterEffect">
                                  <p:stCondLst>
                                    <p:cond delay="0"/>
                                  </p:stCondLst>
                                  <p:childTnLst>
                                    <p:set>
                                      <p:cBhvr>
                                        <p:cTn id="12" dur="1" fill="hold">
                                          <p:stCondLst>
                                            <p:cond delay="0"/>
                                          </p:stCondLst>
                                        </p:cTn>
                                        <p:tgtEl>
                                          <p:spTgt spid="44051"/>
                                        </p:tgtEl>
                                        <p:attrNameLst>
                                          <p:attrName>style.visibility</p:attrName>
                                        </p:attrNameLst>
                                      </p:cBhvr>
                                      <p:to>
                                        <p:strVal val="visible"/>
                                      </p:to>
                                    </p:set>
                                    <p:animEffect transition="in" filter="barn(outHorizontal)">
                                      <p:cBhvr>
                                        <p:cTn id="13" dur="500"/>
                                        <p:tgtEl>
                                          <p:spTgt spid="44051"/>
                                        </p:tgtEl>
                                      </p:cBhvr>
                                    </p:animEffect>
                                  </p:childTnLst>
                                </p:cTn>
                              </p:par>
                            </p:childTnLst>
                          </p:cTn>
                        </p:par>
                        <p:par>
                          <p:cTn id="14" fill="hold" nodeType="afterGroup">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4046"/>
                                        </p:tgtEl>
                                        <p:attrNameLst>
                                          <p:attrName>style.visibility</p:attrName>
                                        </p:attrNameLst>
                                      </p:cBhvr>
                                      <p:to>
                                        <p:strVal val="visible"/>
                                      </p:to>
                                    </p:set>
                                    <p:animEffect transition="in" filter="barn(outVertical)">
                                      <p:cBhvr>
                                        <p:cTn id="17" dur="5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pic>
        <p:nvPicPr>
          <p:cNvPr id="9113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574675"/>
            <a:ext cx="8745538"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139" name="Rectangle 10"/>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66" tIns="45632" rIns="91266" bIns="45632" anchor="ctr"/>
          <a:lstStyle/>
          <a:p>
            <a:endParaRPr lang="en-US">
              <a:solidFill>
                <a:srgbClr val="FFFFFF"/>
              </a:solidFill>
              <a:latin typeface="Kruti Dev 010" charset="0"/>
            </a:endParaRPr>
          </a:p>
        </p:txBody>
      </p:sp>
      <p:sp>
        <p:nvSpPr>
          <p:cNvPr id="91140" name="Text Box 2"/>
          <p:cNvSpPr txBox="1">
            <a:spLocks noChangeArrowheads="1"/>
          </p:cNvSpPr>
          <p:nvPr/>
        </p:nvSpPr>
        <p:spPr bwMode="auto">
          <a:xfrm>
            <a:off x="830263" y="7439025"/>
            <a:ext cx="792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 </a:t>
            </a:r>
            <a:r>
              <a:rPr lang="en-GB" sz="1000" b="1">
                <a:solidFill>
                  <a:srgbClr val="FFFFFF"/>
                </a:solidFill>
                <a:latin typeface="Kruti Dev 010" charset="0"/>
                <a:ea typeface="MS Gothic" charset="0"/>
                <a:cs typeface="MS Gothic" charset="0"/>
              </a:rPr>
              <a:t>2006</a:t>
            </a:r>
            <a:r>
              <a:rPr lang="en-GB" sz="900" b="1">
                <a:solidFill>
                  <a:srgbClr val="FFFFFF"/>
                </a:solidFill>
                <a:latin typeface="Kruti Dev 010" charset="0"/>
                <a:ea typeface="MS Gothic" charset="0"/>
                <a:cs typeface="MS Gothic" charset="0"/>
              </a:rPr>
              <a:t> TBBMI</a:t>
            </a:r>
          </a:p>
        </p:txBody>
      </p:sp>
      <p:sp>
        <p:nvSpPr>
          <p:cNvPr id="91141" name="Rectangle 3"/>
          <p:cNvSpPr>
            <a:spLocks noChangeArrowheads="1"/>
          </p:cNvSpPr>
          <p:nvPr/>
        </p:nvSpPr>
        <p:spPr bwMode="auto">
          <a:xfrm>
            <a:off x="8696325" y="7416800"/>
            <a:ext cx="608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1142" name="Picture 4"/>
          <p:cNvSpPr>
            <a:spLocks noChangeAspect="1" noChangeArrowheads="1"/>
          </p:cNvSpPr>
          <p:nvPr/>
        </p:nvSpPr>
        <p:spPr bwMode="auto">
          <a:xfrm>
            <a:off x="628650" y="574675"/>
            <a:ext cx="87455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88" tIns="45642" rIns="91288" bIns="45642"/>
          <a:lstStyle/>
          <a:p>
            <a:endParaRPr lang="en-US">
              <a:solidFill>
                <a:srgbClr val="FFFFFF"/>
              </a:solidFill>
              <a:latin typeface="Kruti Dev 010" charset="0"/>
            </a:endParaRPr>
          </a:p>
        </p:txBody>
      </p:sp>
      <p:sp>
        <p:nvSpPr>
          <p:cNvPr id="91143"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91144" name="Text Box 6"/>
          <p:cNvSpPr txBox="1">
            <a:spLocks noChangeArrowheads="1"/>
          </p:cNvSpPr>
          <p:nvPr/>
        </p:nvSpPr>
        <p:spPr bwMode="auto">
          <a:xfrm rot="1320000">
            <a:off x="3671888" y="1708150"/>
            <a:ext cx="2319337"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2000" b="1">
                <a:solidFill>
                  <a:srgbClr val="FFFFFF"/>
                </a:solidFill>
                <a:latin typeface="Kruti Dev 010" charset="0"/>
              </a:rPr>
              <a:t>eSMhVsjsfu;e </a:t>
            </a: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a:p>
            <a:pPr algn="ctr">
              <a:lnSpc>
                <a:spcPct val="100000"/>
              </a:lnSpc>
              <a:spcBef>
                <a:spcPts val="1000"/>
              </a:spcBef>
              <a:buClr>
                <a:srgbClr val="FFFFFF"/>
              </a:buClr>
            </a:pPr>
            <a:endParaRPr lang="en-GB" sz="2000" b="1">
              <a:solidFill>
                <a:srgbClr val="FFFFFF"/>
              </a:solidFill>
              <a:latin typeface="Kruti Dev 010" charset="0"/>
            </a:endParaRPr>
          </a:p>
        </p:txBody>
      </p:sp>
      <p:sp>
        <p:nvSpPr>
          <p:cNvPr id="91145" name="Text Box 9"/>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45067" name="Text Box 11"/>
          <p:cNvSpPr txBox="1">
            <a:spLocks noChangeArrowheads="1"/>
          </p:cNvSpPr>
          <p:nvPr/>
        </p:nvSpPr>
        <p:spPr bwMode="auto">
          <a:xfrm>
            <a:off x="7177088" y="4595819"/>
            <a:ext cx="2195512" cy="732622"/>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lnSpc>
                <a:spcPct val="70000"/>
              </a:lnSpc>
              <a:spcBef>
                <a:spcPts val="1500"/>
              </a:spcBef>
              <a:buClr>
                <a:srgbClr val="FC0128"/>
              </a:buClr>
              <a:defRPr/>
            </a:pPr>
            <a:r>
              <a:rPr lang="en-GB" sz="2800" b="1" dirty="0" err="1" smtClean="0">
                <a:solidFill>
                  <a:srgbClr val="FC0128"/>
                </a:solidFill>
                <a:effectLst>
                  <a:glow rad="165100">
                    <a:srgbClr val="FFFFFF">
                      <a:alpha val="98000"/>
                    </a:srgbClr>
                  </a:glow>
                </a:effectLst>
                <a:latin typeface="Kruti Dev 010" pitchFamily="2" charset="0"/>
                <a:ea typeface="MS Gothic" charset="0"/>
                <a:cs typeface="MS Gothic" charset="0"/>
              </a:rPr>
              <a:t>lhfj;k</a:t>
            </a:r>
            <a:r>
              <a:rPr lang="en-GB" sz="2800" b="1" dirty="0" smtClean="0">
                <a:solidFill>
                  <a:srgbClr val="FC0128"/>
                </a:solidFill>
                <a:effectLst>
                  <a:glow rad="165100">
                    <a:srgbClr val="FFFFFF">
                      <a:alpha val="98000"/>
                    </a:srgbClr>
                  </a:glow>
                </a:effectLst>
                <a:latin typeface="Kruti Dev 010" pitchFamily="2" charset="0"/>
                <a:ea typeface="MS Gothic" charset="0"/>
                <a:cs typeface="MS Gothic" charset="0"/>
              </a:rPr>
              <a:t> varkfd;k</a:t>
            </a:r>
            <a:endParaRPr lang="en-GB" sz="28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45068" name="Text Box 12"/>
          <p:cNvSpPr txBox="1">
            <a:spLocks noChangeArrowheads="1"/>
          </p:cNvSpPr>
          <p:nvPr/>
        </p:nvSpPr>
        <p:spPr bwMode="auto">
          <a:xfrm>
            <a:off x="6323013" y="4106868"/>
            <a:ext cx="3141662" cy="404647"/>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lnSpc>
                <a:spcPct val="70000"/>
              </a:lnSpc>
              <a:spcBef>
                <a:spcPts val="1500"/>
              </a:spcBef>
              <a:buClr>
                <a:srgbClr val="FC0128"/>
              </a:buClr>
              <a:defRPr/>
            </a:pPr>
            <a:r>
              <a:rPr lang="en-GB" sz="2800" b="1" dirty="0" smtClean="0">
                <a:solidFill>
                  <a:srgbClr val="FC0128"/>
                </a:solidFill>
                <a:effectLst>
                  <a:glow rad="165100">
                    <a:srgbClr val="FFFFFF">
                      <a:alpha val="98000"/>
                    </a:srgbClr>
                  </a:glow>
                </a:effectLst>
                <a:latin typeface="Kruti Dev 010" pitchFamily="2" charset="0"/>
                <a:ea typeface="MS Gothic" charset="0"/>
                <a:cs typeface="MS Gothic" charset="0"/>
              </a:rPr>
              <a:t>fiflfd;k varkfd;k</a:t>
            </a:r>
            <a:endParaRPr lang="en-GB" sz="28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45069" name="Text Box 13"/>
          <p:cNvSpPr txBox="1">
            <a:spLocks noChangeArrowheads="1"/>
          </p:cNvSpPr>
          <p:nvPr/>
        </p:nvSpPr>
        <p:spPr bwMode="auto">
          <a:xfrm>
            <a:off x="5705475" y="4348171"/>
            <a:ext cx="1993900"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453226">
              <a:spcBef>
                <a:spcPts val="1500"/>
              </a:spcBef>
              <a:buClr>
                <a:srgbClr val="FC0128"/>
              </a:buClr>
              <a:defRPr/>
            </a:pPr>
            <a:r>
              <a:rPr lang="en-GB" sz="2800" b="1" dirty="0" smtClean="0">
                <a:solidFill>
                  <a:srgbClr val="FC0128"/>
                </a:solidFill>
                <a:effectLst>
                  <a:glow rad="165100">
                    <a:srgbClr val="FFFFFF">
                      <a:alpha val="98000"/>
                    </a:srgbClr>
                  </a:glow>
                </a:effectLst>
                <a:latin typeface="Kruti Dev 010" pitchFamily="2" charset="0"/>
                <a:ea typeface="MS Gothic" charset="0"/>
                <a:cs typeface="MS Gothic" charset="0"/>
              </a:rPr>
              <a:t>bfQlql</a:t>
            </a:r>
            <a:endParaRPr lang="en-GB" sz="28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45070" name="Text Box 14"/>
          <p:cNvSpPr txBox="1">
            <a:spLocks noChangeArrowheads="1"/>
          </p:cNvSpPr>
          <p:nvPr/>
        </p:nvSpPr>
        <p:spPr bwMode="auto">
          <a:xfrm>
            <a:off x="4289425" y="4292607"/>
            <a:ext cx="1462088"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500"/>
              </a:spcBef>
              <a:buClr>
                <a:srgbClr val="FC0128"/>
              </a:buClr>
              <a:defRPr/>
            </a:pPr>
            <a:r>
              <a:rPr lang="en-GB" sz="2800" b="1" dirty="0" smtClean="0">
                <a:solidFill>
                  <a:srgbClr val="FC0128"/>
                </a:solidFill>
                <a:effectLst>
                  <a:glow rad="165100">
                    <a:srgbClr val="FFFFFF">
                      <a:alpha val="98000"/>
                    </a:srgbClr>
                  </a:glow>
                </a:effectLst>
                <a:latin typeface="Kruti Dev 010" pitchFamily="2" charset="0"/>
                <a:ea typeface="MS Gothic" charset="0"/>
                <a:cs typeface="MS Gothic" charset="0"/>
              </a:rPr>
              <a:t>,FksUl</a:t>
            </a:r>
            <a:endParaRPr lang="en-GB" sz="28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91150" name="Text Box 15"/>
          <p:cNvSpPr txBox="1">
            <a:spLocks noChangeArrowheads="1"/>
          </p:cNvSpPr>
          <p:nvPr/>
        </p:nvSpPr>
        <p:spPr bwMode="auto">
          <a:xfrm>
            <a:off x="5143500" y="4137025"/>
            <a:ext cx="3381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spcBef>
                <a:spcPts val="2250"/>
              </a:spcBef>
              <a:buClr>
                <a:srgbClr val="919191"/>
              </a:buClr>
            </a:pPr>
            <a:r>
              <a:rPr lang="en-GB" sz="3600" b="1">
                <a:solidFill>
                  <a:srgbClr val="919191"/>
                </a:solidFill>
                <a:latin typeface="Kruti Dev 010" charset="0"/>
                <a:ea typeface="MS Gothic" charset="0"/>
                <a:cs typeface="MS Gothic" charset="0"/>
              </a:rPr>
              <a:t>•</a:t>
            </a:r>
          </a:p>
        </p:txBody>
      </p:sp>
      <p:sp>
        <p:nvSpPr>
          <p:cNvPr id="45073" name="Text Box 17"/>
          <p:cNvSpPr txBox="1">
            <a:spLocks noChangeArrowheads="1"/>
          </p:cNvSpPr>
          <p:nvPr/>
        </p:nvSpPr>
        <p:spPr bwMode="auto">
          <a:xfrm>
            <a:off x="4727575" y="3414719"/>
            <a:ext cx="1995488" cy="569564"/>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500"/>
              </a:spcBef>
              <a:buClr>
                <a:srgbClr val="FC0128"/>
              </a:buClr>
              <a:defRPr/>
            </a:pPr>
            <a:r>
              <a:rPr lang="en-GB" sz="3200" b="1" dirty="0" smtClean="0">
                <a:solidFill>
                  <a:srgbClr val="FC0128"/>
                </a:solidFill>
                <a:effectLst>
                  <a:glow rad="165100">
                    <a:srgbClr val="FFFFFF">
                      <a:alpha val="98000"/>
                    </a:srgbClr>
                  </a:glow>
                </a:effectLst>
                <a:latin typeface="Kruti Dev 010" pitchFamily="2" charset="0"/>
                <a:ea typeface="MS Gothic" charset="0"/>
                <a:cs typeface="MS Gothic" charset="0"/>
              </a:rPr>
              <a:t>efdnqfu;k</a:t>
            </a:r>
            <a:endParaRPr lang="en-GB" sz="32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45079" name="Text Box 23"/>
          <p:cNvSpPr txBox="1">
            <a:spLocks noChangeArrowheads="1"/>
          </p:cNvSpPr>
          <p:nvPr/>
        </p:nvSpPr>
        <p:spPr bwMode="auto">
          <a:xfrm>
            <a:off x="7105653" y="5291145"/>
            <a:ext cx="2281238"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500"/>
              </a:spcBef>
              <a:buClr>
                <a:srgbClr val="FC0128"/>
              </a:buClr>
              <a:defRPr/>
            </a:pPr>
            <a:r>
              <a:rPr lang="en-GB" sz="2800" b="1" dirty="0" smtClean="0">
                <a:solidFill>
                  <a:srgbClr val="FC0128"/>
                </a:solidFill>
                <a:effectLst>
                  <a:glow rad="165100">
                    <a:srgbClr val="FFFFFF">
                      <a:alpha val="98000"/>
                    </a:srgbClr>
                  </a:glow>
                </a:effectLst>
                <a:latin typeface="Kruti Dev 010" pitchFamily="2" charset="0"/>
                <a:ea typeface="MS Gothic" charset="0"/>
                <a:cs typeface="MS Gothic" charset="0"/>
              </a:rPr>
              <a:t>;:'kyse</a:t>
            </a:r>
            <a:endParaRPr lang="en-GB" sz="2800" b="1" dirty="0">
              <a:solidFill>
                <a:srgbClr val="FC0128"/>
              </a:solidFill>
              <a:effectLst>
                <a:glow rad="165100">
                  <a:srgbClr val="FFFFFF">
                    <a:alpha val="98000"/>
                  </a:srgbClr>
                </a:glow>
              </a:effectLst>
              <a:latin typeface="Kruti Dev 010" pitchFamily="2" charset="0"/>
              <a:ea typeface="MS Gothic" charset="0"/>
              <a:cs typeface="MS Gothic" charset="0"/>
            </a:endParaRPr>
          </a:p>
        </p:txBody>
      </p:sp>
      <p:sp>
        <p:nvSpPr>
          <p:cNvPr id="91153"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1154" name="Text Box 26"/>
          <p:cNvSpPr txBox="1">
            <a:spLocks noChangeArrowheads="1"/>
          </p:cNvSpPr>
          <p:nvPr/>
        </p:nvSpPr>
        <p:spPr bwMode="auto">
          <a:xfrm>
            <a:off x="9193213" y="7413625"/>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42</a:t>
            </a:r>
          </a:p>
        </p:txBody>
      </p:sp>
      <p:sp>
        <p:nvSpPr>
          <p:cNvPr id="91155" name="Text Box 27"/>
          <p:cNvSpPr txBox="1">
            <a:spLocks noChangeArrowheads="1"/>
          </p:cNvSpPr>
          <p:nvPr/>
        </p:nvSpPr>
        <p:spPr bwMode="auto">
          <a:xfrm>
            <a:off x="9513888" y="7377113"/>
            <a:ext cx="3349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875"/>
              </a:spcBef>
              <a:buClr>
                <a:srgbClr val="FFFFFF"/>
              </a:buClr>
            </a:pPr>
            <a:r>
              <a:rPr lang="en-GB" sz="1400" b="1">
                <a:solidFill>
                  <a:srgbClr val="FFFFFF"/>
                </a:solidFill>
                <a:latin typeface="Kruti Dev 010" charset="0"/>
                <a:ea typeface="MS Gothic" charset="0"/>
                <a:cs typeface="MS Gothic" charset="0"/>
              </a:rPr>
              <a:t>14</a:t>
            </a:r>
          </a:p>
        </p:txBody>
      </p:sp>
      <p:sp>
        <p:nvSpPr>
          <p:cNvPr id="45085" name="Rectangle 29"/>
          <p:cNvSpPr>
            <a:spLocks noChangeArrowheads="1"/>
          </p:cNvSpPr>
          <p:nvPr/>
        </p:nvSpPr>
        <p:spPr bwMode="auto">
          <a:xfrm>
            <a:off x="831850" y="5146675"/>
            <a:ext cx="5900738" cy="695325"/>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lIns="91288" tIns="45642" rIns="91288" bIns="45642" anchor="ctr"/>
          <a:lstStyle/>
          <a:p>
            <a:pPr defTabSz="456238">
              <a:defRPr/>
            </a:pPr>
            <a:endParaRPr lang="en-US" dirty="0">
              <a:solidFill>
                <a:srgbClr val="FFFFFF"/>
              </a:solidFill>
              <a:latin typeface="Kruti Dev 010" pitchFamily="2" charset="0"/>
              <a:ea typeface="MS Gothic"/>
              <a:cs typeface="+mn-cs"/>
            </a:endParaRPr>
          </a:p>
        </p:txBody>
      </p:sp>
      <p:sp>
        <p:nvSpPr>
          <p:cNvPr id="45087" name="Text Box 31"/>
          <p:cNvSpPr txBox="1">
            <a:spLocks noChangeArrowheads="1"/>
          </p:cNvSpPr>
          <p:nvPr/>
        </p:nvSpPr>
        <p:spPr bwMode="auto">
          <a:xfrm>
            <a:off x="796925" y="4565650"/>
            <a:ext cx="1890713" cy="617538"/>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667" tIns="51015" rIns="101667" bIns="51015">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125"/>
              </a:spcBef>
            </a:pPr>
            <a:r>
              <a:rPr lang="en-GB" sz="1800" b="1">
                <a:solidFill>
                  <a:srgbClr val="000000"/>
                </a:solidFill>
                <a:latin typeface="Kruti Dev 010" charset="0"/>
                <a:ea typeface="MS Gothic" charset="0"/>
                <a:cs typeface="MS Gothic" charset="0"/>
              </a:rPr>
              <a:t>izsfjrksa ds dk;Z ƒ…&amp;ƒ†</a:t>
            </a:r>
          </a:p>
        </p:txBody>
      </p:sp>
      <p:sp>
        <p:nvSpPr>
          <p:cNvPr id="45088" name="Text Box 32"/>
          <p:cNvSpPr txBox="1">
            <a:spLocks noChangeArrowheads="1"/>
          </p:cNvSpPr>
          <p:nvPr/>
        </p:nvSpPr>
        <p:spPr bwMode="auto">
          <a:xfrm>
            <a:off x="187325" y="385763"/>
            <a:ext cx="4341813" cy="560387"/>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816" tIns="46699" rIns="89816" bIns="46699">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750"/>
              </a:spcBef>
              <a:buClr>
                <a:srgbClr val="FFFF00"/>
              </a:buClr>
            </a:pPr>
            <a:r>
              <a:rPr lang="en-GB" sz="3200" b="1">
                <a:solidFill>
                  <a:srgbClr val="FFFF00"/>
                </a:solidFill>
                <a:latin typeface="Kruti Dev 010" charset="0"/>
                <a:ea typeface="MS Gothic" charset="0"/>
                <a:cs typeface="MS Gothic" charset="0"/>
              </a:rPr>
              <a:t>v/;;u lgk;d ¾ „†</a:t>
            </a:r>
          </a:p>
        </p:txBody>
      </p:sp>
      <p:sp>
        <p:nvSpPr>
          <p:cNvPr id="45089" name="AutoShape 33"/>
          <p:cNvSpPr>
            <a:spLocks noChangeArrowheads="1"/>
          </p:cNvSpPr>
          <p:nvPr/>
        </p:nvSpPr>
        <p:spPr bwMode="auto">
          <a:xfrm rot="-10380000">
            <a:off x="5854700" y="3922713"/>
            <a:ext cx="473075" cy="1081087"/>
          </a:xfrm>
          <a:prstGeom prst="curvedLeftArrow">
            <a:avLst>
              <a:gd name="adj1" fmla="val 44435"/>
              <a:gd name="adj2" fmla="val 90986"/>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5099" name="Freeform 43"/>
          <p:cNvSpPr>
            <a:spLocks noChangeArrowheads="1"/>
          </p:cNvSpPr>
          <p:nvPr/>
        </p:nvSpPr>
        <p:spPr bwMode="auto">
          <a:xfrm>
            <a:off x="6435725" y="3995738"/>
            <a:ext cx="855663" cy="1001712"/>
          </a:xfrm>
          <a:custGeom>
            <a:avLst/>
            <a:gdLst>
              <a:gd name="T0" fmla="*/ 855663 w 539"/>
              <a:gd name="T1" fmla="*/ 941387 h 631"/>
              <a:gd name="T2" fmla="*/ 285750 w 539"/>
              <a:gd name="T3" fmla="*/ 927100 h 631"/>
              <a:gd name="T4" fmla="*/ 142875 w 539"/>
              <a:gd name="T5" fmla="*/ 841375 h 631"/>
              <a:gd name="T6" fmla="*/ 85725 w 539"/>
              <a:gd name="T7" fmla="*/ 700087 h 631"/>
              <a:gd name="T8" fmla="*/ 28575 w 539"/>
              <a:gd name="T9" fmla="*/ 614362 h 631"/>
              <a:gd name="T10" fmla="*/ 0 w 539"/>
              <a:gd name="T11" fmla="*/ 528637 h 631"/>
              <a:gd name="T12" fmla="*/ 71438 w 539"/>
              <a:gd name="T13" fmla="*/ 57150 h 631"/>
              <a:gd name="T14" fmla="*/ 200025 w 539"/>
              <a:gd name="T15" fmla="*/ 0 h 631"/>
              <a:gd name="T16" fmla="*/ 328613 w 539"/>
              <a:gd name="T17" fmla="*/ 57150 h 631"/>
              <a:gd name="T18" fmla="*/ 342900 w 539"/>
              <a:gd name="T19" fmla="*/ 12858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240">
            <a:solidFill>
              <a:srgbClr val="FFFF00"/>
            </a:solidFill>
            <a:round/>
            <a:headEnd/>
            <a:tailEnd/>
          </a:ln>
          <a:effectLst>
            <a:outerShdw blurRad="63500" dist="63504" dir="3183908"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5100" name="AutoShape 44"/>
          <p:cNvSpPr>
            <a:spLocks noChangeArrowheads="1"/>
          </p:cNvSpPr>
          <p:nvPr/>
        </p:nvSpPr>
        <p:spPr bwMode="auto">
          <a:xfrm>
            <a:off x="6704013" y="3624263"/>
            <a:ext cx="617537" cy="1079500"/>
          </a:xfrm>
          <a:prstGeom prst="curvedLeftArrow">
            <a:avLst>
              <a:gd name="adj1" fmla="val 34047"/>
              <a:gd name="adj2" fmla="val 69704"/>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87073" name="Title 1"/>
          <p:cNvSpPr>
            <a:spLocks noGrp="1"/>
          </p:cNvSpPr>
          <p:nvPr>
            <p:ph type="title" idx="4294967295"/>
          </p:nvPr>
        </p:nvSpPr>
        <p:spPr bwMode="auto">
          <a:xfrm>
            <a:off x="852488" y="5253038"/>
            <a:ext cx="5905500"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04" tIns="50853" rIns="101704" bIns="50853"/>
          <a:lstStyle/>
          <a:p>
            <a:r>
              <a:rPr lang="en-GB" sz="3200" b="1">
                <a:latin typeface="Kruti Dev 010" charset="0"/>
              </a:rPr>
              <a:t>ƒ ^^n</a:t>
            </a:r>
            <a:r>
              <a:rPr lang="en-GB" altLang="ja-JP" sz="3200" b="1">
                <a:latin typeface="Kruti Dev 010" charset="0"/>
              </a:rPr>
              <a:t> </a:t>
            </a:r>
            <a:r>
              <a:rPr lang="en-GB" altLang="ja-JP" sz="3200" b="1" u="sng">
                <a:solidFill>
                  <a:srgbClr val="FC0128"/>
                </a:solidFill>
                <a:latin typeface="Kruti Dev 010" charset="0"/>
              </a:rPr>
              <a:t>gqd</a:t>
            </a:r>
            <a:r>
              <a:rPr lang="en-GB" altLang="ja-JP" sz="3200" b="1">
                <a:solidFill>
                  <a:srgbClr val="FC0128"/>
                </a:solidFill>
                <a:latin typeface="Kruti Dev 010" charset="0"/>
              </a:rPr>
              <a:t> </a:t>
            </a:r>
            <a:r>
              <a:rPr lang="en-GB" altLang="ja-JP" sz="3200" b="1">
                <a:latin typeface="Kruti Dev 010" charset="0"/>
              </a:rPr>
              <a:t>% ,d </a:t>
            </a:r>
            <a:r>
              <a:rPr lang="en-GB" altLang="ja-JP" sz="3200" b="1" u="sng">
                <a:solidFill>
                  <a:srgbClr val="FC0128"/>
                </a:solidFill>
                <a:latin typeface="Kruti Dev 010" charset="0"/>
              </a:rPr>
              <a:t>iz;ksx'kkyk**</a:t>
            </a:r>
            <a:endParaRPr lang="en-US" sz="5400">
              <a:latin typeface="Kruti Dev 010" charset="0"/>
            </a:endParaRPr>
          </a:p>
        </p:txBody>
      </p:sp>
      <p:sp>
        <p:nvSpPr>
          <p:cNvPr id="45" name="Text Box 6"/>
          <p:cNvSpPr txBox="1">
            <a:spLocks noChangeArrowheads="1"/>
          </p:cNvSpPr>
          <p:nvPr/>
        </p:nvSpPr>
        <p:spPr bwMode="auto">
          <a:xfrm>
            <a:off x="1465281" y="2635268"/>
            <a:ext cx="3171825"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defRPr/>
            </a:pPr>
            <a:r>
              <a:rPr lang="en-GB" sz="4800" b="1" dirty="0" smtClean="0">
                <a:ln>
                  <a:solidFill>
                    <a:srgbClr val="0066FF"/>
                  </a:solidFill>
                </a:ln>
                <a:solidFill>
                  <a:srgbClr val="0033CC"/>
                </a:solidFill>
                <a:effectLst>
                  <a:glow rad="152400">
                    <a:schemeClr val="bg1"/>
                  </a:glow>
                </a:effectLst>
                <a:latin typeface="Kruti Dev 010" pitchFamily="2" charset="0"/>
              </a:rPr>
              <a:t>;wjksi</a:t>
            </a:r>
            <a:endParaRPr lang="en-GB" sz="4800" b="1" dirty="0">
              <a:ln>
                <a:solidFill>
                  <a:srgbClr val="0066FF"/>
                </a:solidFill>
              </a:ln>
              <a:solidFill>
                <a:srgbClr val="0033CC"/>
              </a:solidFill>
              <a:effectLst>
                <a:glow rad="152400">
                  <a:schemeClr val="bg1"/>
                </a:glow>
              </a:effectLst>
              <a:latin typeface="Kruti Dev 010" pitchFamily="2" charset="0"/>
            </a:endParaRPr>
          </a:p>
        </p:txBody>
      </p:sp>
      <p:sp>
        <p:nvSpPr>
          <p:cNvPr id="46" name="Text Box 5"/>
          <p:cNvSpPr txBox="1">
            <a:spLocks noChangeArrowheads="1"/>
          </p:cNvSpPr>
          <p:nvPr/>
        </p:nvSpPr>
        <p:spPr bwMode="auto">
          <a:xfrm>
            <a:off x="7600968" y="3028944"/>
            <a:ext cx="1633539"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000" b="1" dirty="0" smtClean="0">
                <a:ln>
                  <a:solidFill>
                    <a:srgbClr val="0066FF"/>
                  </a:solidFill>
                </a:ln>
                <a:solidFill>
                  <a:srgbClr val="0033CC"/>
                </a:solidFill>
                <a:effectLst>
                  <a:glow rad="152400">
                    <a:schemeClr val="bg1"/>
                  </a:glow>
                </a:effectLst>
                <a:latin typeface="Kruti Dev 010" pitchFamily="2" charset="0"/>
              </a:rPr>
              <a:t>,f'k;k</a:t>
            </a:r>
          </a:p>
        </p:txBody>
      </p:sp>
      <p:sp>
        <p:nvSpPr>
          <p:cNvPr id="91165" name="Text Box 8"/>
          <p:cNvSpPr txBox="1">
            <a:spLocks noChangeArrowheads="1"/>
          </p:cNvSpPr>
          <p:nvPr/>
        </p:nvSpPr>
        <p:spPr bwMode="auto">
          <a:xfrm rot="1320000">
            <a:off x="642938" y="1069975"/>
            <a:ext cx="15001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3200" b="1">
                <a:solidFill>
                  <a:srgbClr val="FFFFFF"/>
                </a:solidFill>
                <a:latin typeface="Kruti Dev 010" charset="0"/>
              </a:rPr>
              <a:t>,VykafVdk lkxj</a:t>
            </a:r>
          </a:p>
        </p:txBody>
      </p:sp>
      <p:sp>
        <p:nvSpPr>
          <p:cNvPr id="48" name="Rectangle 47"/>
          <p:cNvSpPr/>
          <p:nvPr/>
        </p:nvSpPr>
        <p:spPr>
          <a:xfrm>
            <a:off x="4029068" y="1165908"/>
            <a:ext cx="5029200" cy="1077218"/>
          </a:xfrm>
          <a:prstGeom prst="rect">
            <a:avLst/>
          </a:prstGeom>
        </p:spPr>
        <p:txBody>
          <a:bodyPr>
            <a:spAutoFit/>
          </a:bodyPr>
          <a:lstStyle/>
          <a:p>
            <a:pPr algn="just">
              <a:lnSpc>
                <a:spcPct val="100000"/>
              </a:lnSpc>
              <a:buFont typeface="Times New Roman" pitchFamily="18" charset="0"/>
              <a:buNone/>
              <a:defRPr/>
            </a:pPr>
            <a:r>
              <a:rPr lang="x-none" sz="3200" b="1" dirty="0">
                <a:ln>
                  <a:solidFill>
                    <a:schemeClr val="tx1"/>
                  </a:solidFill>
                </a:ln>
                <a:solidFill>
                  <a:srgbClr val="000000"/>
                </a:solidFill>
                <a:latin typeface="Kruti Dev 010" pitchFamily="2" charset="0"/>
                <a:ea typeface="ＭＳ Ｐゴシック" pitchFamily="-84" charset="-128"/>
                <a:cs typeface="ＭＳ Ｐゴシック" pitchFamily="-84" charset="-128"/>
              </a:rPr>
              <a:t>पौलुस की यात्राओं</a:t>
            </a:r>
            <a:r>
              <a:rPr lang="en-US" sz="3200" b="1" dirty="0">
                <a:ln>
                  <a:solidFill>
                    <a:schemeClr val="tx1"/>
                  </a:solidFill>
                </a:ln>
                <a:solidFill>
                  <a:srgbClr val="000000"/>
                </a:solidFill>
                <a:latin typeface="Kruti Dev 010" pitchFamily="2" charset="0"/>
                <a:ea typeface="ＭＳ Ｐゴシック" pitchFamily="-84" charset="-128"/>
                <a:cs typeface="ＭＳ Ｐゴシック" pitchFamily="-84" charset="-128"/>
              </a:rPr>
              <a:t>………</a:t>
            </a:r>
            <a:r>
              <a:rPr lang="x-none" sz="3200" b="1" dirty="0">
                <a:ln>
                  <a:solidFill>
                    <a:schemeClr val="tx1"/>
                  </a:solidFill>
                </a:ln>
                <a:solidFill>
                  <a:srgbClr val="000000"/>
                </a:solidFill>
                <a:latin typeface="Kruti Dev 010" pitchFamily="2" charset="0"/>
                <a:ea typeface="ＭＳ Ｐゴシック" pitchFamily="-84" charset="-128"/>
                <a:cs typeface="ＭＳ Ｐゴシック" pitchFamily="-84" charset="-128"/>
              </a:rPr>
              <a:t>पर एक नजर डालें।</a:t>
            </a:r>
          </a:p>
        </p:txBody>
      </p:sp>
      <p:grpSp>
        <p:nvGrpSpPr>
          <p:cNvPr id="91167" name="Group 54"/>
          <p:cNvGrpSpPr>
            <a:grpSpLocks/>
          </p:cNvGrpSpPr>
          <p:nvPr/>
        </p:nvGrpSpPr>
        <p:grpSpPr bwMode="auto">
          <a:xfrm>
            <a:off x="825500" y="481013"/>
            <a:ext cx="8990013" cy="6867525"/>
            <a:chOff x="825500" y="481010"/>
            <a:chExt cx="8990078" cy="6868397"/>
          </a:xfrm>
        </p:grpSpPr>
        <p:sp>
          <p:nvSpPr>
            <p:cNvPr id="48169" name="Text Box 19"/>
            <p:cNvSpPr txBox="1">
              <a:spLocks noChangeArrowheads="1"/>
            </p:cNvSpPr>
            <p:nvPr/>
          </p:nvSpPr>
          <p:spPr bwMode="auto">
            <a:xfrm>
              <a:off x="1068388" y="3958076"/>
              <a:ext cx="2878138" cy="719138"/>
            </a:xfrm>
            <a:prstGeom prst="rect">
              <a:avLst/>
            </a:prstGeom>
            <a:noFill/>
            <a:ln w="9525">
              <a:noFill/>
              <a:round/>
              <a:headEnd/>
              <a:tailEnd/>
            </a:ln>
          </p:spPr>
          <p:txBody>
            <a:bodyPr lIns="101880" tIns="51120" rIns="101880" bIns="51120">
              <a:spAutoFit/>
            </a:bodyPr>
            <a:lstStyle/>
            <a:p>
              <a:pPr defTabSz="453173">
                <a:lnSpc>
                  <a:spcPct val="100000"/>
                </a:lnSpc>
                <a:spcBef>
                  <a:spcPts val="2500"/>
                </a:spcBef>
                <a:buClr>
                  <a:srgbClr val="0033CC"/>
                </a:buClr>
                <a:defRPr/>
              </a:pPr>
              <a:r>
                <a:rPr lang="en-GB" sz="4000" b="1" dirty="0">
                  <a:solidFill>
                    <a:srgbClr val="0033CC"/>
                  </a:solidFill>
                  <a:effectLst>
                    <a:glow rad="152400">
                      <a:schemeClr val="bg1"/>
                    </a:glow>
                  </a:effectLst>
                  <a:latin typeface="Kruti Dev 010" pitchFamily="2" charset="0"/>
                  <a:ea typeface="ＭＳ Ｐゴシック" pitchFamily="-84" charset="-128"/>
                  <a:cs typeface="+mn-cs"/>
                </a:rPr>
                <a:t>vÝhdk</a:t>
              </a:r>
            </a:p>
          </p:txBody>
        </p:sp>
        <p:sp>
          <p:nvSpPr>
            <p:cNvPr id="48172" name="Text Box 22"/>
            <p:cNvSpPr txBox="1">
              <a:spLocks noChangeArrowheads="1"/>
            </p:cNvSpPr>
            <p:nvPr/>
          </p:nvSpPr>
          <p:spPr bwMode="auto">
            <a:xfrm>
              <a:off x="7300913" y="6226175"/>
              <a:ext cx="1841500" cy="595313"/>
            </a:xfrm>
            <a:prstGeom prst="rect">
              <a:avLst/>
            </a:prstGeom>
            <a:noFill/>
            <a:ln w="9525">
              <a:noFill/>
              <a:round/>
              <a:headEnd/>
              <a:tailEnd/>
            </a:ln>
          </p:spPr>
          <p:txBody>
            <a:bodyPr lIns="101880" tIns="51120" rIns="101880" bIns="51120">
              <a:spAutoFit/>
            </a:bodyPr>
            <a:lstStyle/>
            <a:p>
              <a:pPr defTabSz="453173">
                <a:lnSpc>
                  <a:spcPct val="100000"/>
                </a:lnSpc>
                <a:spcBef>
                  <a:spcPts val="2250"/>
                </a:spcBef>
                <a:buClr>
                  <a:srgbClr val="0033CC"/>
                </a:buClr>
                <a:buFont typeface="Times New Roman" pitchFamily="18" charset="0"/>
                <a:buNone/>
                <a:defRPr/>
              </a:pPr>
              <a:r>
                <a:rPr lang="en-GB" sz="3200" b="1" dirty="0">
                  <a:solidFill>
                    <a:srgbClr val="0033CC"/>
                  </a:solidFill>
                  <a:effectLst>
                    <a:glow rad="152400">
                      <a:schemeClr val="bg1"/>
                    </a:glow>
                  </a:effectLst>
                  <a:latin typeface="Kruti Dev 010" pitchFamily="2" charset="0"/>
                  <a:ea typeface="ＭＳ Ｐゴシック" pitchFamily="-84" charset="-128"/>
                  <a:cs typeface="+mn-cs"/>
                </a:rPr>
                <a:t>vjsfc;k</a:t>
              </a:r>
            </a:p>
          </p:txBody>
        </p:sp>
        <p:sp>
          <p:nvSpPr>
            <p:cNvPr id="45091" name="Rectangle 35"/>
            <p:cNvSpPr>
              <a:spLocks noChangeArrowheads="1"/>
            </p:cNvSpPr>
            <p:nvPr/>
          </p:nvSpPr>
          <p:spPr bwMode="auto">
            <a:xfrm>
              <a:off x="825500" y="5993510"/>
              <a:ext cx="8275698" cy="1355897"/>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2" name="Rectangle 36"/>
            <p:cNvSpPr>
              <a:spLocks noChangeArrowheads="1"/>
            </p:cNvSpPr>
            <p:nvPr/>
          </p:nvSpPr>
          <p:spPr bwMode="auto">
            <a:xfrm>
              <a:off x="957234" y="5957902"/>
              <a:ext cx="8858344" cy="1294365"/>
            </a:xfrm>
            <a:prstGeom prst="rect">
              <a:avLst/>
            </a:prstGeom>
            <a:noFill/>
            <a:ln w="9525">
              <a:noFill/>
              <a:round/>
              <a:headEnd/>
              <a:tailEnd/>
            </a:ln>
          </p:spPr>
          <p:txBody>
            <a:bodyPr lIns="90000" tIns="46800" rIns="90000" bIns="46800">
              <a:spAutoFit/>
            </a:bodyPr>
            <a:lstStyle/>
            <a:p>
              <a:pPr>
                <a:lnSpc>
                  <a:spcPct val="80000"/>
                </a:lnSpc>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GB" sz="3200" b="1" dirty="0">
                  <a:ln>
                    <a:solidFill>
                      <a:schemeClr val="tx1"/>
                    </a:solidFill>
                  </a:ln>
                  <a:solidFill>
                    <a:srgbClr val="000000"/>
                  </a:solidFill>
                  <a:latin typeface="Kruti Dev 010" pitchFamily="2" charset="0"/>
                  <a:ea typeface="MS Gothic" pitchFamily="49" charset="-128"/>
                  <a:cs typeface="+mn-cs"/>
                </a:rPr>
                <a:t>egRo % nsorkvksa tSlk iwtk tkuk ( vk'p;Z deZ djuk ( ikSyql iRFkj okg fd;k x;k ( dfBukbZ okys dk;Z fd;s( dyhfl;k LFkkfir dh xbZ ( mlh jkLrs ls okil ykSVk</a:t>
              </a:r>
            </a:p>
          </p:txBody>
        </p:sp>
        <p:pic>
          <p:nvPicPr>
            <p:cNvPr id="91174" name="Picture 4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53056" y="481010"/>
              <a:ext cx="4162455" cy="3119833"/>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8164" name="Text Box 42"/>
            <p:cNvSpPr txBox="1">
              <a:spLocks noChangeArrowheads="1"/>
            </p:cNvSpPr>
            <p:nvPr/>
          </p:nvSpPr>
          <p:spPr bwMode="auto">
            <a:xfrm>
              <a:off x="5284818" y="2876953"/>
              <a:ext cx="4102100" cy="794933"/>
            </a:xfrm>
            <a:prstGeom prst="rect">
              <a:avLst/>
            </a:prstGeom>
            <a:noFill/>
            <a:ln w="9525">
              <a:noFill/>
              <a:round/>
              <a:headEnd/>
              <a:tailEnd/>
            </a:ln>
          </p:spPr>
          <p:txBody>
            <a:bodyPr lIns="90000" tIns="46800" rIns="90000" bIns="46800">
              <a:spAutoFit/>
            </a:bodyPr>
            <a:lstStyle/>
            <a:p>
              <a:pPr algn="ctr" defTabSz="406400">
                <a:spcBef>
                  <a:spcPts val="125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4800" b="1" dirty="0">
                  <a:ln>
                    <a:solidFill>
                      <a:srgbClr val="FFFF00"/>
                    </a:solidFill>
                  </a:ln>
                  <a:solidFill>
                    <a:srgbClr val="FFEA18"/>
                  </a:solidFill>
                  <a:latin typeface="Kruti Dev 010" pitchFamily="2" charset="0"/>
                  <a:ea typeface="MS Gothic" pitchFamily="49" charset="-128"/>
                  <a:cs typeface="+mn-cs"/>
                </a:rPr>
                <a:t>lkbizl dk rV</a:t>
              </a:r>
            </a:p>
          </p:txBody>
        </p:sp>
      </p:grpSp>
      <p:sp>
        <p:nvSpPr>
          <p:cNvPr id="91168" name="AutoShape 38"/>
          <p:cNvSpPr>
            <a:spLocks noChangeArrowheads="1"/>
          </p:cNvSpPr>
          <p:nvPr/>
        </p:nvSpPr>
        <p:spPr bwMode="auto">
          <a:xfrm flipH="1">
            <a:off x="768350" y="1254125"/>
            <a:ext cx="3903663" cy="270351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latin typeface="Kruti Dev 010" charset="0"/>
              <a:ea typeface="MS Gothic" charset="0"/>
              <a:cs typeface="MS Gothic" charset="0"/>
            </a:endParaRPr>
          </a:p>
        </p:txBody>
      </p:sp>
      <p:sp>
        <p:nvSpPr>
          <p:cNvPr id="48166" name="Text Box 39"/>
          <p:cNvSpPr txBox="1">
            <a:spLocks noChangeArrowheads="1"/>
          </p:cNvSpPr>
          <p:nvPr/>
        </p:nvSpPr>
        <p:spPr bwMode="auto">
          <a:xfrm>
            <a:off x="671482" y="1528746"/>
            <a:ext cx="4084637" cy="2328862"/>
          </a:xfrm>
          <a:prstGeom prst="rect">
            <a:avLst/>
          </a:prstGeom>
          <a:noFill/>
          <a:ln w="9525">
            <a:noFill/>
            <a:round/>
            <a:headEnd/>
            <a:tailEnd/>
          </a:ln>
        </p:spPr>
        <p:txBody>
          <a:bodyPr lIns="90000" tIns="46800" rIns="90000" bIns="46800">
            <a:spAutoFit/>
          </a:bodyPr>
          <a:lstStyle/>
          <a:p>
            <a:pPr algn="ctr" defTabSz="406400">
              <a:spcBef>
                <a:spcPts val="120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,-Mh-</a:t>
            </a:r>
          </a:p>
          <a:p>
            <a:pPr algn="ctr" defTabSz="406400">
              <a:spcBef>
                <a:spcPts val="120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a:t>
            </a:r>
            <a:r>
              <a:rPr lang="en-GB" sz="7200" b="1" dirty="0">
                <a:ln>
                  <a:solidFill>
                    <a:srgbClr val="FFFF00"/>
                  </a:solidFill>
                </a:ln>
                <a:solidFill>
                  <a:srgbClr val="FFEA18"/>
                </a:solidFill>
                <a:latin typeface="Kruti Dev 010"/>
                <a:ea typeface="MS Gothic" pitchFamily="49" charset="-128"/>
                <a:cs typeface="+mn-cs"/>
              </a:rPr>
              <a:t>ˆ</a:t>
            </a:r>
            <a:r>
              <a:rPr lang="en-GB" sz="7200" b="1" dirty="0">
                <a:ln>
                  <a:solidFill>
                    <a:srgbClr val="FFFF00"/>
                  </a:solidFill>
                </a:ln>
                <a:solidFill>
                  <a:srgbClr val="FFEA18"/>
                </a:solidFill>
                <a:latin typeface="Kruti Dev 010" pitchFamily="2" charset="0"/>
                <a:ea typeface="MS Gothic" pitchFamily="49" charset="-128"/>
                <a:cs typeface="+mn-cs"/>
              </a:rPr>
              <a:t>&amp;</a:t>
            </a:r>
            <a:r>
              <a:rPr lang="en-GB" sz="7200" b="1" dirty="0">
                <a:ln>
                  <a:solidFill>
                    <a:srgbClr val="FFFF00"/>
                  </a:solidFill>
                </a:ln>
                <a:solidFill>
                  <a:srgbClr val="FFEA18"/>
                </a:solidFill>
                <a:latin typeface="Kruti Dev 010"/>
                <a:ea typeface="MS Gothic" pitchFamily="49" charset="-128"/>
                <a:cs typeface="+mn-cs"/>
              </a:rPr>
              <a:t>†Š</a:t>
            </a:r>
            <a:endParaRPr lang="en-GB" sz="7200" b="1" dirty="0">
              <a:ln>
                <a:solidFill>
                  <a:srgbClr val="FFFF00"/>
                </a:solidFill>
              </a:ln>
              <a:solidFill>
                <a:srgbClr val="FFEA18"/>
              </a:solidFill>
              <a:latin typeface="Kruti Dev 010" pitchFamily="2" charset="0"/>
              <a:ea typeface="MS Gothic" pitchFamily="49" charset="-128"/>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45088"/>
                                        </p:tgtEl>
                                        <p:attrNameLst>
                                          <p:attrName>style.visibility</p:attrName>
                                        </p:attrNameLst>
                                      </p:cBhvr>
                                      <p:to>
                                        <p:strVal val="visible"/>
                                      </p:to>
                                    </p:set>
                                    <p:anim calcmode="lin" valueType="num">
                                      <p:cBhvr>
                                        <p:cTn id="7" dur="500" fill="hold"/>
                                        <p:tgtEl>
                                          <p:spTgt spid="45088"/>
                                        </p:tgtEl>
                                        <p:attrNameLst>
                                          <p:attrName>ppt_w</p:attrName>
                                        </p:attrNameLst>
                                      </p:cBhvr>
                                      <p:tavLst>
                                        <p:tav tm="100000">
                                          <p:val>
                                            <p:fltVal val="0"/>
                                          </p:val>
                                        </p:tav>
                                        <p:tav>
                                          <p:val>
                                            <p:strVal val="#ppt_w"/>
                                          </p:val>
                                        </p:tav>
                                      </p:tavLst>
                                    </p:anim>
                                    <p:anim calcmode="lin" valueType="num">
                                      <p:cBhvr>
                                        <p:cTn id="8" dur="500" fill="hold"/>
                                        <p:tgtEl>
                                          <p:spTgt spid="45088"/>
                                        </p:tgtEl>
                                        <p:attrNameLst>
                                          <p:attrName>ppt_h</p:attrName>
                                        </p:attrNameLst>
                                      </p:cBhvr>
                                      <p:tavLst>
                                        <p:tav tm="100000">
                                          <p:val>
                                            <p:fltVal val="0"/>
                                          </p:val>
                                        </p:tav>
                                        <p:tav>
                                          <p:val>
                                            <p:strVal val="#ppt_h"/>
                                          </p:val>
                                        </p:tav>
                                      </p:tavLst>
                                    </p:anim>
                                    <p:anim calcmode="lin" valueType="num">
                                      <p:cBhvr>
                                        <p:cTn id="9" dur="500" fill="hold"/>
                                        <p:tgtEl>
                                          <p:spTgt spid="45088"/>
                                        </p:tgtEl>
                                        <p:attrNameLst>
                                          <p:attrName>ppt_x</p:attrName>
                                        </p:attrNameLst>
                                      </p:cBhvr>
                                      <p:tavLst>
                                        <p:tav tm="100000">
                                          <p:val>
                                            <p:fltVal val="0.5"/>
                                          </p:val>
                                        </p:tav>
                                        <p:tav>
                                          <p:val>
                                            <p:strVal val="#ppt_x"/>
                                          </p:val>
                                        </p:tav>
                                      </p:tavLst>
                                    </p:anim>
                                    <p:anim calcmode="lin" valueType="num">
                                      <p:cBhvr>
                                        <p:cTn id="10" dur="500" fill="hold"/>
                                        <p:tgtEl>
                                          <p:spTgt spid="45088"/>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79"/>
                                        </p:tgtEl>
                                        <p:attrNameLst>
                                          <p:attrName>style.visibility</p:attrName>
                                        </p:attrNameLst>
                                      </p:cBhvr>
                                      <p:to>
                                        <p:strVal val="visible"/>
                                      </p:to>
                                    </p:set>
                                    <p:anim calcmode="lin" valueType="num">
                                      <p:cBhvr>
                                        <p:cTn id="15" dur="500" fill="hold"/>
                                        <p:tgtEl>
                                          <p:spTgt spid="45079"/>
                                        </p:tgtEl>
                                        <p:attrNameLst>
                                          <p:attrName>ppt_w</p:attrName>
                                        </p:attrNameLst>
                                      </p:cBhvr>
                                      <p:tavLst>
                                        <p:tav tm="100000">
                                          <p:val>
                                            <p:strVal val="(6*min(ma#ppt_x(#ppt_w*#ppt_h,.3),1)-7.4)/-.7*#ppt_w"/>
                                          </p:val>
                                        </p:tav>
                                        <p:tav>
                                          <p:val>
                                            <p:strVal val="#ppt_w"/>
                                          </p:val>
                                        </p:tav>
                                      </p:tavLst>
                                    </p:anim>
                                    <p:anim calcmode="lin" valueType="num">
                                      <p:cBhvr>
                                        <p:cTn id="16" dur="500" fill="hold"/>
                                        <p:tgtEl>
                                          <p:spTgt spid="45079"/>
                                        </p:tgtEl>
                                        <p:attrNameLst>
                                          <p:attrName>ppt_h</p:attrName>
                                        </p:attrNameLst>
                                      </p:cBhvr>
                                      <p:tavLst>
                                        <p:tav tm="100000">
                                          <p:val>
                                            <p:strVal val="(6*min(ma#ppt_x(#ppt_w*#ppt_h,.3),1)-7.4)/-.7*#ppt_h"/>
                                          </p:val>
                                        </p:tav>
                                        <p:tav>
                                          <p:val>
                                            <p:strVal val="#ppt_h"/>
                                          </p:val>
                                        </p:tav>
                                      </p:tavLst>
                                    </p:anim>
                                    <p:anim calcmode="lin" valueType="num">
                                      <p:cBhvr>
                                        <p:cTn id="17" dur="500" fill="hold"/>
                                        <p:tgtEl>
                                          <p:spTgt spid="45079"/>
                                        </p:tgtEl>
                                        <p:attrNameLst>
                                          <p:attrName>ppt_x</p:attrName>
                                        </p:attrNameLst>
                                      </p:cBhvr>
                                      <p:tavLst>
                                        <p:tav tm="100000">
                                          <p:val>
                                            <p:fltVal val="0.5"/>
                                          </p:val>
                                        </p:tav>
                                        <p:tav>
                                          <p:val>
                                            <p:strVal val="#ppt_x"/>
                                          </p:val>
                                        </p:tav>
                                      </p:tavLst>
                                    </p:anim>
                                    <p:anim calcmode="lin" valueType="num">
                                      <p:cBhvr>
                                        <p:cTn id="18" dur="500" fill="hold"/>
                                        <p:tgtEl>
                                          <p:spTgt spid="45079"/>
                                        </p:tgtEl>
                                        <p:attrNameLst>
                                          <p:attrName>ppt_y</p:attrName>
                                        </p:attrNameLst>
                                      </p:cBhvr>
                                      <p:tavLst>
                                        <p:tav tm="100000">
                                          <p:val>
                                            <p:strVal val="1+(6*min(ma#ppt_x(#ppt_w*#ppt_h,.3),1)-7.4)/-.7*#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7"/>
                                        </p:tgtEl>
                                        <p:attrNameLst>
                                          <p:attrName>style.visibility</p:attrName>
                                        </p:attrNameLst>
                                      </p:cBhvr>
                                      <p:to>
                                        <p:strVal val="visible"/>
                                      </p:to>
                                    </p:set>
                                    <p:anim calcmode="lin" valueType="num">
                                      <p:cBhvr>
                                        <p:cTn id="23" dur="500" fill="hold"/>
                                        <p:tgtEl>
                                          <p:spTgt spid="45067"/>
                                        </p:tgtEl>
                                        <p:attrNameLst>
                                          <p:attrName>ppt_w</p:attrName>
                                        </p:attrNameLst>
                                      </p:cBhvr>
                                      <p:tavLst>
                                        <p:tav tm="100000">
                                          <p:val>
                                            <p:strVal val="(6*min(ma#ppt_x(#ppt_w*#ppt_h,.3),1)-7.4)/-.7*#ppt_w"/>
                                          </p:val>
                                        </p:tav>
                                        <p:tav>
                                          <p:val>
                                            <p:strVal val="#ppt_w"/>
                                          </p:val>
                                        </p:tav>
                                      </p:tavLst>
                                    </p:anim>
                                    <p:anim calcmode="lin" valueType="num">
                                      <p:cBhvr>
                                        <p:cTn id="24" dur="500" fill="hold"/>
                                        <p:tgtEl>
                                          <p:spTgt spid="45067"/>
                                        </p:tgtEl>
                                        <p:attrNameLst>
                                          <p:attrName>ppt_h</p:attrName>
                                        </p:attrNameLst>
                                      </p:cBhvr>
                                      <p:tavLst>
                                        <p:tav tm="100000">
                                          <p:val>
                                            <p:strVal val="(6*min(ma#ppt_x(#ppt_w*#ppt_h,.3),1)-7.4)/-.7*#ppt_h"/>
                                          </p:val>
                                        </p:tav>
                                        <p:tav>
                                          <p:val>
                                            <p:strVal val="#ppt_h"/>
                                          </p:val>
                                        </p:tav>
                                      </p:tavLst>
                                    </p:anim>
                                    <p:anim calcmode="lin" valueType="num">
                                      <p:cBhvr>
                                        <p:cTn id="25" dur="500" fill="hold"/>
                                        <p:tgtEl>
                                          <p:spTgt spid="45067"/>
                                        </p:tgtEl>
                                        <p:attrNameLst>
                                          <p:attrName>ppt_x</p:attrName>
                                        </p:attrNameLst>
                                      </p:cBhvr>
                                      <p:tavLst>
                                        <p:tav tm="100000">
                                          <p:val>
                                            <p:fltVal val="0.5"/>
                                          </p:val>
                                        </p:tav>
                                        <p:tav>
                                          <p:val>
                                            <p:strVal val="#ppt_x"/>
                                          </p:val>
                                        </p:tav>
                                      </p:tavLst>
                                    </p:anim>
                                    <p:anim calcmode="lin" valueType="num">
                                      <p:cBhvr>
                                        <p:cTn id="26" dur="500" fill="hold"/>
                                        <p:tgtEl>
                                          <p:spTgt spid="45067"/>
                                        </p:tgtEl>
                                        <p:attrNameLst>
                                          <p:attrName>ppt_y</p:attrName>
                                        </p:attrNameLst>
                                      </p:cBhvr>
                                      <p:tavLst>
                                        <p:tav tm="100000">
                                          <p:val>
                                            <p:strVal val="1+(6*min(ma#ppt_x(#ppt_w*#ppt_h,.3),1)-7.4)/-.7*#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8"/>
                                        </p:tgtEl>
                                        <p:attrNameLst>
                                          <p:attrName>style.visibility</p:attrName>
                                        </p:attrNameLst>
                                      </p:cBhvr>
                                      <p:to>
                                        <p:strVal val="visible"/>
                                      </p:to>
                                    </p:set>
                                    <p:anim calcmode="lin" valueType="num">
                                      <p:cBhvr>
                                        <p:cTn id="31" dur="500" fill="hold"/>
                                        <p:tgtEl>
                                          <p:spTgt spid="45068"/>
                                        </p:tgtEl>
                                        <p:attrNameLst>
                                          <p:attrName>ppt_w</p:attrName>
                                        </p:attrNameLst>
                                      </p:cBhvr>
                                      <p:tavLst>
                                        <p:tav tm="100000">
                                          <p:val>
                                            <p:strVal val="(6*min(ma#ppt_x(#ppt_w*#ppt_h,.3),1)-7.4)/-.7*#ppt_w"/>
                                          </p:val>
                                        </p:tav>
                                        <p:tav>
                                          <p:val>
                                            <p:strVal val="#ppt_w"/>
                                          </p:val>
                                        </p:tav>
                                      </p:tavLst>
                                    </p:anim>
                                    <p:anim calcmode="lin" valueType="num">
                                      <p:cBhvr>
                                        <p:cTn id="32" dur="500" fill="hold"/>
                                        <p:tgtEl>
                                          <p:spTgt spid="45068"/>
                                        </p:tgtEl>
                                        <p:attrNameLst>
                                          <p:attrName>ppt_h</p:attrName>
                                        </p:attrNameLst>
                                      </p:cBhvr>
                                      <p:tavLst>
                                        <p:tav tm="100000">
                                          <p:val>
                                            <p:strVal val="(6*min(ma#ppt_x(#ppt_w*#ppt_h,.3),1)-7.4)/-.7*#ppt_h"/>
                                          </p:val>
                                        </p:tav>
                                        <p:tav>
                                          <p:val>
                                            <p:strVal val="#ppt_h"/>
                                          </p:val>
                                        </p:tav>
                                      </p:tavLst>
                                    </p:anim>
                                    <p:anim calcmode="lin" valueType="num">
                                      <p:cBhvr>
                                        <p:cTn id="33" dur="500" fill="hold"/>
                                        <p:tgtEl>
                                          <p:spTgt spid="45068"/>
                                        </p:tgtEl>
                                        <p:attrNameLst>
                                          <p:attrName>ppt_x</p:attrName>
                                        </p:attrNameLst>
                                      </p:cBhvr>
                                      <p:tavLst>
                                        <p:tav tm="100000">
                                          <p:val>
                                            <p:fltVal val="0.5"/>
                                          </p:val>
                                        </p:tav>
                                        <p:tav>
                                          <p:val>
                                            <p:strVal val="#ppt_x"/>
                                          </p:val>
                                        </p:tav>
                                      </p:tavLst>
                                    </p:anim>
                                    <p:anim calcmode="lin" valueType="num">
                                      <p:cBhvr>
                                        <p:cTn id="34" dur="500" fill="hold"/>
                                        <p:tgtEl>
                                          <p:spTgt spid="45068"/>
                                        </p:tgtEl>
                                        <p:attrNameLst>
                                          <p:attrName>ppt_y</p:attrName>
                                        </p:attrNameLst>
                                      </p:cBhvr>
                                      <p:tavLst>
                                        <p:tav tm="100000">
                                          <p:val>
                                            <p:strVal val="1+(6*min(ma#ppt_x(#ppt_w*#ppt_h,.3),1)-7.4)/-.7*#ppt_h/2"/>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69"/>
                                        </p:tgtEl>
                                        <p:attrNameLst>
                                          <p:attrName>style.visibility</p:attrName>
                                        </p:attrNameLst>
                                      </p:cBhvr>
                                      <p:to>
                                        <p:strVal val="visible"/>
                                      </p:to>
                                    </p:set>
                                    <p:anim calcmode="lin" valueType="num">
                                      <p:cBhvr>
                                        <p:cTn id="39" dur="500" fill="hold"/>
                                        <p:tgtEl>
                                          <p:spTgt spid="45069"/>
                                        </p:tgtEl>
                                        <p:attrNameLst>
                                          <p:attrName>ppt_w</p:attrName>
                                        </p:attrNameLst>
                                      </p:cBhvr>
                                      <p:tavLst>
                                        <p:tav tm="100000">
                                          <p:val>
                                            <p:strVal val="(6*min(ma#ppt_x(#ppt_w*#ppt_h,.3),1)-7.4)/-.7*#ppt_w"/>
                                          </p:val>
                                        </p:tav>
                                        <p:tav>
                                          <p:val>
                                            <p:strVal val="#ppt_w"/>
                                          </p:val>
                                        </p:tav>
                                      </p:tavLst>
                                    </p:anim>
                                    <p:anim calcmode="lin" valueType="num">
                                      <p:cBhvr>
                                        <p:cTn id="40" dur="500" fill="hold"/>
                                        <p:tgtEl>
                                          <p:spTgt spid="45069"/>
                                        </p:tgtEl>
                                        <p:attrNameLst>
                                          <p:attrName>ppt_h</p:attrName>
                                        </p:attrNameLst>
                                      </p:cBhvr>
                                      <p:tavLst>
                                        <p:tav tm="100000">
                                          <p:val>
                                            <p:strVal val="(6*min(ma#ppt_x(#ppt_w*#ppt_h,.3),1)-7.4)/-.7*#ppt_h"/>
                                          </p:val>
                                        </p:tav>
                                        <p:tav>
                                          <p:val>
                                            <p:strVal val="#ppt_h"/>
                                          </p:val>
                                        </p:tav>
                                      </p:tavLst>
                                    </p:anim>
                                    <p:anim calcmode="lin" valueType="num">
                                      <p:cBhvr>
                                        <p:cTn id="41" dur="500" fill="hold"/>
                                        <p:tgtEl>
                                          <p:spTgt spid="45069"/>
                                        </p:tgtEl>
                                        <p:attrNameLst>
                                          <p:attrName>ppt_x</p:attrName>
                                        </p:attrNameLst>
                                      </p:cBhvr>
                                      <p:tavLst>
                                        <p:tav tm="100000">
                                          <p:val>
                                            <p:fltVal val="0.5"/>
                                          </p:val>
                                        </p:tav>
                                        <p:tav>
                                          <p:val>
                                            <p:strVal val="#ppt_x"/>
                                          </p:val>
                                        </p:tav>
                                      </p:tavLst>
                                    </p:anim>
                                    <p:anim calcmode="lin" valueType="num">
                                      <p:cBhvr>
                                        <p:cTn id="42" dur="500" fill="hold"/>
                                        <p:tgtEl>
                                          <p:spTgt spid="45069"/>
                                        </p:tgtEl>
                                        <p:attrNameLst>
                                          <p:attrName>ppt_y</p:attrName>
                                        </p:attrNameLst>
                                      </p:cBhvr>
                                      <p:tavLst>
                                        <p:tav tm="100000">
                                          <p:val>
                                            <p:strVal val="1+(6*min(ma#ppt_x(#ppt_w*#ppt_h,.3),1)-7.4)/-.7*#ppt_h/2"/>
                                          </p:val>
                                        </p:tav>
                                        <p:tav>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3"/>
                                        </p:tgtEl>
                                        <p:attrNameLst>
                                          <p:attrName>style.visibility</p:attrName>
                                        </p:attrNameLst>
                                      </p:cBhvr>
                                      <p:to>
                                        <p:strVal val="visible"/>
                                      </p:to>
                                    </p:set>
                                    <p:anim calcmode="lin" valueType="num">
                                      <p:cBhvr>
                                        <p:cTn id="47" dur="500" fill="hold"/>
                                        <p:tgtEl>
                                          <p:spTgt spid="45073"/>
                                        </p:tgtEl>
                                        <p:attrNameLst>
                                          <p:attrName>ppt_w</p:attrName>
                                        </p:attrNameLst>
                                      </p:cBhvr>
                                      <p:tavLst>
                                        <p:tav tm="100000">
                                          <p:val>
                                            <p:strVal val="(6*min(ma#ppt_x(#ppt_w*#ppt_h,.3),1)-7.4)/-.7*#ppt_w"/>
                                          </p:val>
                                        </p:tav>
                                        <p:tav>
                                          <p:val>
                                            <p:strVal val="#ppt_w"/>
                                          </p:val>
                                        </p:tav>
                                      </p:tavLst>
                                    </p:anim>
                                    <p:anim calcmode="lin" valueType="num">
                                      <p:cBhvr>
                                        <p:cTn id="48" dur="500" fill="hold"/>
                                        <p:tgtEl>
                                          <p:spTgt spid="45073"/>
                                        </p:tgtEl>
                                        <p:attrNameLst>
                                          <p:attrName>ppt_h</p:attrName>
                                        </p:attrNameLst>
                                      </p:cBhvr>
                                      <p:tavLst>
                                        <p:tav tm="100000">
                                          <p:val>
                                            <p:strVal val="(6*min(ma#ppt_x(#ppt_w*#ppt_h,.3),1)-7.4)/-.7*#ppt_h"/>
                                          </p:val>
                                        </p:tav>
                                        <p:tav>
                                          <p:val>
                                            <p:strVal val="#ppt_h"/>
                                          </p:val>
                                        </p:tav>
                                      </p:tavLst>
                                    </p:anim>
                                    <p:anim calcmode="lin" valueType="num">
                                      <p:cBhvr>
                                        <p:cTn id="49" dur="500" fill="hold"/>
                                        <p:tgtEl>
                                          <p:spTgt spid="45073"/>
                                        </p:tgtEl>
                                        <p:attrNameLst>
                                          <p:attrName>ppt_x</p:attrName>
                                        </p:attrNameLst>
                                      </p:cBhvr>
                                      <p:tavLst>
                                        <p:tav tm="100000">
                                          <p:val>
                                            <p:fltVal val="0.5"/>
                                          </p:val>
                                        </p:tav>
                                        <p:tav>
                                          <p:val>
                                            <p:strVal val="#ppt_x"/>
                                          </p:val>
                                        </p:tav>
                                      </p:tavLst>
                                    </p:anim>
                                    <p:anim calcmode="lin" valueType="num">
                                      <p:cBhvr>
                                        <p:cTn id="50" dur="500" fill="hold"/>
                                        <p:tgtEl>
                                          <p:spTgt spid="45073"/>
                                        </p:tgtEl>
                                        <p:attrNameLst>
                                          <p:attrName>ppt_y</p:attrName>
                                        </p:attrNameLst>
                                      </p:cBhvr>
                                      <p:tavLst>
                                        <p:tav tm="100000">
                                          <p:val>
                                            <p:strVal val="1+(6*min(ma#ppt_x(#ppt_w*#ppt_h,.3),1)-7.4)/-.7*#ppt_h/2"/>
                                          </p:val>
                                        </p:tav>
                                        <p:tav>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45070"/>
                                        </p:tgtEl>
                                        <p:attrNameLst>
                                          <p:attrName>style.visibility</p:attrName>
                                        </p:attrNameLst>
                                      </p:cBhvr>
                                      <p:to>
                                        <p:strVal val="visible"/>
                                      </p:to>
                                    </p:set>
                                    <p:anim calcmode="lin" valueType="num">
                                      <p:cBhvr>
                                        <p:cTn id="55" dur="500" fill="hold"/>
                                        <p:tgtEl>
                                          <p:spTgt spid="45070"/>
                                        </p:tgtEl>
                                        <p:attrNameLst>
                                          <p:attrName>ppt_w</p:attrName>
                                        </p:attrNameLst>
                                      </p:cBhvr>
                                      <p:tavLst>
                                        <p:tav tm="100000">
                                          <p:val>
                                            <p:strVal val="(6*min(ma#ppt_x(#ppt_w*#ppt_h,.3),1)-7.4)/-.7*#ppt_w"/>
                                          </p:val>
                                        </p:tav>
                                        <p:tav>
                                          <p:val>
                                            <p:strVal val="#ppt_w"/>
                                          </p:val>
                                        </p:tav>
                                      </p:tavLst>
                                    </p:anim>
                                    <p:anim calcmode="lin" valueType="num">
                                      <p:cBhvr>
                                        <p:cTn id="56" dur="500" fill="hold"/>
                                        <p:tgtEl>
                                          <p:spTgt spid="45070"/>
                                        </p:tgtEl>
                                        <p:attrNameLst>
                                          <p:attrName>ppt_h</p:attrName>
                                        </p:attrNameLst>
                                      </p:cBhvr>
                                      <p:tavLst>
                                        <p:tav tm="100000">
                                          <p:val>
                                            <p:strVal val="(6*min(ma#ppt_x(#ppt_w*#ppt_h,.3),1)-7.4)/-.7*#ppt_h"/>
                                          </p:val>
                                        </p:tav>
                                        <p:tav>
                                          <p:val>
                                            <p:strVal val="#ppt_h"/>
                                          </p:val>
                                        </p:tav>
                                      </p:tavLst>
                                    </p:anim>
                                    <p:anim calcmode="lin" valueType="num">
                                      <p:cBhvr>
                                        <p:cTn id="57" dur="500" fill="hold"/>
                                        <p:tgtEl>
                                          <p:spTgt spid="45070"/>
                                        </p:tgtEl>
                                        <p:attrNameLst>
                                          <p:attrName>ppt_x</p:attrName>
                                        </p:attrNameLst>
                                      </p:cBhvr>
                                      <p:tavLst>
                                        <p:tav tm="100000">
                                          <p:val>
                                            <p:fltVal val="0.5"/>
                                          </p:val>
                                        </p:tav>
                                        <p:tav>
                                          <p:val>
                                            <p:strVal val="#ppt_x"/>
                                          </p:val>
                                        </p:tav>
                                      </p:tavLst>
                                    </p:anim>
                                    <p:anim calcmode="lin" valueType="num">
                                      <p:cBhvr>
                                        <p:cTn id="58" dur="500" fill="hold"/>
                                        <p:tgtEl>
                                          <p:spTgt spid="45070"/>
                                        </p:tgtEl>
                                        <p:attrNameLst>
                                          <p:attrName>ppt_y</p:attrName>
                                        </p:attrNameLst>
                                      </p:cBhvr>
                                      <p:tavLst>
                                        <p:tav tm="100000">
                                          <p:val>
                                            <p:strVal val="1+(6*min(ma#ppt_x(#ppt_w*#ppt_h,.3),1)-7.4)/-.7*#ppt_h/2"/>
                                          </p:val>
                                        </p:tav>
                                        <p:tav>
                                          <p:val>
                                            <p:strVal val="#ppt_y"/>
                                          </p:val>
                                        </p:tav>
                                      </p:tavLst>
                                    </p:anim>
                                  </p:childTnLst>
                                </p:cTn>
                              </p:par>
                              <p:par>
                                <p:cTn id="59" presetID="55" presetClass="entr" presetSubtype="0" fill="hold" grpId="0" nodeType="withEffect">
                                  <p:stCondLst>
                                    <p:cond delay="0"/>
                                  </p:stCondLst>
                                  <p:childTnLst>
                                    <p:set>
                                      <p:cBhvr>
                                        <p:cTn id="60" dur="1" fill="hold">
                                          <p:stCondLst>
                                            <p:cond delay="0"/>
                                          </p:stCondLst>
                                        </p:cTn>
                                        <p:tgtEl>
                                          <p:spTgt spid="87073"/>
                                        </p:tgtEl>
                                        <p:attrNameLst>
                                          <p:attrName>style.visibility</p:attrName>
                                        </p:attrNameLst>
                                      </p:cBhvr>
                                      <p:to>
                                        <p:strVal val="visible"/>
                                      </p:to>
                                    </p:set>
                                    <p:anim calcmode="lin" valueType="num">
                                      <p:cBhvr>
                                        <p:cTn id="61" dur="1000" fill="hold"/>
                                        <p:tgtEl>
                                          <p:spTgt spid="87073"/>
                                        </p:tgtEl>
                                        <p:attrNameLst>
                                          <p:attrName>ppt_w</p:attrName>
                                        </p:attrNameLst>
                                      </p:cBhvr>
                                      <p:tavLst>
                                        <p:tav tm="0">
                                          <p:val>
                                            <p:strVal val="#ppt_w*0.70"/>
                                          </p:val>
                                        </p:tav>
                                        <p:tav tm="100000">
                                          <p:val>
                                            <p:strVal val="#ppt_w"/>
                                          </p:val>
                                        </p:tav>
                                      </p:tavLst>
                                    </p:anim>
                                    <p:anim calcmode="lin" valueType="num">
                                      <p:cBhvr>
                                        <p:cTn id="62" dur="1000" fill="hold"/>
                                        <p:tgtEl>
                                          <p:spTgt spid="87073"/>
                                        </p:tgtEl>
                                        <p:attrNameLst>
                                          <p:attrName>ppt_h</p:attrName>
                                        </p:attrNameLst>
                                      </p:cBhvr>
                                      <p:tavLst>
                                        <p:tav tm="0">
                                          <p:val>
                                            <p:strVal val="#ppt_h"/>
                                          </p:val>
                                        </p:tav>
                                        <p:tav tm="100000">
                                          <p:val>
                                            <p:strVal val="#ppt_h"/>
                                          </p:val>
                                        </p:tav>
                                      </p:tavLst>
                                    </p:anim>
                                    <p:animEffect transition="in" filter="fade">
                                      <p:cBhvr>
                                        <p:cTn id="63" dur="1000"/>
                                        <p:tgtEl>
                                          <p:spTgt spid="87073"/>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45085"/>
                                        </p:tgtEl>
                                        <p:attrNameLst>
                                          <p:attrName>style.visibility</p:attrName>
                                        </p:attrNameLst>
                                      </p:cBhvr>
                                      <p:to>
                                        <p:strVal val="visible"/>
                                      </p:to>
                                    </p:set>
                                    <p:anim calcmode="lin" valueType="num">
                                      <p:cBhvr>
                                        <p:cTn id="66" dur="1000" fill="hold"/>
                                        <p:tgtEl>
                                          <p:spTgt spid="45085"/>
                                        </p:tgtEl>
                                        <p:attrNameLst>
                                          <p:attrName>ppt_w</p:attrName>
                                        </p:attrNameLst>
                                      </p:cBhvr>
                                      <p:tavLst>
                                        <p:tav tm="0">
                                          <p:val>
                                            <p:strVal val="#ppt_w*0.70"/>
                                          </p:val>
                                        </p:tav>
                                        <p:tav tm="100000">
                                          <p:val>
                                            <p:strVal val="#ppt_w"/>
                                          </p:val>
                                        </p:tav>
                                      </p:tavLst>
                                    </p:anim>
                                    <p:anim calcmode="lin" valueType="num">
                                      <p:cBhvr>
                                        <p:cTn id="67" dur="1000" fill="hold"/>
                                        <p:tgtEl>
                                          <p:spTgt spid="45085"/>
                                        </p:tgtEl>
                                        <p:attrNameLst>
                                          <p:attrName>ppt_h</p:attrName>
                                        </p:attrNameLst>
                                      </p:cBhvr>
                                      <p:tavLst>
                                        <p:tav tm="0">
                                          <p:val>
                                            <p:strVal val="#ppt_h"/>
                                          </p:val>
                                        </p:tav>
                                        <p:tav tm="100000">
                                          <p:val>
                                            <p:strVal val="#ppt_h"/>
                                          </p:val>
                                        </p:tav>
                                      </p:tavLst>
                                    </p:anim>
                                    <p:animEffect transition="in" filter="fade">
                                      <p:cBhvr>
                                        <p:cTn id="68" dur="1000"/>
                                        <p:tgtEl>
                                          <p:spTgt spid="4508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fill="hold" nodeType="clickEffect">
                                  <p:stCondLst>
                                    <p:cond delay="0"/>
                                  </p:stCondLst>
                                  <p:childTnLst>
                                    <p:set>
                                      <p:cBhvr>
                                        <p:cTn id="72" dur="1" fill="hold">
                                          <p:stCondLst>
                                            <p:cond delay="0"/>
                                          </p:stCondLst>
                                        </p:cTn>
                                        <p:tgtEl>
                                          <p:spTgt spid="45087"/>
                                        </p:tgtEl>
                                        <p:attrNameLst>
                                          <p:attrName>style.visibility</p:attrName>
                                        </p:attrNameLst>
                                      </p:cBhvr>
                                      <p:to>
                                        <p:strVal val="visible"/>
                                      </p:to>
                                    </p:set>
                                    <p:animEffect transition="in" filter="fade">
                                      <p:cBhvr>
                                        <p:cTn id="73" dur="1000"/>
                                        <p:tgtEl>
                                          <p:spTgt spid="450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36" fill="hold" nodeType="clickEffect">
                                  <p:stCondLst>
                                    <p:cond delay="0"/>
                                  </p:stCondLst>
                                  <p:childTnLst>
                                    <p:set>
                                      <p:cBhvr>
                                        <p:cTn id="77" dur="1" fill="hold">
                                          <p:stCondLst>
                                            <p:cond delay="0"/>
                                          </p:stCondLst>
                                        </p:cTn>
                                        <p:tgtEl>
                                          <p:spTgt spid="45099"/>
                                        </p:tgtEl>
                                        <p:attrNameLst>
                                          <p:attrName>style.visibility</p:attrName>
                                        </p:attrNameLst>
                                      </p:cBhvr>
                                      <p:to>
                                        <p:strVal val="visible"/>
                                      </p:to>
                                    </p:set>
                                    <p:anim calcmode="lin" valueType="num">
                                      <p:cBhvr>
                                        <p:cTn id="78" dur="2000" fill="hold"/>
                                        <p:tgtEl>
                                          <p:spTgt spid="45099"/>
                                        </p:tgtEl>
                                        <p:attrNameLst>
                                          <p:attrName>ppt_w</p:attrName>
                                        </p:attrNameLst>
                                      </p:cBhvr>
                                      <p:tavLst>
                                        <p:tav tm="100000">
                                          <p:val>
                                            <p:strVal val="(6*min(ma#ppt_x(#ppt_w*#ppt_h,.3),1)-7.4)/-.7*#ppt_w"/>
                                          </p:val>
                                        </p:tav>
                                        <p:tav>
                                          <p:val>
                                            <p:strVal val="#ppt_w"/>
                                          </p:val>
                                        </p:tav>
                                      </p:tavLst>
                                    </p:anim>
                                    <p:anim calcmode="lin" valueType="num">
                                      <p:cBhvr>
                                        <p:cTn id="79" dur="2000" fill="hold"/>
                                        <p:tgtEl>
                                          <p:spTgt spid="45099"/>
                                        </p:tgtEl>
                                        <p:attrNameLst>
                                          <p:attrName>ppt_h</p:attrName>
                                        </p:attrNameLst>
                                      </p:cBhvr>
                                      <p:tavLst>
                                        <p:tav tm="100000">
                                          <p:val>
                                            <p:strVal val="(6*min(ma#ppt_x(#ppt_w*#ppt_h,.3),1)-7.4)/-.7*#ppt_h"/>
                                          </p:val>
                                        </p:tav>
                                        <p:tav>
                                          <p:val>
                                            <p:strVal val="#ppt_h"/>
                                          </p:val>
                                        </p:tav>
                                      </p:tavLst>
                                    </p:anim>
                                    <p:anim calcmode="lin" valueType="num">
                                      <p:cBhvr>
                                        <p:cTn id="80" dur="2000" fill="hold"/>
                                        <p:tgtEl>
                                          <p:spTgt spid="45099"/>
                                        </p:tgtEl>
                                        <p:attrNameLst>
                                          <p:attrName>ppt_x</p:attrName>
                                        </p:attrNameLst>
                                      </p:cBhvr>
                                      <p:tavLst>
                                        <p:tav tm="100000">
                                          <p:val>
                                            <p:fltVal val="0.5"/>
                                          </p:val>
                                        </p:tav>
                                        <p:tav>
                                          <p:val>
                                            <p:strVal val="#ppt_x"/>
                                          </p:val>
                                        </p:tav>
                                      </p:tavLst>
                                    </p:anim>
                                    <p:anim calcmode="lin" valueType="num">
                                      <p:cBhvr>
                                        <p:cTn id="81" dur="2000" fill="hold"/>
                                        <p:tgtEl>
                                          <p:spTgt spid="45099"/>
                                        </p:tgtEl>
                                        <p:attrNameLst>
                                          <p:attrName>ppt_y</p:attrName>
                                        </p:attrNameLst>
                                      </p:cBhvr>
                                      <p:tavLst>
                                        <p:tav tm="100000">
                                          <p:val>
                                            <p:strVal val="1+(6*min(ma#ppt_x(#ppt_w*#ppt_h,.3),1)-7.4)/-.7*#ppt_h/2"/>
                                          </p:val>
                                        </p:tav>
                                        <p:tav>
                                          <p:val>
                                            <p:strVal val="#ppt_y"/>
                                          </p:val>
                                        </p:tav>
                                      </p:tavLst>
                                    </p:anim>
                                  </p:childTnLst>
                                </p:cTn>
                              </p:par>
                            </p:childTnLst>
                          </p:cTn>
                        </p:par>
                        <p:par>
                          <p:cTn id="82" fill="hold" nodeType="afterGroup">
                            <p:stCondLst>
                              <p:cond delay="2000"/>
                            </p:stCondLst>
                            <p:childTnLst>
                              <p:par>
                                <p:cTn id="83" presetID="23" presetClass="entr" presetSubtype="36" fill="hold" grpId="0" nodeType="afterEffect">
                                  <p:stCondLst>
                                    <p:cond delay="0"/>
                                  </p:stCondLst>
                                  <p:childTnLst>
                                    <p:set>
                                      <p:cBhvr>
                                        <p:cTn id="84" dur="1" fill="hold">
                                          <p:stCondLst>
                                            <p:cond delay="0"/>
                                          </p:stCondLst>
                                        </p:cTn>
                                        <p:tgtEl>
                                          <p:spTgt spid="45089"/>
                                        </p:tgtEl>
                                        <p:attrNameLst>
                                          <p:attrName>style.visibility</p:attrName>
                                        </p:attrNameLst>
                                      </p:cBhvr>
                                      <p:to>
                                        <p:strVal val="visible"/>
                                      </p:to>
                                    </p:set>
                                    <p:anim calcmode="lin" valueType="num">
                                      <p:cBhvr>
                                        <p:cTn id="85" dur="500" fill="hold"/>
                                        <p:tgtEl>
                                          <p:spTgt spid="45089"/>
                                        </p:tgtEl>
                                        <p:attrNameLst>
                                          <p:attrName>ppt_w</p:attrName>
                                        </p:attrNameLst>
                                      </p:cBhvr>
                                      <p:tavLst>
                                        <p:tav tm="100000">
                                          <p:val>
                                            <p:strVal val="(6*min(ma#ppt_x(#ppt_w*#ppt_h,.3),1)-7.4)/-.7*#ppt_w"/>
                                          </p:val>
                                        </p:tav>
                                        <p:tav>
                                          <p:val>
                                            <p:strVal val="#ppt_w"/>
                                          </p:val>
                                        </p:tav>
                                      </p:tavLst>
                                    </p:anim>
                                    <p:anim calcmode="lin" valueType="num">
                                      <p:cBhvr>
                                        <p:cTn id="86" dur="500" fill="hold"/>
                                        <p:tgtEl>
                                          <p:spTgt spid="45089"/>
                                        </p:tgtEl>
                                        <p:attrNameLst>
                                          <p:attrName>ppt_h</p:attrName>
                                        </p:attrNameLst>
                                      </p:cBhvr>
                                      <p:tavLst>
                                        <p:tav tm="100000">
                                          <p:val>
                                            <p:strVal val="(6*min(ma#ppt_x(#ppt_w*#ppt_h,.3),1)-7.4)/-.7*#ppt_h"/>
                                          </p:val>
                                        </p:tav>
                                        <p:tav>
                                          <p:val>
                                            <p:strVal val="#ppt_h"/>
                                          </p:val>
                                        </p:tav>
                                      </p:tavLst>
                                    </p:anim>
                                    <p:anim calcmode="lin" valueType="num">
                                      <p:cBhvr>
                                        <p:cTn id="87" dur="500" fill="hold"/>
                                        <p:tgtEl>
                                          <p:spTgt spid="45089"/>
                                        </p:tgtEl>
                                        <p:attrNameLst>
                                          <p:attrName>ppt_x</p:attrName>
                                        </p:attrNameLst>
                                      </p:cBhvr>
                                      <p:tavLst>
                                        <p:tav tm="100000">
                                          <p:val>
                                            <p:fltVal val="0.5"/>
                                          </p:val>
                                        </p:tav>
                                        <p:tav>
                                          <p:val>
                                            <p:strVal val="#ppt_x"/>
                                          </p:val>
                                        </p:tav>
                                      </p:tavLst>
                                    </p:anim>
                                    <p:anim calcmode="lin" valueType="num">
                                      <p:cBhvr>
                                        <p:cTn id="88" dur="500" fill="hold"/>
                                        <p:tgtEl>
                                          <p:spTgt spid="45089"/>
                                        </p:tgtEl>
                                        <p:attrNameLst>
                                          <p:attrName>ppt_y</p:attrName>
                                        </p:attrNameLst>
                                      </p:cBhvr>
                                      <p:tavLst>
                                        <p:tav tm="100000">
                                          <p:val>
                                            <p:strVal val="1+(6*min(ma#ppt_x(#ppt_w*#ppt_h,.3),1)-7.4)/-.7*#ppt_h/2"/>
                                          </p:val>
                                        </p:tav>
                                        <p:tav>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36" fill="hold" grpId="0" nodeType="clickEffect">
                                  <p:stCondLst>
                                    <p:cond delay="0"/>
                                  </p:stCondLst>
                                  <p:childTnLst>
                                    <p:set>
                                      <p:cBhvr>
                                        <p:cTn id="92" dur="1" fill="hold">
                                          <p:stCondLst>
                                            <p:cond delay="0"/>
                                          </p:stCondLst>
                                        </p:cTn>
                                        <p:tgtEl>
                                          <p:spTgt spid="45100"/>
                                        </p:tgtEl>
                                        <p:attrNameLst>
                                          <p:attrName>style.visibility</p:attrName>
                                        </p:attrNameLst>
                                      </p:cBhvr>
                                      <p:to>
                                        <p:strVal val="visible"/>
                                      </p:to>
                                    </p:set>
                                    <p:anim calcmode="lin" valueType="num">
                                      <p:cBhvr>
                                        <p:cTn id="93" dur="500" fill="hold"/>
                                        <p:tgtEl>
                                          <p:spTgt spid="45100"/>
                                        </p:tgtEl>
                                        <p:attrNameLst>
                                          <p:attrName>ppt_w</p:attrName>
                                        </p:attrNameLst>
                                      </p:cBhvr>
                                      <p:tavLst>
                                        <p:tav tm="100000">
                                          <p:val>
                                            <p:strVal val="(6*min(ma#ppt_x(#ppt_w*#ppt_h,.3),1)-7.4)/-.7*#ppt_w"/>
                                          </p:val>
                                        </p:tav>
                                        <p:tav>
                                          <p:val>
                                            <p:strVal val="#ppt_w"/>
                                          </p:val>
                                        </p:tav>
                                      </p:tavLst>
                                    </p:anim>
                                    <p:anim calcmode="lin" valueType="num">
                                      <p:cBhvr>
                                        <p:cTn id="94" dur="500" fill="hold"/>
                                        <p:tgtEl>
                                          <p:spTgt spid="45100"/>
                                        </p:tgtEl>
                                        <p:attrNameLst>
                                          <p:attrName>ppt_h</p:attrName>
                                        </p:attrNameLst>
                                      </p:cBhvr>
                                      <p:tavLst>
                                        <p:tav tm="100000">
                                          <p:val>
                                            <p:strVal val="(6*min(ma#ppt_x(#ppt_w*#ppt_h,.3),1)-7.4)/-.7*#ppt_h"/>
                                          </p:val>
                                        </p:tav>
                                        <p:tav>
                                          <p:val>
                                            <p:strVal val="#ppt_h"/>
                                          </p:val>
                                        </p:tav>
                                      </p:tavLst>
                                    </p:anim>
                                    <p:anim calcmode="lin" valueType="num">
                                      <p:cBhvr>
                                        <p:cTn id="95" dur="500" fill="hold"/>
                                        <p:tgtEl>
                                          <p:spTgt spid="45100"/>
                                        </p:tgtEl>
                                        <p:attrNameLst>
                                          <p:attrName>ppt_x</p:attrName>
                                        </p:attrNameLst>
                                      </p:cBhvr>
                                      <p:tavLst>
                                        <p:tav tm="100000">
                                          <p:val>
                                            <p:fltVal val="0.5"/>
                                          </p:val>
                                        </p:tav>
                                        <p:tav>
                                          <p:val>
                                            <p:strVal val="#ppt_x"/>
                                          </p:val>
                                        </p:tav>
                                      </p:tavLst>
                                    </p:anim>
                                    <p:anim calcmode="lin" valueType="num">
                                      <p:cBhvr>
                                        <p:cTn id="96" dur="500" fill="hold"/>
                                        <p:tgtEl>
                                          <p:spTgt spid="45100"/>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5" grpId="0" animBg="1"/>
      <p:bldP spid="45089" grpId="0" animBg="1"/>
      <p:bldP spid="45100" grpId="0" animBg="1"/>
      <p:bldP spid="8707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8" name="Text Box 28"/>
          <p:cNvSpPr txBox="1">
            <a:spLocks noChangeArrowheads="1"/>
          </p:cNvSpPr>
          <p:nvPr/>
        </p:nvSpPr>
        <p:spPr bwMode="auto">
          <a:xfrm>
            <a:off x="790575" y="4525963"/>
            <a:ext cx="1890713" cy="366712"/>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667" tIns="51015" rIns="101667" bIns="51015">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125"/>
              </a:spcBef>
            </a:pPr>
            <a:r>
              <a:rPr lang="en-GB" sz="1800" b="1">
                <a:solidFill>
                  <a:srgbClr val="000000"/>
                </a:solidFill>
                <a:latin typeface="Kruti Dev 010" charset="0"/>
                <a:ea typeface="MS Gothic" charset="0"/>
                <a:cs typeface="MS Gothic" charset="0"/>
              </a:rPr>
              <a:t>izdkf'krokD; 15</a:t>
            </a:r>
          </a:p>
        </p:txBody>
      </p:sp>
      <p:sp>
        <p:nvSpPr>
          <p:cNvPr id="9318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pic>
        <p:nvPicPr>
          <p:cNvPr id="9318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574675"/>
            <a:ext cx="8745538"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3188" name="Text Box 2"/>
          <p:cNvSpPr txBox="1">
            <a:spLocks noChangeArrowheads="1"/>
          </p:cNvSpPr>
          <p:nvPr/>
        </p:nvSpPr>
        <p:spPr bwMode="auto">
          <a:xfrm>
            <a:off x="830263" y="7439025"/>
            <a:ext cx="792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 </a:t>
            </a:r>
            <a:r>
              <a:rPr lang="en-GB" sz="1000" b="1">
                <a:solidFill>
                  <a:srgbClr val="FFFFFF"/>
                </a:solidFill>
                <a:latin typeface="Kruti Dev 010" charset="0"/>
                <a:ea typeface="MS Gothic" charset="0"/>
                <a:cs typeface="MS Gothic" charset="0"/>
              </a:rPr>
              <a:t>2006</a:t>
            </a:r>
            <a:r>
              <a:rPr lang="en-GB" sz="900" b="1">
                <a:solidFill>
                  <a:srgbClr val="FFFFFF"/>
                </a:solidFill>
                <a:latin typeface="Kruti Dev 010" charset="0"/>
                <a:ea typeface="MS Gothic" charset="0"/>
                <a:cs typeface="MS Gothic" charset="0"/>
              </a:rPr>
              <a:t> TBBMI</a:t>
            </a:r>
          </a:p>
        </p:txBody>
      </p:sp>
      <p:sp>
        <p:nvSpPr>
          <p:cNvPr id="93189" name="Rectangle 3"/>
          <p:cNvSpPr>
            <a:spLocks noChangeArrowheads="1"/>
          </p:cNvSpPr>
          <p:nvPr/>
        </p:nvSpPr>
        <p:spPr bwMode="auto">
          <a:xfrm>
            <a:off x="8696325" y="7416800"/>
            <a:ext cx="608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3190" name="Picture 4"/>
          <p:cNvSpPr>
            <a:spLocks noChangeAspect="1" noChangeArrowheads="1"/>
          </p:cNvSpPr>
          <p:nvPr/>
        </p:nvSpPr>
        <p:spPr bwMode="auto">
          <a:xfrm>
            <a:off x="628650" y="574675"/>
            <a:ext cx="87455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88" tIns="45642" rIns="91288" bIns="45642"/>
          <a:lstStyle/>
          <a:p>
            <a:endParaRPr lang="en-US">
              <a:solidFill>
                <a:srgbClr val="FFFFFF"/>
              </a:solidFill>
              <a:latin typeface="Kruti Dev 010" charset="0"/>
            </a:endParaRPr>
          </a:p>
        </p:txBody>
      </p:sp>
      <p:sp>
        <p:nvSpPr>
          <p:cNvPr id="93191" name="Text Box 6"/>
          <p:cNvSpPr txBox="1">
            <a:spLocks noChangeArrowheads="1"/>
          </p:cNvSpPr>
          <p:nvPr/>
        </p:nvSpPr>
        <p:spPr bwMode="auto">
          <a:xfrm rot="1320000">
            <a:off x="642938" y="1693863"/>
            <a:ext cx="1500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ATLANTIC OCEAN</a:t>
            </a:r>
          </a:p>
        </p:txBody>
      </p:sp>
      <p:sp>
        <p:nvSpPr>
          <p:cNvPr id="93192" name="Freeform 7"/>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93193"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93194" name="Text Box 9"/>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100363" name="Text Box 10"/>
          <p:cNvSpPr txBox="1">
            <a:spLocks noChangeArrowheads="1"/>
          </p:cNvSpPr>
          <p:nvPr/>
        </p:nvSpPr>
        <p:spPr bwMode="auto">
          <a:xfrm>
            <a:off x="3227390" y="3427418"/>
            <a:ext cx="1481137"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sz="2800" b="1" dirty="0" smtClean="0">
                <a:solidFill>
                  <a:srgbClr val="FFFFFF"/>
                </a:solidFill>
                <a:effectLst>
                  <a:glow rad="177800">
                    <a:srgbClr val="000000"/>
                  </a:glow>
                </a:effectLst>
                <a:latin typeface="Kruti Dev 010" pitchFamily="2" charset="0"/>
                <a:ea typeface="MS Gothic" charset="0"/>
                <a:cs typeface="MS Gothic" charset="0"/>
              </a:rPr>
              <a:t>jkse</a:t>
            </a:r>
          </a:p>
        </p:txBody>
      </p:sp>
      <p:sp>
        <p:nvSpPr>
          <p:cNvPr id="100369" name="Text Box 16"/>
          <p:cNvSpPr txBox="1">
            <a:spLocks noChangeArrowheads="1"/>
          </p:cNvSpPr>
          <p:nvPr/>
        </p:nvSpPr>
        <p:spPr bwMode="auto">
          <a:xfrm>
            <a:off x="5087938" y="3486158"/>
            <a:ext cx="2317526"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smtClean="0">
                <a:solidFill>
                  <a:srgbClr val="000000"/>
                </a:solidFill>
                <a:effectLst>
                  <a:glow rad="190500">
                    <a:srgbClr val="FFFFFF">
                      <a:alpha val="96000"/>
                    </a:srgbClr>
                  </a:glow>
                </a:effectLst>
                <a:latin typeface="Kruti Dev 010" pitchFamily="2" charset="0"/>
                <a:ea typeface="MS Gothic" charset="0"/>
                <a:cs typeface="MS Gothic" charset="0"/>
              </a:rPr>
              <a:t>•Macedonia</a:t>
            </a:r>
          </a:p>
        </p:txBody>
      </p:sp>
      <p:sp>
        <p:nvSpPr>
          <p:cNvPr id="46099" name="Oval 19"/>
          <p:cNvSpPr>
            <a:spLocks noChangeArrowheads="1"/>
          </p:cNvSpPr>
          <p:nvPr/>
        </p:nvSpPr>
        <p:spPr bwMode="auto">
          <a:xfrm>
            <a:off x="6977063" y="5113338"/>
            <a:ext cx="671512" cy="657225"/>
          </a:xfrm>
          <a:prstGeom prst="ellipse">
            <a:avLst/>
          </a:prstGeom>
          <a:noFill/>
          <a:ln w="76320">
            <a:solidFill>
              <a:srgbClr val="FFFF0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grpSp>
        <p:nvGrpSpPr>
          <p:cNvPr id="93198" name="Group 20"/>
          <p:cNvGrpSpPr>
            <a:grpSpLocks/>
          </p:cNvGrpSpPr>
          <p:nvPr/>
        </p:nvGrpSpPr>
        <p:grpSpPr bwMode="auto">
          <a:xfrm>
            <a:off x="1068388" y="2540000"/>
            <a:ext cx="8074025" cy="4238625"/>
            <a:chOff x="673" y="1600"/>
            <a:chExt cx="5086" cy="2670"/>
          </a:xfrm>
        </p:grpSpPr>
        <p:sp>
          <p:nvSpPr>
            <p:cNvPr id="100398" name="Text Box 22"/>
            <p:cNvSpPr txBox="1">
              <a:spLocks noChangeArrowheads="1"/>
            </p:cNvSpPr>
            <p:nvPr/>
          </p:nvSpPr>
          <p:spPr bwMode="auto">
            <a:xfrm>
              <a:off x="4656" y="1957"/>
              <a:ext cx="1029"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90500">
                      <a:srgbClr val="FFFFFF">
                        <a:alpha val="96000"/>
                      </a:srgbClr>
                    </a:glow>
                  </a:effectLst>
                  <a:latin typeface="Kruti Dev 010" pitchFamily="2" charset="0"/>
                  <a:ea typeface="MS Gothic" charset="0"/>
                  <a:cs typeface="MS Gothic" charset="0"/>
                </a:rPr>
                <a:t>,f'k;k</a:t>
              </a:r>
              <a:endParaRPr lang="en-GB" sz="4000" b="1" dirty="0">
                <a:solidFill>
                  <a:srgbClr val="0033CC"/>
                </a:solidFill>
                <a:effectLst>
                  <a:glow rad="190500">
                    <a:srgbClr val="FFFFFF">
                      <a:alpha val="96000"/>
                    </a:srgbClr>
                  </a:glow>
                </a:effectLst>
                <a:latin typeface="Kruti Dev 010" pitchFamily="2" charset="0"/>
                <a:ea typeface="MS Gothic" charset="0"/>
                <a:cs typeface="MS Gothic" charset="0"/>
              </a:endParaRPr>
            </a:p>
          </p:txBody>
        </p:sp>
        <p:sp>
          <p:nvSpPr>
            <p:cNvPr id="100399" name="Text Box 23"/>
            <p:cNvSpPr txBox="1">
              <a:spLocks noChangeArrowheads="1"/>
            </p:cNvSpPr>
            <p:nvPr/>
          </p:nvSpPr>
          <p:spPr bwMode="auto">
            <a:xfrm>
              <a:off x="803" y="1600"/>
              <a:ext cx="1998" cy="405"/>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250"/>
                </a:spcBef>
                <a:buClr>
                  <a:srgbClr val="0033CC"/>
                </a:buClr>
                <a:defRPr/>
              </a:pPr>
              <a:r>
                <a:rPr lang="en-GB" sz="3600" b="1" dirty="0">
                  <a:solidFill>
                    <a:srgbClr val="0033CC"/>
                  </a:solidFill>
                  <a:effectLst>
                    <a:glow rad="190500">
                      <a:srgbClr val="FFFFFF">
                        <a:alpha val="96000"/>
                      </a:srgbClr>
                    </a:glow>
                  </a:effectLst>
                  <a:latin typeface="Kruti Dev 010" pitchFamily="2" charset="0"/>
                  <a:ea typeface="MS Gothic" charset="0"/>
                  <a:cs typeface="MS Gothic" charset="0"/>
                </a:rPr>
                <a:t>EUROPE</a:t>
              </a:r>
            </a:p>
          </p:txBody>
        </p:sp>
        <p:sp>
          <p:nvSpPr>
            <p:cNvPr id="100400" name="Text Box 24"/>
            <p:cNvSpPr txBox="1">
              <a:spLocks noChangeArrowheads="1"/>
            </p:cNvSpPr>
            <p:nvPr/>
          </p:nvSpPr>
          <p:spPr bwMode="auto">
            <a:xfrm>
              <a:off x="4599" y="3922"/>
              <a:ext cx="1160" cy="348"/>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938"/>
                </a:spcBef>
                <a:buClr>
                  <a:srgbClr val="0033CC"/>
                </a:buClr>
                <a:defRPr/>
              </a:pPr>
              <a:r>
                <a:rPr lang="en-GB" sz="3100" b="1" dirty="0" smtClean="0">
                  <a:solidFill>
                    <a:srgbClr val="0033CC"/>
                  </a:solidFill>
                  <a:effectLst>
                    <a:glow rad="190500">
                      <a:srgbClr val="FFFFFF">
                        <a:alpha val="96000"/>
                      </a:srgbClr>
                    </a:glow>
                  </a:effectLst>
                  <a:latin typeface="Kruti Dev 010" pitchFamily="2" charset="0"/>
                  <a:ea typeface="MS Gothic" charset="0"/>
                  <a:cs typeface="MS Gothic" charset="0"/>
                </a:rPr>
                <a:t>vjsfc;k</a:t>
              </a:r>
              <a:endParaRPr lang="en-GB" sz="3100" b="1" dirty="0">
                <a:solidFill>
                  <a:srgbClr val="0033CC"/>
                </a:solidFill>
                <a:effectLst>
                  <a:glow rad="190500">
                    <a:srgbClr val="FFFFFF">
                      <a:alpha val="96000"/>
                    </a:srgbClr>
                  </a:glow>
                </a:effectLst>
                <a:latin typeface="Kruti Dev 010" pitchFamily="2" charset="0"/>
                <a:ea typeface="MS Gothic" charset="0"/>
                <a:cs typeface="MS Gothic" charset="0"/>
              </a:endParaRPr>
            </a:p>
          </p:txBody>
        </p:sp>
        <p:sp>
          <p:nvSpPr>
            <p:cNvPr id="100397" name="Text Box 21"/>
            <p:cNvSpPr txBox="1">
              <a:spLocks noChangeArrowheads="1"/>
            </p:cNvSpPr>
            <p:nvPr/>
          </p:nvSpPr>
          <p:spPr bwMode="auto">
            <a:xfrm>
              <a:off x="673" y="2759"/>
              <a:ext cx="1813"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90500">
                      <a:srgbClr val="FFFFFF">
                        <a:alpha val="96000"/>
                      </a:srgbClr>
                    </a:glow>
                  </a:effectLst>
                  <a:latin typeface="Kruti Dev 010" pitchFamily="2" charset="0"/>
                  <a:ea typeface="MS Gothic" charset="0"/>
                  <a:cs typeface="MS Gothic" charset="0"/>
                </a:rPr>
                <a:t>vÝhdk</a:t>
              </a:r>
              <a:endParaRPr lang="en-GB" sz="4000" b="1" dirty="0">
                <a:solidFill>
                  <a:srgbClr val="0033CC"/>
                </a:solidFill>
                <a:effectLst>
                  <a:glow rad="190500">
                    <a:srgbClr val="FFFFFF">
                      <a:alpha val="96000"/>
                    </a:srgbClr>
                  </a:glow>
                </a:effectLst>
                <a:latin typeface="Kruti Dev 010" pitchFamily="2" charset="0"/>
                <a:ea typeface="MS Gothic" charset="0"/>
                <a:cs typeface="MS Gothic" charset="0"/>
              </a:endParaRPr>
            </a:p>
          </p:txBody>
        </p:sp>
      </p:grpSp>
      <p:grpSp>
        <p:nvGrpSpPr>
          <p:cNvPr id="3" name="Group 25"/>
          <p:cNvGrpSpPr>
            <a:grpSpLocks/>
          </p:cNvGrpSpPr>
          <p:nvPr/>
        </p:nvGrpSpPr>
        <p:grpSpPr bwMode="auto">
          <a:xfrm>
            <a:off x="773113" y="6100763"/>
            <a:ext cx="6684962" cy="1355725"/>
            <a:chOff x="487" y="3843"/>
            <a:chExt cx="4211" cy="854"/>
          </a:xfrm>
        </p:grpSpPr>
        <p:sp>
          <p:nvSpPr>
            <p:cNvPr id="46106" name="Rectangle 26"/>
            <p:cNvSpPr>
              <a:spLocks noChangeArrowheads="1"/>
            </p:cNvSpPr>
            <p:nvPr/>
          </p:nvSpPr>
          <p:spPr bwMode="auto">
            <a:xfrm>
              <a:off x="513" y="3843"/>
              <a:ext cx="4005"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49196" name="Text Box 27"/>
            <p:cNvSpPr txBox="1">
              <a:spLocks noChangeArrowheads="1"/>
            </p:cNvSpPr>
            <p:nvPr/>
          </p:nvSpPr>
          <p:spPr bwMode="auto">
            <a:xfrm>
              <a:off x="487" y="3951"/>
              <a:ext cx="4211" cy="680"/>
            </a:xfrm>
            <a:prstGeom prst="rect">
              <a:avLst/>
            </a:prstGeom>
            <a:noFill/>
            <a:ln w="9525">
              <a:noFill/>
              <a:round/>
              <a:headEnd/>
              <a:tailEnd/>
            </a:ln>
          </p:spPr>
          <p:txBody>
            <a:bodyPr lIns="90000" tIns="46800" rIns="90000" bIns="46800">
              <a:spAutoFit/>
            </a:bodyPr>
            <a:lstStyle/>
            <a:p>
              <a:pPr defTabSz="406400">
                <a:lnSpc>
                  <a:spcPct val="80000"/>
                </a:lnSpc>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4000" b="1" dirty="0">
                  <a:ln>
                    <a:solidFill>
                      <a:schemeClr val="tx1"/>
                    </a:solidFill>
                  </a:ln>
                  <a:solidFill>
                    <a:srgbClr val="000000"/>
                  </a:solidFill>
                  <a:latin typeface="Kruti Dev 010" pitchFamily="2" charset="0"/>
                  <a:ea typeface="MS Gothic" pitchFamily="49" charset="-128"/>
                  <a:cs typeface="+mn-cs"/>
                </a:rPr>
                <a:t>varr% ;g fo"k; iw.kZr;k fl) gqvk </a:t>
              </a:r>
              <a:r>
                <a:rPr lang="en-GB" sz="4000" b="1" dirty="0">
                  <a:solidFill>
                    <a:srgbClr val="000000"/>
                  </a:solidFill>
                  <a:latin typeface="Kruti Dev 010" pitchFamily="2" charset="0"/>
                  <a:ea typeface="MS Gothic" pitchFamily="49" charset="-128"/>
                  <a:cs typeface="+mn-cs"/>
                </a:rPr>
                <a:t>% </a:t>
              </a:r>
              <a:r>
                <a:rPr lang="en-GB" sz="4000" b="1" dirty="0">
                  <a:ln>
                    <a:solidFill>
                      <a:srgbClr val="FF0000"/>
                    </a:solidFill>
                  </a:ln>
                  <a:solidFill>
                    <a:srgbClr val="FF0000"/>
                  </a:solidFill>
                  <a:latin typeface="Kruti Dev 010" pitchFamily="2" charset="0"/>
                  <a:ea typeface="MS Gothic" pitchFamily="49" charset="-128"/>
                  <a:cs typeface="+mn-cs"/>
                </a:rPr>
                <a:t>vuqxzg</a:t>
              </a:r>
              <a:r>
                <a:rPr lang="en-GB" sz="4000" b="1" dirty="0">
                  <a:solidFill>
                    <a:srgbClr val="000000"/>
                  </a:solidFill>
                  <a:latin typeface="Kruti Dev 010" pitchFamily="2" charset="0"/>
                  <a:ea typeface="MS Gothic" pitchFamily="49" charset="-128"/>
                  <a:cs typeface="+mn-cs"/>
                </a:rPr>
                <a:t> </a:t>
              </a:r>
              <a:r>
                <a:rPr lang="en-GB" sz="4000" b="1" dirty="0">
                  <a:ln>
                    <a:solidFill>
                      <a:schemeClr val="tx1"/>
                    </a:solidFill>
                  </a:ln>
                  <a:solidFill>
                    <a:srgbClr val="000000"/>
                  </a:solidFill>
                  <a:latin typeface="Kruti Dev 010" pitchFamily="2" charset="0"/>
                  <a:ea typeface="MS Gothic" pitchFamily="49" charset="-128"/>
                  <a:cs typeface="+mn-cs"/>
                </a:rPr>
                <a:t>ds }kjk] </a:t>
              </a:r>
              <a:r>
                <a:rPr lang="en-GB" sz="4000" b="1" dirty="0">
                  <a:ln>
                    <a:solidFill>
                      <a:srgbClr val="FF0000"/>
                    </a:solidFill>
                  </a:ln>
                  <a:solidFill>
                    <a:srgbClr val="FF0000"/>
                  </a:solidFill>
                  <a:latin typeface="Kruti Dev 010" pitchFamily="2" charset="0"/>
                  <a:ea typeface="MS Gothic" pitchFamily="49" charset="-128"/>
                  <a:cs typeface="+mn-cs"/>
                </a:rPr>
                <a:t>O;oLFkk</a:t>
              </a:r>
              <a:r>
                <a:rPr lang="en-GB" sz="4000" b="1" dirty="0">
                  <a:solidFill>
                    <a:srgbClr val="000000"/>
                  </a:solidFill>
                  <a:latin typeface="Kruti Dev 010" pitchFamily="2" charset="0"/>
                  <a:ea typeface="MS Gothic" pitchFamily="49" charset="-128"/>
                  <a:cs typeface="+mn-cs"/>
                </a:rPr>
                <a:t> </a:t>
              </a:r>
              <a:r>
                <a:rPr lang="en-GB" sz="4000" b="1" dirty="0">
                  <a:ln>
                    <a:solidFill>
                      <a:schemeClr val="tx1"/>
                    </a:solidFill>
                  </a:ln>
                  <a:solidFill>
                    <a:srgbClr val="000000"/>
                  </a:solidFill>
                  <a:latin typeface="Kruti Dev 010" pitchFamily="2" charset="0"/>
                  <a:ea typeface="MS Gothic" pitchFamily="49" charset="-128"/>
                  <a:cs typeface="+mn-cs"/>
                </a:rPr>
                <a:t>ls ugha</a:t>
              </a:r>
            </a:p>
          </p:txBody>
        </p:sp>
      </p:grpSp>
      <p:sp>
        <p:nvSpPr>
          <p:cNvPr id="100376" name="Text Box 29"/>
          <p:cNvSpPr txBox="1">
            <a:spLocks noChangeArrowheads="1"/>
          </p:cNvSpPr>
          <p:nvPr/>
        </p:nvSpPr>
        <p:spPr bwMode="auto">
          <a:xfrm>
            <a:off x="7105650" y="5291145"/>
            <a:ext cx="2952750"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smtClean="0">
                <a:solidFill>
                  <a:srgbClr val="000000"/>
                </a:solidFill>
                <a:effectLst>
                  <a:glow rad="190500">
                    <a:srgbClr val="FFFFFF">
                      <a:alpha val="96000"/>
                    </a:srgbClr>
                  </a:glow>
                </a:effectLst>
                <a:latin typeface="Kruti Dev 010" pitchFamily="2" charset="0"/>
                <a:ea typeface="MS Gothic" charset="0"/>
                <a:cs typeface="MS Gothic" charset="0"/>
              </a:rPr>
              <a:t>;:'kyse</a:t>
            </a:r>
          </a:p>
        </p:txBody>
      </p:sp>
      <p:grpSp>
        <p:nvGrpSpPr>
          <p:cNvPr id="4" name="Group 30"/>
          <p:cNvGrpSpPr>
            <a:grpSpLocks/>
          </p:cNvGrpSpPr>
          <p:nvPr/>
        </p:nvGrpSpPr>
        <p:grpSpPr bwMode="auto">
          <a:xfrm>
            <a:off x="823913" y="5146675"/>
            <a:ext cx="6053137" cy="696913"/>
            <a:chOff x="519" y="3243"/>
            <a:chExt cx="3508" cy="438"/>
          </a:xfrm>
        </p:grpSpPr>
        <p:sp>
          <p:nvSpPr>
            <p:cNvPr id="46111" name="Rectangle 31"/>
            <p:cNvSpPr>
              <a:spLocks noChangeArrowheads="1"/>
            </p:cNvSpPr>
            <p:nvPr/>
          </p:nvSpPr>
          <p:spPr bwMode="auto">
            <a:xfrm>
              <a:off x="519" y="3243"/>
              <a:ext cx="3445"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49194" name="Rectangle 32"/>
            <p:cNvSpPr>
              <a:spLocks noChangeArrowheads="1"/>
            </p:cNvSpPr>
            <p:nvPr/>
          </p:nvSpPr>
          <p:spPr bwMode="auto">
            <a:xfrm>
              <a:off x="567" y="3290"/>
              <a:ext cx="3460" cy="389"/>
            </a:xfrm>
            <a:prstGeom prst="rect">
              <a:avLst/>
            </a:prstGeom>
            <a:noFill/>
            <a:ln w="9525">
              <a:noFill/>
              <a:round/>
              <a:headEnd/>
              <a:tailEnd/>
            </a:ln>
          </p:spPr>
          <p:txBody>
            <a:bodyPr lIns="90000" tIns="46800" rIns="90000" bIns="46800">
              <a:spAutoFit/>
            </a:bodyPr>
            <a:lstStyle/>
            <a:p>
              <a:pPr algn="ct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US" sz="3600" b="1" dirty="0">
                  <a:ln>
                    <a:solidFill>
                      <a:schemeClr val="tx1"/>
                    </a:solidFill>
                  </a:ln>
                  <a:solidFill>
                    <a:srgbClr val="000000"/>
                  </a:solidFill>
                  <a:latin typeface="Kruti Dev 010" pitchFamily="2" charset="0"/>
                  <a:ea typeface="MS Gothic" pitchFamily="49" charset="-128"/>
                  <a:cs typeface="+mn-cs"/>
                </a:rPr>
                <a:t>1¼&amp;&amp;½</a:t>
              </a:r>
              <a:r>
                <a:rPr lang="en-US" sz="3600" b="1" dirty="0">
                  <a:ln>
                    <a:solidFill>
                      <a:schemeClr val="tx1"/>
                    </a:solidFill>
                  </a:ln>
                  <a:solidFill>
                    <a:srgbClr val="000000"/>
                  </a:solidFill>
                  <a:latin typeface="Kruti Dev 010"/>
                  <a:ea typeface="MS Gothic" pitchFamily="49" charset="-128"/>
                  <a:cs typeface="+mn-cs"/>
                </a:rPr>
                <a:t>„</a:t>
              </a:r>
              <a:r>
                <a:rPr lang="en-US" sz="3600" b="1" dirty="0">
                  <a:ln>
                    <a:solidFill>
                      <a:schemeClr val="tx1"/>
                    </a:solidFill>
                  </a:ln>
                  <a:solidFill>
                    <a:srgbClr val="000000"/>
                  </a:solidFill>
                  <a:latin typeface="Kruti Dev 010" pitchFamily="2" charset="0"/>
                  <a:ea typeface="MS Gothic" pitchFamily="49" charset="-128"/>
                  <a:cs typeface="+mn-cs"/>
                </a:rPr>
                <a:t> ^^;:'kyse egklHkk**</a:t>
              </a:r>
              <a:endParaRPr lang="en-GB" sz="3600" b="1" dirty="0">
                <a:ln>
                  <a:solidFill>
                    <a:schemeClr val="tx1"/>
                  </a:solidFill>
                </a:ln>
                <a:solidFill>
                  <a:srgbClr val="000000"/>
                </a:solidFill>
                <a:latin typeface="Kruti Dev 010" pitchFamily="2" charset="0"/>
                <a:ea typeface="MS Gothic" pitchFamily="49" charset="-128"/>
                <a:cs typeface="+mn-cs"/>
              </a:endParaRPr>
            </a:p>
          </p:txBody>
        </p:sp>
      </p:grpSp>
      <p:grpSp>
        <p:nvGrpSpPr>
          <p:cNvPr id="5" name="Group 33"/>
          <p:cNvGrpSpPr>
            <a:grpSpLocks/>
          </p:cNvGrpSpPr>
          <p:nvPr/>
        </p:nvGrpSpPr>
        <p:grpSpPr bwMode="auto">
          <a:xfrm>
            <a:off x="742950" y="1238250"/>
            <a:ext cx="2855913" cy="3054350"/>
            <a:chOff x="468" y="780"/>
            <a:chExt cx="1799" cy="1924"/>
          </a:xfrm>
        </p:grpSpPr>
        <p:sp>
          <p:nvSpPr>
            <p:cNvPr id="46114" name="Rectangle 34"/>
            <p:cNvSpPr>
              <a:spLocks noChangeArrowheads="1"/>
            </p:cNvSpPr>
            <p:nvPr/>
          </p:nvSpPr>
          <p:spPr bwMode="auto">
            <a:xfrm>
              <a:off x="527" y="780"/>
              <a:ext cx="1500" cy="1354"/>
            </a:xfrm>
            <a:prstGeom prst="rect">
              <a:avLst/>
            </a:prstGeom>
            <a:solidFill>
              <a:srgbClr val="22228B"/>
            </a:solidFill>
            <a:ln w="12600">
              <a:solidFill>
                <a:srgbClr val="000000"/>
              </a:solidFill>
              <a:miter lim="800000"/>
              <a:headEnd/>
              <a:tailEnd/>
            </a:ln>
            <a:effectLst>
              <a:outerShdw dist="125752" dir="2700000" algn="ctr" rotWithShape="0">
                <a:srgbClr val="808080"/>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49192" name="Text Box 35"/>
            <p:cNvSpPr txBox="1">
              <a:spLocks noChangeArrowheads="1"/>
            </p:cNvSpPr>
            <p:nvPr/>
          </p:nvSpPr>
          <p:spPr bwMode="auto">
            <a:xfrm>
              <a:off x="468" y="783"/>
              <a:ext cx="1799" cy="1921"/>
            </a:xfrm>
            <a:prstGeom prst="rect">
              <a:avLst/>
            </a:prstGeom>
            <a:solidFill>
              <a:srgbClr val="22228B"/>
            </a:solidFill>
            <a:ln w="9525">
              <a:noFill/>
              <a:round/>
              <a:headEnd/>
              <a:tailEnd/>
            </a:ln>
          </p:spPr>
          <p:txBody>
            <a:bodyPr lIns="90000" tIns="46800" rIns="90000" bIns="46800">
              <a:spAutoFit/>
            </a:bodyPr>
            <a:lstStyle/>
            <a:p>
              <a:pPr algn="ctr" defTabSz="406400">
                <a:lnSpc>
                  <a:spcPct val="100000"/>
                </a:lnSpc>
                <a:buClr>
                  <a:srgbClr val="FFFFFF"/>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2400" b="1" dirty="0">
                  <a:ln>
                    <a:solidFill>
                      <a:schemeClr val="bg1"/>
                    </a:solidFill>
                  </a:ln>
                  <a:solidFill>
                    <a:srgbClr val="FFFFFF"/>
                  </a:solidFill>
                  <a:latin typeface="Kruti Dev 010" pitchFamily="2" charset="0"/>
                  <a:ea typeface="MS Gothic" pitchFamily="49" charset="-128"/>
                  <a:cs typeface="+mn-cs"/>
                </a:rPr>
                <a:t>izsfjrks ds dk;Z</a:t>
              </a:r>
            </a:p>
            <a:p>
              <a:pPr algn="ctr" defTabSz="406400">
                <a:lnSpc>
                  <a:spcPct val="100000"/>
                </a:lnSpc>
                <a:buClr>
                  <a:srgbClr val="FFFFFF"/>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2400" b="1" dirty="0">
                  <a:ln>
                    <a:solidFill>
                      <a:schemeClr val="bg1"/>
                    </a:solidFill>
                  </a:ln>
                  <a:solidFill>
                    <a:srgbClr val="FFFFFF"/>
                  </a:solidFill>
                  <a:latin typeface="Kruti Dev 010" pitchFamily="2" charset="0"/>
                  <a:ea typeface="MS Gothic" pitchFamily="49" charset="-128"/>
                  <a:cs typeface="+mn-cs"/>
                </a:rPr>
                <a:t>ƒ</a:t>
              </a:r>
              <a:r>
                <a:rPr lang="en-GB" sz="2400" b="1" dirty="0">
                  <a:ln>
                    <a:solidFill>
                      <a:schemeClr val="bg1"/>
                    </a:solidFill>
                  </a:ln>
                  <a:solidFill>
                    <a:srgbClr val="FFFFFF"/>
                  </a:solidFill>
                  <a:latin typeface="Kruti Dev 010"/>
                  <a:ea typeface="MS Gothic" pitchFamily="49" charset="-128"/>
                  <a:cs typeface="+mn-cs"/>
                </a:rPr>
                <a:t>‡</a:t>
              </a:r>
              <a:r>
                <a:rPr lang="en-GB" sz="2400" b="1" dirty="0">
                  <a:ln>
                    <a:solidFill>
                      <a:schemeClr val="bg1"/>
                    </a:solidFill>
                  </a:ln>
                  <a:solidFill>
                    <a:srgbClr val="FFFFFF"/>
                  </a:solidFill>
                  <a:latin typeface="Kruti Dev 010" pitchFamily="2" charset="0"/>
                  <a:ea typeface="MS Gothic" pitchFamily="49" charset="-128"/>
                  <a:cs typeface="+mn-cs"/>
                </a:rPr>
                <a:t>%</a:t>
              </a:r>
              <a:r>
                <a:rPr lang="en-GB" sz="2400" b="1" dirty="0">
                  <a:ln>
                    <a:solidFill>
                      <a:schemeClr val="bg1"/>
                    </a:solidFill>
                  </a:ln>
                  <a:solidFill>
                    <a:srgbClr val="FFFFFF"/>
                  </a:solidFill>
                  <a:latin typeface="Kruti Dev 010"/>
                  <a:ea typeface="MS Gothic" pitchFamily="49" charset="-128"/>
                  <a:cs typeface="+mn-cs"/>
                </a:rPr>
                <a:t>ƒ</a:t>
              </a:r>
              <a:r>
                <a:rPr lang="en-GB" sz="2400" b="1" dirty="0">
                  <a:ln>
                    <a:solidFill>
                      <a:schemeClr val="bg1"/>
                    </a:solidFill>
                  </a:ln>
                  <a:solidFill>
                    <a:srgbClr val="FFFFFF"/>
                  </a:solidFill>
                  <a:latin typeface="Kruti Dev 010" pitchFamily="2" charset="0"/>
                  <a:ea typeface="MS Gothic" pitchFamily="49" charset="-128"/>
                  <a:cs typeface="+mn-cs"/>
                </a:rPr>
                <a:t> % fQj fdrus yksx ;gwfn;ksa ls vkdj Hkkb;ksa dks fl[kkus yxs fd ;fn ewlk dh jhfr ij rqEgkjk [kruk u gks rks rqe m)kj ugha ik ldrsA</a:t>
              </a:r>
            </a:p>
          </p:txBody>
        </p:sp>
      </p:grpSp>
      <p:sp>
        <p:nvSpPr>
          <p:cNvPr id="93203" name="Text Box 3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3204" name="Text Box 37"/>
          <p:cNvSpPr txBox="1">
            <a:spLocks noChangeArrowheads="1"/>
          </p:cNvSpPr>
          <p:nvPr/>
        </p:nvSpPr>
        <p:spPr bwMode="auto">
          <a:xfrm>
            <a:off x="9482138" y="7096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3205" name="Text Box 38"/>
          <p:cNvSpPr txBox="1">
            <a:spLocks noChangeArrowheads="1"/>
          </p:cNvSpPr>
          <p:nvPr/>
        </p:nvSpPr>
        <p:spPr bwMode="auto">
          <a:xfrm>
            <a:off x="9278938" y="7410450"/>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43</a:t>
            </a:r>
          </a:p>
        </p:txBody>
      </p:sp>
      <p:sp>
        <p:nvSpPr>
          <p:cNvPr id="93206" name="Text Box 39"/>
          <p:cNvSpPr txBox="1">
            <a:spLocks noChangeArrowheads="1"/>
          </p:cNvSpPr>
          <p:nvPr/>
        </p:nvSpPr>
        <p:spPr bwMode="auto">
          <a:xfrm>
            <a:off x="9569450" y="735171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4</a:t>
            </a:r>
          </a:p>
        </p:txBody>
      </p:sp>
      <p:grpSp>
        <p:nvGrpSpPr>
          <p:cNvPr id="6" name="Group 40"/>
          <p:cNvGrpSpPr>
            <a:grpSpLocks/>
          </p:cNvGrpSpPr>
          <p:nvPr/>
        </p:nvGrpSpPr>
        <p:grpSpPr bwMode="auto">
          <a:xfrm>
            <a:off x="4551363" y="742950"/>
            <a:ext cx="5100637" cy="1592263"/>
            <a:chOff x="2867" y="468"/>
            <a:chExt cx="3213" cy="1003"/>
          </a:xfrm>
        </p:grpSpPr>
        <p:sp>
          <p:nvSpPr>
            <p:cNvPr id="93219" name="AutoShape 41"/>
            <p:cNvSpPr>
              <a:spLocks noChangeArrowheads="1"/>
            </p:cNvSpPr>
            <p:nvPr/>
          </p:nvSpPr>
          <p:spPr bwMode="auto">
            <a:xfrm flipH="1">
              <a:off x="3242" y="468"/>
              <a:ext cx="2459" cy="10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latin typeface="Kruti Dev 010" charset="0"/>
                <a:ea typeface="MS Gothic" charset="0"/>
                <a:cs typeface="MS Gothic" charset="0"/>
              </a:endParaRPr>
            </a:p>
          </p:txBody>
        </p:sp>
        <p:sp>
          <p:nvSpPr>
            <p:cNvPr id="49190" name="Text Box 42"/>
            <p:cNvSpPr txBox="1">
              <a:spLocks noChangeArrowheads="1"/>
            </p:cNvSpPr>
            <p:nvPr/>
          </p:nvSpPr>
          <p:spPr bwMode="auto">
            <a:xfrm>
              <a:off x="2867" y="612"/>
              <a:ext cx="3213" cy="678"/>
            </a:xfrm>
            <a:prstGeom prst="rect">
              <a:avLst/>
            </a:prstGeom>
            <a:noFill/>
            <a:ln w="9525">
              <a:noFill/>
              <a:round/>
              <a:headEnd/>
              <a:tailEnd/>
            </a:ln>
          </p:spPr>
          <p:txBody>
            <a:bodyPr lIns="90000" tIns="46800" rIns="90000" bIns="46800">
              <a:spAutoFit/>
            </a:bodyPr>
            <a:lstStyle/>
            <a:p>
              <a:pPr algn="ctr" defTabSz="406400">
                <a:spcBef>
                  <a:spcPts val="4125"/>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6600" b="1" dirty="0">
                  <a:ln>
                    <a:solidFill>
                      <a:srgbClr val="FFFF00"/>
                    </a:solidFill>
                  </a:ln>
                  <a:solidFill>
                    <a:srgbClr val="FFEA18"/>
                  </a:solidFill>
                  <a:latin typeface="Kruti Dev 010" pitchFamily="2" charset="0"/>
                  <a:ea typeface="MS Gothic" pitchFamily="49" charset="-128"/>
                  <a:cs typeface="+mn-cs"/>
                </a:rPr>
                <a:t>,-</a:t>
              </a:r>
              <a:r>
                <a:rPr lang="en-GB" sz="6600" b="1" dirty="0" err="1">
                  <a:ln>
                    <a:solidFill>
                      <a:srgbClr val="FFFF00"/>
                    </a:solidFill>
                  </a:ln>
                  <a:solidFill>
                    <a:srgbClr val="FFEA18"/>
                  </a:solidFill>
                  <a:latin typeface="Kruti Dev 010" pitchFamily="2" charset="0"/>
                  <a:ea typeface="MS Gothic" pitchFamily="49" charset="-128"/>
                  <a:cs typeface="+mn-cs"/>
                </a:rPr>
                <a:t>Mh</a:t>
              </a:r>
              <a:r>
                <a:rPr lang="en-GB" sz="6600" b="1" dirty="0">
                  <a:ln>
                    <a:solidFill>
                      <a:srgbClr val="FFFF00"/>
                    </a:solidFill>
                  </a:ln>
                  <a:solidFill>
                    <a:srgbClr val="FFEA18"/>
                  </a:solidFill>
                  <a:latin typeface="Kruti Dev 010" pitchFamily="2" charset="0"/>
                  <a:ea typeface="MS Gothic" pitchFamily="49" charset="-128"/>
                  <a:cs typeface="+mn-cs"/>
                </a:rPr>
                <a:t>- †</a:t>
              </a:r>
              <a:r>
                <a:rPr lang="en-GB" sz="6600" b="1" dirty="0">
                  <a:ln>
                    <a:solidFill>
                      <a:srgbClr val="FFFF00"/>
                    </a:solidFill>
                  </a:ln>
                  <a:solidFill>
                    <a:srgbClr val="FFEA18"/>
                  </a:solidFill>
                  <a:latin typeface="Kruti Dev 010"/>
                  <a:ea typeface="MS Gothic" pitchFamily="49" charset="-128"/>
                  <a:cs typeface="+mn-cs"/>
                </a:rPr>
                <a:t>‹</a:t>
              </a:r>
              <a:endParaRPr lang="en-GB" sz="6600" b="1" dirty="0">
                <a:ln>
                  <a:solidFill>
                    <a:srgbClr val="FFFF00"/>
                  </a:solidFill>
                </a:ln>
                <a:solidFill>
                  <a:srgbClr val="FFEA18"/>
                </a:solidFill>
                <a:latin typeface="Kruti Dev 010" pitchFamily="2" charset="0"/>
                <a:ea typeface="MS Gothic" pitchFamily="49" charset="-128"/>
                <a:cs typeface="+mn-cs"/>
              </a:endParaRPr>
            </a:p>
          </p:txBody>
        </p:sp>
      </p:grpSp>
      <p:sp>
        <p:nvSpPr>
          <p:cNvPr id="46123" name="AutoShape 43"/>
          <p:cNvSpPr>
            <a:spLocks noChangeArrowheads="1"/>
          </p:cNvSpPr>
          <p:nvPr/>
        </p:nvSpPr>
        <p:spPr bwMode="auto">
          <a:xfrm>
            <a:off x="1316038" y="5038725"/>
            <a:ext cx="544512" cy="935038"/>
          </a:xfrm>
          <a:prstGeom prst="lightningBolt">
            <a:avLst/>
          </a:prstGeom>
          <a:solidFill>
            <a:srgbClr val="ED181E"/>
          </a:solidFill>
          <a:ln w="38160">
            <a:solidFill>
              <a:srgbClr val="FFEA18"/>
            </a:solidFill>
            <a:miter lim="800000"/>
            <a:headEnd/>
            <a:tailEnd/>
          </a:ln>
          <a:effectLst>
            <a:outerShdw dist="91659" dir="3382341"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6124" name="Freeform 44"/>
          <p:cNvSpPr>
            <a:spLocks noChangeArrowheads="1"/>
          </p:cNvSpPr>
          <p:nvPr/>
        </p:nvSpPr>
        <p:spPr bwMode="auto">
          <a:xfrm>
            <a:off x="7273925" y="4838700"/>
            <a:ext cx="87313" cy="603250"/>
          </a:xfrm>
          <a:custGeom>
            <a:avLst/>
            <a:gdLst>
              <a:gd name="T0" fmla="*/ 29624 w 56"/>
              <a:gd name="T1" fmla="*/ 603250 h 381"/>
              <a:gd name="T2" fmla="*/ 59248 w 56"/>
              <a:gd name="T3" fmla="*/ 406917 h 381"/>
              <a:gd name="T4" fmla="*/ 29624 w 56"/>
              <a:gd name="T5" fmla="*/ 136167 h 381"/>
              <a:gd name="T6" fmla="*/ 0 w 56"/>
              <a:gd name="T7" fmla="*/ 0 h 381"/>
              <a:gd name="T8" fmla="*/ 0 60000 65536"/>
              <a:gd name="T9" fmla="*/ 0 60000 65536"/>
              <a:gd name="T10" fmla="*/ 0 60000 65536"/>
              <a:gd name="T11" fmla="*/ 0 60000 65536"/>
              <a:gd name="T12" fmla="*/ 0 w 56"/>
              <a:gd name="T13" fmla="*/ 0 h 381"/>
              <a:gd name="T14" fmla="*/ 56 w 56"/>
              <a:gd name="T15" fmla="*/ 381 h 381"/>
            </a:gdLst>
            <a:ahLst/>
            <a:cxnLst>
              <a:cxn ang="T8">
                <a:pos x="T0" y="T1"/>
              </a:cxn>
              <a:cxn ang="T9">
                <a:pos x="T2" y="T3"/>
              </a:cxn>
              <a:cxn ang="T10">
                <a:pos x="T4" y="T5"/>
              </a:cxn>
              <a:cxn ang="T11">
                <a:pos x="T6" y="T7"/>
              </a:cxn>
            </a:cxnLst>
            <a:rect l="T12" t="T13" r="T14" b="T15"/>
            <a:pathLst>
              <a:path w="56" h="381">
                <a:moveTo>
                  <a:pt x="19" y="381"/>
                </a:moveTo>
                <a:cubicBezTo>
                  <a:pt x="4" y="335"/>
                  <a:pt x="24" y="300"/>
                  <a:pt x="38" y="257"/>
                </a:cubicBezTo>
                <a:cubicBezTo>
                  <a:pt x="47" y="194"/>
                  <a:pt x="56" y="141"/>
                  <a:pt x="19" y="86"/>
                </a:cubicBezTo>
                <a:cubicBezTo>
                  <a:pt x="10" y="57"/>
                  <a:pt x="0" y="30"/>
                  <a:pt x="0" y="0"/>
                </a:cubicBezTo>
              </a:path>
            </a:pathLst>
          </a:custGeom>
          <a:noFill/>
          <a:ln w="76320">
            <a:solidFill>
              <a:srgbClr val="FFEA18"/>
            </a:solidFill>
            <a:round/>
            <a:headEnd/>
            <a:tailEnd/>
          </a:ln>
          <a:effectLst>
            <a:outerShdw blurRad="63500" dist="71785"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46125" name="AutoShape 45"/>
          <p:cNvSpPr>
            <a:spLocks noChangeArrowheads="1"/>
          </p:cNvSpPr>
          <p:nvPr/>
        </p:nvSpPr>
        <p:spPr bwMode="auto">
          <a:xfrm rot="10080000">
            <a:off x="7527925" y="4670425"/>
            <a:ext cx="579438" cy="815975"/>
          </a:xfrm>
          <a:prstGeom prst="upArrow">
            <a:avLst>
              <a:gd name="adj1" fmla="val 50000"/>
              <a:gd name="adj2" fmla="val 3520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6126" name="AutoShape 46"/>
          <p:cNvSpPr>
            <a:spLocks noChangeArrowheads="1"/>
          </p:cNvSpPr>
          <p:nvPr/>
        </p:nvSpPr>
        <p:spPr bwMode="auto">
          <a:xfrm rot="-900000">
            <a:off x="8077200" y="4471988"/>
            <a:ext cx="579438" cy="817562"/>
          </a:xfrm>
          <a:prstGeom prst="upArrow">
            <a:avLst>
              <a:gd name="adj1" fmla="val 50000"/>
              <a:gd name="adj2" fmla="val 35202"/>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93212" name="Text Box 5"/>
          <p:cNvSpPr txBox="1">
            <a:spLocks noChangeArrowheads="1"/>
          </p:cNvSpPr>
          <p:nvPr/>
        </p:nvSpPr>
        <p:spPr bwMode="auto">
          <a:xfrm rot="1320000">
            <a:off x="3671888" y="4956175"/>
            <a:ext cx="23193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2400" b="1">
                <a:solidFill>
                  <a:srgbClr val="FFFFFF"/>
                </a:solidFill>
                <a:latin typeface="Kruti Dev 010" charset="0"/>
                <a:ea typeface="MS Gothic" charset="0"/>
                <a:cs typeface="MS Gothic" charset="0"/>
              </a:rPr>
              <a:t>eSMhVsjsfu;e lkxj</a:t>
            </a:r>
          </a:p>
        </p:txBody>
      </p:sp>
      <p:sp>
        <p:nvSpPr>
          <p:cNvPr id="100367" name="Text Box 14"/>
          <p:cNvSpPr txBox="1">
            <a:spLocks noChangeArrowheads="1"/>
          </p:cNvSpPr>
          <p:nvPr/>
        </p:nvSpPr>
        <p:spPr bwMode="auto">
          <a:xfrm>
            <a:off x="4289429" y="4292607"/>
            <a:ext cx="1747887"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b="1" dirty="0" smtClean="0">
                <a:solidFill>
                  <a:srgbClr val="FFFFFF"/>
                </a:solidFill>
                <a:effectLst>
                  <a:glow rad="177800">
                    <a:srgbClr val="000000"/>
                  </a:glow>
                </a:effectLst>
                <a:latin typeface="Kruti Dev 010" pitchFamily="2" charset="0"/>
                <a:ea typeface="MS Gothic" charset="0"/>
                <a:cs typeface="MS Gothic" charset="0"/>
              </a:rPr>
              <a:t>,sFksUl</a:t>
            </a:r>
          </a:p>
        </p:txBody>
      </p:sp>
      <p:sp>
        <p:nvSpPr>
          <p:cNvPr id="100365" name="Text Box 12"/>
          <p:cNvSpPr txBox="1">
            <a:spLocks noChangeArrowheads="1"/>
          </p:cNvSpPr>
          <p:nvPr/>
        </p:nvSpPr>
        <p:spPr bwMode="auto">
          <a:xfrm>
            <a:off x="6561144" y="3968757"/>
            <a:ext cx="3497262"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smtClean="0">
                <a:solidFill>
                  <a:srgbClr val="000000"/>
                </a:solidFill>
                <a:effectLst>
                  <a:glow rad="190500">
                    <a:srgbClr val="FFFFFF">
                      <a:alpha val="96000"/>
                    </a:srgbClr>
                  </a:glow>
                </a:effectLst>
                <a:latin typeface="Kruti Dev 010" pitchFamily="2" charset="0"/>
                <a:ea typeface="MS Gothic" charset="0"/>
                <a:cs typeface="MS Gothic" charset="0"/>
              </a:rPr>
              <a:t>•filhfj;k varkfd;k</a:t>
            </a:r>
          </a:p>
        </p:txBody>
      </p:sp>
      <p:sp>
        <p:nvSpPr>
          <p:cNvPr id="100364" name="Text Box 11"/>
          <p:cNvSpPr txBox="1">
            <a:spLocks noChangeArrowheads="1"/>
          </p:cNvSpPr>
          <p:nvPr/>
        </p:nvSpPr>
        <p:spPr bwMode="auto">
          <a:xfrm>
            <a:off x="7105650" y="4703771"/>
            <a:ext cx="2952750"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err="1" smtClean="0">
                <a:solidFill>
                  <a:srgbClr val="000000"/>
                </a:solidFill>
                <a:effectLst>
                  <a:glow rad="190500">
                    <a:srgbClr val="FFFFFF">
                      <a:alpha val="96000"/>
                    </a:srgbClr>
                  </a:glow>
                </a:effectLst>
                <a:latin typeface="Kruti Dev 010" pitchFamily="2" charset="0"/>
                <a:ea typeface="MS Gothic" charset="0"/>
                <a:cs typeface="MS Gothic" charset="0"/>
              </a:rPr>
              <a:t>lhfj;k</a:t>
            </a:r>
            <a:r>
              <a:rPr lang="en-GB" b="1" dirty="0" smtClean="0">
                <a:solidFill>
                  <a:srgbClr val="000000"/>
                </a:solidFill>
                <a:effectLst>
                  <a:glow rad="190500">
                    <a:srgbClr val="FFFFFF">
                      <a:alpha val="96000"/>
                    </a:srgbClr>
                  </a:glow>
                </a:effectLst>
                <a:latin typeface="Kruti Dev 010" pitchFamily="2" charset="0"/>
                <a:ea typeface="MS Gothic" charset="0"/>
                <a:cs typeface="MS Gothic" charset="0"/>
              </a:rPr>
              <a:t> varkfd;k</a:t>
            </a:r>
          </a:p>
        </p:txBody>
      </p:sp>
      <p:sp>
        <p:nvSpPr>
          <p:cNvPr id="100366" name="Text Box 13"/>
          <p:cNvSpPr txBox="1">
            <a:spLocks noChangeArrowheads="1"/>
          </p:cNvSpPr>
          <p:nvPr/>
        </p:nvSpPr>
        <p:spPr bwMode="auto">
          <a:xfrm>
            <a:off x="5705476" y="4213232"/>
            <a:ext cx="1905000"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smtClean="0">
                <a:solidFill>
                  <a:srgbClr val="000000"/>
                </a:solidFill>
                <a:effectLst>
                  <a:glow rad="190500">
                    <a:srgbClr val="FFFFFF">
                      <a:alpha val="96000"/>
                    </a:srgbClr>
                  </a:glow>
                </a:effectLst>
                <a:latin typeface="Kruti Dev 010" pitchFamily="2" charset="0"/>
                <a:ea typeface="MS Gothic" charset="0"/>
                <a:cs typeface="MS Gothic" charset="0"/>
              </a:rPr>
              <a:t>•bfQlql</a:t>
            </a:r>
          </a:p>
        </p:txBody>
      </p:sp>
      <p:pic>
        <p:nvPicPr>
          <p:cNvPr id="93217" name="Picture 17"/>
          <p:cNvPicPr>
            <a:picLocks noChangeAspect="1" noChangeArrowheads="1"/>
          </p:cNvPicPr>
          <p:nvPr/>
        </p:nvPicPr>
        <p:blipFill>
          <a:blip r:embed="rId6" cstate="screen">
            <a:lum contrast="18000"/>
            <a:extLst>
              <a:ext uri="{28A0092B-C50C-407E-A947-70E740481C1C}">
                <a14:useLocalDpi xmlns:a14="http://schemas.microsoft.com/office/drawing/2010/main"/>
              </a:ext>
            </a:extLst>
          </a:blip>
          <a:srcRect/>
          <a:stretch>
            <a:fillRect/>
          </a:stretch>
        </p:blipFill>
        <p:spPr bwMode="auto">
          <a:xfrm>
            <a:off x="4381500" y="2373313"/>
            <a:ext cx="2963863" cy="2049462"/>
          </a:xfrm>
          <a:prstGeom prst="rect">
            <a:avLst/>
          </a:prstGeom>
          <a:noFill/>
          <a:ln w="76320">
            <a:solidFill>
              <a:srgbClr val="00AE00"/>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9" name="Text Box 18"/>
          <p:cNvSpPr txBox="1">
            <a:spLocks noChangeArrowheads="1"/>
          </p:cNvSpPr>
          <p:nvPr/>
        </p:nvSpPr>
        <p:spPr bwMode="auto">
          <a:xfrm>
            <a:off x="4792679" y="2528888"/>
            <a:ext cx="2522537" cy="1820420"/>
          </a:xfrm>
          <a:prstGeom prst="rect">
            <a:avLst/>
          </a:prstGeom>
          <a:noFill/>
          <a:ln w="9525">
            <a:noFill/>
            <a:round/>
            <a:headEnd/>
            <a:tailEnd/>
          </a:ln>
        </p:spPr>
        <p:txBody>
          <a:bodyPr lIns="101667" tIns="51015" rIns="101667" bIns="51015">
            <a:spAutoFit/>
          </a:bodyPr>
          <a:lstStyle/>
          <a:p>
            <a:pPr defTabSz="406400">
              <a:spcBef>
                <a:spcPts val="3063"/>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6000" b="1" dirty="0">
                <a:ln>
                  <a:solidFill>
                    <a:srgbClr val="FFFF00"/>
                  </a:solidFill>
                </a:ln>
                <a:solidFill>
                  <a:srgbClr val="FFEA18"/>
                </a:solidFill>
                <a:latin typeface="Kruti Dev 010" pitchFamily="2" charset="0"/>
                <a:ea typeface="MS Gothic" pitchFamily="49" charset="-128"/>
                <a:cs typeface="+mn-cs"/>
              </a:rPr>
              <a:t>dsoy vuqxzg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100000">
                                          <p:val>
                                            <p:strVal val="#ppt_x"/>
                                          </p:val>
                                        </p:tav>
                                        <p:tav>
                                          <p:val>
                                            <p:strVal val="#ppt_x"/>
                                          </p:val>
                                        </p:tav>
                                      </p:tavLst>
                                    </p:anim>
                                    <p:anim calcmode="lin" valueType="num">
                                      <p:cBhvr>
                                        <p:cTn id="8" dur="1000" fill="hold"/>
                                        <p:tgtEl>
                                          <p:spTgt spid="6"/>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0"/>
                            </p:stCondLst>
                            <p:childTnLst>
                              <p:par>
                                <p:cTn id="10" presetID="10" presetClass="entr"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nodeType="afterGroup">
                            <p:stCondLst>
                              <p:cond delay="0"/>
                            </p:stCondLst>
                            <p:childTnLst>
                              <p:par>
                                <p:cTn id="14" presetID="2" presetClass="entr" presetSubtype="1" fill="hold" grpId="0" nodeType="afterEffect">
                                  <p:stCondLst>
                                    <p:cond delay="0"/>
                                  </p:stCondLst>
                                  <p:childTnLst>
                                    <p:set>
                                      <p:cBhvr>
                                        <p:cTn id="15" dur="1" fill="hold">
                                          <p:stCondLst>
                                            <p:cond delay="0"/>
                                          </p:stCondLst>
                                        </p:cTn>
                                        <p:tgtEl>
                                          <p:spTgt spid="46123"/>
                                        </p:tgtEl>
                                        <p:attrNameLst>
                                          <p:attrName>style.visibility</p:attrName>
                                        </p:attrNameLst>
                                      </p:cBhvr>
                                      <p:to>
                                        <p:strVal val="visible"/>
                                      </p:to>
                                    </p:set>
                                    <p:anim calcmode="lin" valueType="num">
                                      <p:cBhvr>
                                        <p:cTn id="16" dur="500" fill="hold"/>
                                        <p:tgtEl>
                                          <p:spTgt spid="46123"/>
                                        </p:tgtEl>
                                        <p:attrNameLst>
                                          <p:attrName>ppt_x</p:attrName>
                                        </p:attrNameLst>
                                      </p:cBhvr>
                                      <p:tavLst>
                                        <p:tav tm="100000">
                                          <p:val>
                                            <p:strVal val="#ppt_x"/>
                                          </p:val>
                                        </p:tav>
                                        <p:tav>
                                          <p:val>
                                            <p:strVal val="#ppt_x"/>
                                          </p:val>
                                        </p:tav>
                                      </p:tavLst>
                                    </p:anim>
                                    <p:anim calcmode="lin" valueType="num">
                                      <p:cBhvr>
                                        <p:cTn id="17" dur="500" fill="hold"/>
                                        <p:tgtEl>
                                          <p:spTgt spid="46123"/>
                                        </p:tgtEl>
                                        <p:attrNameLst>
                                          <p:attrName>ppt_y</p:attrName>
                                        </p:attrNameLst>
                                      </p:cBhvr>
                                      <p:tavLst>
                                        <p:tav tm="100000">
                                          <p:val>
                                            <p:strVal val="0-#ppt_h/2"/>
                                          </p:val>
                                        </p:tav>
                                        <p:tav>
                                          <p:val>
                                            <p:strVal val="#ppt_y"/>
                                          </p:val>
                                        </p:tav>
                                      </p:tavLst>
                                    </p:anim>
                                  </p:childTnLst>
                                </p:cTn>
                              </p:par>
                            </p:childTnLst>
                          </p:cTn>
                        </p:par>
                        <p:par>
                          <p:cTn id="18" fill="hold" nodeType="afterGroup">
                            <p:stCondLst>
                              <p:cond delay="0"/>
                            </p:stCondLst>
                            <p:childTnLst>
                              <p:par>
                                <p:cTn id="19" presetID="23" presetClass="entr" presetSubtype="36" fill="hold" nodeType="afterEffect">
                                  <p:stCondLst>
                                    <p:cond delay="0"/>
                                  </p:stCondLst>
                                  <p:childTnLst>
                                    <p:set>
                                      <p:cBhvr>
                                        <p:cTn id="20" dur="1" fill="hold">
                                          <p:stCondLst>
                                            <p:cond delay="0"/>
                                          </p:stCondLst>
                                        </p:cTn>
                                        <p:tgtEl>
                                          <p:spTgt spid="46124"/>
                                        </p:tgtEl>
                                        <p:attrNameLst>
                                          <p:attrName>style.visibility</p:attrName>
                                        </p:attrNameLst>
                                      </p:cBhvr>
                                      <p:to>
                                        <p:strVal val="visible"/>
                                      </p:to>
                                    </p:set>
                                    <p:anim calcmode="lin" valueType="num">
                                      <p:cBhvr>
                                        <p:cTn id="21" dur="2000" fill="hold"/>
                                        <p:tgtEl>
                                          <p:spTgt spid="46124"/>
                                        </p:tgtEl>
                                        <p:attrNameLst>
                                          <p:attrName>ppt_w</p:attrName>
                                        </p:attrNameLst>
                                      </p:cBhvr>
                                      <p:tavLst>
                                        <p:tav tm="100000">
                                          <p:val>
                                            <p:strVal val="(6*min(ma#ppt_x(#ppt_w*#ppt_h,.3),1)-7.4)/-.7*#ppt_w"/>
                                          </p:val>
                                        </p:tav>
                                        <p:tav>
                                          <p:val>
                                            <p:strVal val="#ppt_w"/>
                                          </p:val>
                                        </p:tav>
                                      </p:tavLst>
                                    </p:anim>
                                    <p:anim calcmode="lin" valueType="num">
                                      <p:cBhvr>
                                        <p:cTn id="22" dur="2000" fill="hold"/>
                                        <p:tgtEl>
                                          <p:spTgt spid="46124"/>
                                        </p:tgtEl>
                                        <p:attrNameLst>
                                          <p:attrName>ppt_h</p:attrName>
                                        </p:attrNameLst>
                                      </p:cBhvr>
                                      <p:tavLst>
                                        <p:tav tm="100000">
                                          <p:val>
                                            <p:strVal val="(6*min(ma#ppt_x(#ppt_w*#ppt_h,.3),1)-7.4)/-.7*#ppt_h"/>
                                          </p:val>
                                        </p:tav>
                                        <p:tav>
                                          <p:val>
                                            <p:strVal val="#ppt_h"/>
                                          </p:val>
                                        </p:tav>
                                      </p:tavLst>
                                    </p:anim>
                                    <p:anim calcmode="lin" valueType="num">
                                      <p:cBhvr>
                                        <p:cTn id="23" dur="2000" fill="hold"/>
                                        <p:tgtEl>
                                          <p:spTgt spid="46124"/>
                                        </p:tgtEl>
                                        <p:attrNameLst>
                                          <p:attrName>ppt_x</p:attrName>
                                        </p:attrNameLst>
                                      </p:cBhvr>
                                      <p:tavLst>
                                        <p:tav tm="100000">
                                          <p:val>
                                            <p:fltVal val="0.5"/>
                                          </p:val>
                                        </p:tav>
                                        <p:tav>
                                          <p:val>
                                            <p:strVal val="#ppt_x"/>
                                          </p:val>
                                        </p:tav>
                                      </p:tavLst>
                                    </p:anim>
                                    <p:anim calcmode="lin" valueType="num">
                                      <p:cBhvr>
                                        <p:cTn id="24" dur="2000" fill="hold"/>
                                        <p:tgtEl>
                                          <p:spTgt spid="46124"/>
                                        </p:tgtEl>
                                        <p:attrNameLst>
                                          <p:attrName>ppt_y</p:attrName>
                                        </p:attrNameLst>
                                      </p:cBhvr>
                                      <p:tavLst>
                                        <p:tav tm="100000">
                                          <p:val>
                                            <p:strVal val="1+(6*min(ma#ppt_x(#ppt_w*#ppt_h,.3),1)-7.4)/-.7*#ppt_h/2"/>
                                          </p:val>
                                        </p:tav>
                                        <p:tav>
                                          <p:val>
                                            <p:strVal val="#ppt_y"/>
                                          </p:val>
                                        </p:tav>
                                      </p:tavLst>
                                    </p:anim>
                                  </p:childTnLst>
                                </p:cTn>
                              </p:par>
                            </p:childTnLst>
                          </p:cTn>
                        </p:par>
                        <p:par>
                          <p:cTn id="25" fill="hold" nodeType="afterGroup">
                            <p:stCondLst>
                              <p:cond delay="0"/>
                            </p:stCondLst>
                            <p:childTnLst>
                              <p:par>
                                <p:cTn id="26" presetID="10" presetClass="entr" fill="hold" nodeType="afterEffect">
                                  <p:stCondLst>
                                    <p:cond delay="0"/>
                                  </p:stCondLst>
                                  <p:childTnLst>
                                    <p:set>
                                      <p:cBhvr>
                                        <p:cTn id="27" dur="1" fill="hold">
                                          <p:stCondLst>
                                            <p:cond delay="0"/>
                                          </p:stCondLst>
                                        </p:cTn>
                                        <p:tgtEl>
                                          <p:spTgt spid="46108"/>
                                        </p:tgtEl>
                                        <p:attrNameLst>
                                          <p:attrName>style.visibility</p:attrName>
                                        </p:attrNameLst>
                                      </p:cBhvr>
                                      <p:to>
                                        <p:strVal val="visible"/>
                                      </p:to>
                                    </p:set>
                                    <p:animEffect transition="in" filter="fade">
                                      <p:cBhvr>
                                        <p:cTn id="28" dur="1000"/>
                                        <p:tgtEl>
                                          <p:spTgt spid="46108"/>
                                        </p:tgtEl>
                                      </p:cBhvr>
                                    </p:animEffect>
                                  </p:childTnLst>
                                </p:cTn>
                              </p:par>
                            </p:childTnLst>
                          </p:cTn>
                        </p:par>
                        <p:par>
                          <p:cTn id="29" fill="hold" nodeType="afterGroup">
                            <p:stCondLst>
                              <p:cond delay="0"/>
                            </p:stCondLst>
                            <p:childTnLst>
                              <p:par>
                                <p:cTn id="30" presetID="23" presetClass="entr" presetSubtype="36" fill="hold" grpId="0" nodeType="afterEffect">
                                  <p:stCondLst>
                                    <p:cond delay="0"/>
                                  </p:stCondLst>
                                  <p:childTnLst>
                                    <p:set>
                                      <p:cBhvr>
                                        <p:cTn id="31" dur="1" fill="hold">
                                          <p:stCondLst>
                                            <p:cond delay="0"/>
                                          </p:stCondLst>
                                        </p:cTn>
                                        <p:tgtEl>
                                          <p:spTgt spid="46125"/>
                                        </p:tgtEl>
                                        <p:attrNameLst>
                                          <p:attrName>style.visibility</p:attrName>
                                        </p:attrNameLst>
                                      </p:cBhvr>
                                      <p:to>
                                        <p:strVal val="visible"/>
                                      </p:to>
                                    </p:set>
                                    <p:anim calcmode="lin" valueType="num">
                                      <p:cBhvr>
                                        <p:cTn id="32" dur="500" fill="hold"/>
                                        <p:tgtEl>
                                          <p:spTgt spid="46125"/>
                                        </p:tgtEl>
                                        <p:attrNameLst>
                                          <p:attrName>ppt_w</p:attrName>
                                        </p:attrNameLst>
                                      </p:cBhvr>
                                      <p:tavLst>
                                        <p:tav tm="100000">
                                          <p:val>
                                            <p:strVal val="(6*min(ma#ppt_x(#ppt_w*#ppt_h,.3),1)-7.4)/-.7*#ppt_w"/>
                                          </p:val>
                                        </p:tav>
                                        <p:tav>
                                          <p:val>
                                            <p:strVal val="#ppt_w"/>
                                          </p:val>
                                        </p:tav>
                                      </p:tavLst>
                                    </p:anim>
                                    <p:anim calcmode="lin" valueType="num">
                                      <p:cBhvr>
                                        <p:cTn id="33" dur="500" fill="hold"/>
                                        <p:tgtEl>
                                          <p:spTgt spid="46125"/>
                                        </p:tgtEl>
                                        <p:attrNameLst>
                                          <p:attrName>ppt_h</p:attrName>
                                        </p:attrNameLst>
                                      </p:cBhvr>
                                      <p:tavLst>
                                        <p:tav tm="100000">
                                          <p:val>
                                            <p:strVal val="(6*min(ma#ppt_x(#ppt_w*#ppt_h,.3),1)-7.4)/-.7*#ppt_h"/>
                                          </p:val>
                                        </p:tav>
                                        <p:tav>
                                          <p:val>
                                            <p:strVal val="#ppt_h"/>
                                          </p:val>
                                        </p:tav>
                                      </p:tavLst>
                                    </p:anim>
                                    <p:anim calcmode="lin" valueType="num">
                                      <p:cBhvr>
                                        <p:cTn id="34" dur="500" fill="hold"/>
                                        <p:tgtEl>
                                          <p:spTgt spid="46125"/>
                                        </p:tgtEl>
                                        <p:attrNameLst>
                                          <p:attrName>ppt_x</p:attrName>
                                        </p:attrNameLst>
                                      </p:cBhvr>
                                      <p:tavLst>
                                        <p:tav tm="100000">
                                          <p:val>
                                            <p:fltVal val="0.5"/>
                                          </p:val>
                                        </p:tav>
                                        <p:tav>
                                          <p:val>
                                            <p:strVal val="#ppt_x"/>
                                          </p:val>
                                        </p:tav>
                                      </p:tavLst>
                                    </p:anim>
                                    <p:anim calcmode="lin" valueType="num">
                                      <p:cBhvr>
                                        <p:cTn id="35" dur="500" fill="hold"/>
                                        <p:tgtEl>
                                          <p:spTgt spid="46125"/>
                                        </p:tgtEl>
                                        <p:attrNameLst>
                                          <p:attrName>ppt_y</p:attrName>
                                        </p:attrNameLst>
                                      </p:cBhvr>
                                      <p:tavLst>
                                        <p:tav tm="100000">
                                          <p:val>
                                            <p:strVal val="1+(6*min(ma#ppt_x(#ppt_w*#ppt_h,.3),1)-7.4)/-.7*#ppt_h/2"/>
                                          </p:val>
                                        </p:tav>
                                        <p:tav>
                                          <p:val>
                                            <p:strVal val="#ppt_y"/>
                                          </p:val>
                                        </p:tav>
                                      </p:tavLst>
                                    </p:anim>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fade">
                                      <p:cBhvr>
                                        <p:cTn id="39" dur="1000"/>
                                        <p:tgtEl>
                                          <p:spTgt spid="460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100000">
                                          <p:val>
                                            <p:fltVal val="0"/>
                                          </p:val>
                                        </p:tav>
                                        <p:tav>
                                          <p:val>
                                            <p:strVal val="#ppt_w"/>
                                          </p:val>
                                        </p:tav>
                                      </p:tavLst>
                                    </p:anim>
                                    <p:anim calcmode="lin" valueType="num">
                                      <p:cBhvr>
                                        <p:cTn id="45" dur="1000" fill="hold"/>
                                        <p:tgtEl>
                                          <p:spTgt spid="5"/>
                                        </p:tgtEl>
                                        <p:attrNameLst>
                                          <p:attrName>ppt_h</p:attrName>
                                        </p:attrNameLst>
                                      </p:cBhvr>
                                      <p:tavLst>
                                        <p:tav tm="100000">
                                          <p:val>
                                            <p:fltVal val="0"/>
                                          </p:val>
                                        </p:tav>
                                        <p:tav>
                                          <p:val>
                                            <p:strVal val="#ppt_h"/>
                                          </p:val>
                                        </p:tav>
                                      </p:tavLst>
                                    </p:anim>
                                    <p:anim calcmode="lin" valueType="num">
                                      <p:cBhvr>
                                        <p:cTn id="46" dur="1000" fill="hold"/>
                                        <p:tgtEl>
                                          <p:spTgt spid="5"/>
                                        </p:tgtEl>
                                        <p:attrNameLst>
                                          <p:attrName>ppt_x</p:attrName>
                                        </p:attrNameLst>
                                      </p:cBhvr>
                                      <p:tavLst>
                                        <p:tav tm="100000">
                                          <p:val>
                                            <p:fltVal val="0.5"/>
                                          </p:val>
                                        </p:tav>
                                        <p:tav>
                                          <p:val>
                                            <p:strVal val="#ppt_x"/>
                                          </p:val>
                                        </p:tav>
                                      </p:tavLst>
                                    </p:anim>
                                    <p:anim calcmode="lin" valueType="num">
                                      <p:cBhvr>
                                        <p:cTn id="47" dur="1000" fill="hold"/>
                                        <p:tgtEl>
                                          <p:spTgt spid="5"/>
                                        </p:tgtEl>
                                        <p:attrNameLst>
                                          <p:attrName>ppt_y</p:attrName>
                                        </p:attrNameLst>
                                      </p:cBhvr>
                                      <p:tavLst>
                                        <p:tav tm="100000">
                                          <p:val>
                                            <p:fltVal val="0.5"/>
                                          </p:val>
                                        </p:tav>
                                        <p:tav>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36" fill="hold" grpId="0" nodeType="clickEffect">
                                  <p:stCondLst>
                                    <p:cond delay="0"/>
                                  </p:stCondLst>
                                  <p:childTnLst>
                                    <p:set>
                                      <p:cBhvr>
                                        <p:cTn id="56" dur="1" fill="hold">
                                          <p:stCondLst>
                                            <p:cond delay="0"/>
                                          </p:stCondLst>
                                        </p:cTn>
                                        <p:tgtEl>
                                          <p:spTgt spid="46126"/>
                                        </p:tgtEl>
                                        <p:attrNameLst>
                                          <p:attrName>style.visibility</p:attrName>
                                        </p:attrNameLst>
                                      </p:cBhvr>
                                      <p:to>
                                        <p:strVal val="visible"/>
                                      </p:to>
                                    </p:set>
                                    <p:anim calcmode="lin" valueType="num">
                                      <p:cBhvr>
                                        <p:cTn id="57" dur="500" fill="hold"/>
                                        <p:tgtEl>
                                          <p:spTgt spid="46126"/>
                                        </p:tgtEl>
                                        <p:attrNameLst>
                                          <p:attrName>ppt_w</p:attrName>
                                        </p:attrNameLst>
                                      </p:cBhvr>
                                      <p:tavLst>
                                        <p:tav tm="100000">
                                          <p:val>
                                            <p:strVal val="(6*min(ma#ppt_x(#ppt_w*#ppt_h,.3),1)-7.4)/-.7*#ppt_w"/>
                                          </p:val>
                                        </p:tav>
                                        <p:tav>
                                          <p:val>
                                            <p:strVal val="#ppt_w"/>
                                          </p:val>
                                        </p:tav>
                                      </p:tavLst>
                                    </p:anim>
                                    <p:anim calcmode="lin" valueType="num">
                                      <p:cBhvr>
                                        <p:cTn id="58" dur="500" fill="hold"/>
                                        <p:tgtEl>
                                          <p:spTgt spid="46126"/>
                                        </p:tgtEl>
                                        <p:attrNameLst>
                                          <p:attrName>ppt_h</p:attrName>
                                        </p:attrNameLst>
                                      </p:cBhvr>
                                      <p:tavLst>
                                        <p:tav tm="100000">
                                          <p:val>
                                            <p:strVal val="(6*min(ma#ppt_x(#ppt_w*#ppt_h,.3),1)-7.4)/-.7*#ppt_h"/>
                                          </p:val>
                                        </p:tav>
                                        <p:tav>
                                          <p:val>
                                            <p:strVal val="#ppt_h"/>
                                          </p:val>
                                        </p:tav>
                                      </p:tavLst>
                                    </p:anim>
                                    <p:anim calcmode="lin" valueType="num">
                                      <p:cBhvr>
                                        <p:cTn id="59" dur="500" fill="hold"/>
                                        <p:tgtEl>
                                          <p:spTgt spid="46126"/>
                                        </p:tgtEl>
                                        <p:attrNameLst>
                                          <p:attrName>ppt_x</p:attrName>
                                        </p:attrNameLst>
                                      </p:cBhvr>
                                      <p:tavLst>
                                        <p:tav tm="100000">
                                          <p:val>
                                            <p:fltVal val="0.5"/>
                                          </p:val>
                                        </p:tav>
                                        <p:tav>
                                          <p:val>
                                            <p:strVal val="#ppt_x"/>
                                          </p:val>
                                        </p:tav>
                                      </p:tavLst>
                                    </p:anim>
                                    <p:anim calcmode="lin" valueType="num">
                                      <p:cBhvr>
                                        <p:cTn id="60" dur="500" fill="hold"/>
                                        <p:tgtEl>
                                          <p:spTgt spid="46126"/>
                                        </p:tgtEl>
                                        <p:attrNameLst>
                                          <p:attrName>ppt_y</p:attrName>
                                        </p:attrNameLst>
                                      </p:cBhvr>
                                      <p:tavLst>
                                        <p:tav tm="100000">
                                          <p:val>
                                            <p:strVal val="1+(6*min(ma#ppt_x(#ppt_w*#ppt_h,.3),1)-7.4)/-.7*#ppt_h/2"/>
                                          </p:val>
                                        </p:tav>
                                        <p:tav>
                                          <p:val>
                                            <p:strVal val="#ppt_y"/>
                                          </p:val>
                                        </p:tav>
                                      </p:tavLst>
                                    </p:anim>
                                  </p:childTnLst>
                                </p:cTn>
                              </p:par>
                            </p:childTnLst>
                          </p:cTn>
                        </p:par>
                        <p:par>
                          <p:cTn id="61" fill="hold" nodeType="afterGroup">
                            <p:stCondLst>
                              <p:cond delay="500"/>
                            </p:stCondLst>
                            <p:childTnLst>
                              <p:par>
                                <p:cTn id="62" presetID="10" presetClass="entr"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nimBg="1"/>
      <p:bldP spid="46123" grpId="0" animBg="1"/>
      <p:bldP spid="46125" grpId="0" animBg="1"/>
      <p:bldP spid="461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pic>
        <p:nvPicPr>
          <p:cNvPr id="9523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574675"/>
            <a:ext cx="8745538"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5235" name="Text Box 2"/>
          <p:cNvSpPr txBox="1">
            <a:spLocks noChangeArrowheads="1"/>
          </p:cNvSpPr>
          <p:nvPr/>
        </p:nvSpPr>
        <p:spPr bwMode="auto">
          <a:xfrm>
            <a:off x="830263" y="7439025"/>
            <a:ext cx="792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 </a:t>
            </a:r>
            <a:r>
              <a:rPr lang="en-GB" sz="1000" b="1">
                <a:solidFill>
                  <a:srgbClr val="FFFFFF"/>
                </a:solidFill>
                <a:latin typeface="Kruti Dev 010" charset="0"/>
                <a:ea typeface="MS Gothic" charset="0"/>
                <a:cs typeface="MS Gothic" charset="0"/>
              </a:rPr>
              <a:t>2006</a:t>
            </a:r>
            <a:r>
              <a:rPr lang="en-GB" sz="900" b="1">
                <a:solidFill>
                  <a:srgbClr val="FFFFFF"/>
                </a:solidFill>
                <a:latin typeface="Kruti Dev 010" charset="0"/>
                <a:ea typeface="MS Gothic" charset="0"/>
                <a:cs typeface="MS Gothic" charset="0"/>
              </a:rPr>
              <a:t> TBBMI</a:t>
            </a:r>
          </a:p>
        </p:txBody>
      </p:sp>
      <p:sp>
        <p:nvSpPr>
          <p:cNvPr id="95236" name="Rectangle 3"/>
          <p:cNvSpPr>
            <a:spLocks noChangeArrowheads="1"/>
          </p:cNvSpPr>
          <p:nvPr/>
        </p:nvSpPr>
        <p:spPr bwMode="auto">
          <a:xfrm>
            <a:off x="8696325" y="7416800"/>
            <a:ext cx="608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5237" name="Picture 4"/>
          <p:cNvSpPr>
            <a:spLocks noChangeAspect="1" noChangeArrowheads="1"/>
          </p:cNvSpPr>
          <p:nvPr/>
        </p:nvSpPr>
        <p:spPr bwMode="auto">
          <a:xfrm>
            <a:off x="628650" y="574675"/>
            <a:ext cx="87455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88" tIns="45642" rIns="91288" bIns="45642"/>
          <a:lstStyle/>
          <a:p>
            <a:endParaRPr lang="en-US">
              <a:solidFill>
                <a:srgbClr val="FFFFFF"/>
              </a:solidFill>
              <a:latin typeface="Kruti Dev 010" charset="0"/>
            </a:endParaRPr>
          </a:p>
        </p:txBody>
      </p:sp>
      <p:sp>
        <p:nvSpPr>
          <p:cNvPr id="95238" name="Rectangle 7"/>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95239" name="Text Box 8"/>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102410" name="Text Box 9"/>
          <p:cNvSpPr txBox="1">
            <a:spLocks noChangeArrowheads="1"/>
          </p:cNvSpPr>
          <p:nvPr/>
        </p:nvSpPr>
        <p:spPr bwMode="auto">
          <a:xfrm>
            <a:off x="3227404" y="3427418"/>
            <a:ext cx="2044279"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b="1" dirty="0" smtClean="0">
                <a:solidFill>
                  <a:srgbClr val="FFFFFF"/>
                </a:solidFill>
                <a:effectLst>
                  <a:glow rad="165100">
                    <a:srgbClr val="000000"/>
                  </a:glow>
                </a:effectLst>
                <a:latin typeface="Kruti Dev 010" pitchFamily="2" charset="0"/>
                <a:ea typeface="MS Gothic" charset="0"/>
                <a:cs typeface="MS Gothic" charset="0"/>
              </a:rPr>
              <a:t>ROME•</a:t>
            </a:r>
          </a:p>
        </p:txBody>
      </p:sp>
      <p:sp>
        <p:nvSpPr>
          <p:cNvPr id="102413" name="Text Box 12"/>
          <p:cNvSpPr txBox="1">
            <a:spLocks noChangeArrowheads="1"/>
          </p:cNvSpPr>
          <p:nvPr/>
        </p:nvSpPr>
        <p:spPr bwMode="auto">
          <a:xfrm>
            <a:off x="5705476" y="4213232"/>
            <a:ext cx="1905000"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65100">
                    <a:srgbClr val="FFFFFF"/>
                  </a:glow>
                </a:effectLst>
                <a:latin typeface="Kruti Dev 010" pitchFamily="2" charset="0"/>
                <a:ea typeface="MS Gothic" charset="0"/>
                <a:cs typeface="MS Gothic" charset="0"/>
              </a:rPr>
              <a:t>bfQlql</a:t>
            </a:r>
            <a:endParaRPr lang="en-GB" sz="2800" b="1" dirty="0" smtClean="0">
              <a:solidFill>
                <a:srgbClr val="000000"/>
              </a:solidFill>
              <a:effectLst>
                <a:glow rad="165100">
                  <a:srgbClr val="FFFFFF"/>
                </a:glow>
              </a:effectLst>
              <a:latin typeface="Kruti Dev 010" pitchFamily="2" charset="0"/>
              <a:ea typeface="MS Gothic" charset="0"/>
              <a:cs typeface="MS Gothic" charset="0"/>
            </a:endParaRPr>
          </a:p>
        </p:txBody>
      </p:sp>
      <p:sp>
        <p:nvSpPr>
          <p:cNvPr id="95242" name="Text Box 14"/>
          <p:cNvSpPr txBox="1">
            <a:spLocks noChangeArrowheads="1"/>
          </p:cNvSpPr>
          <p:nvPr/>
        </p:nvSpPr>
        <p:spPr bwMode="auto">
          <a:xfrm>
            <a:off x="5143500" y="4137025"/>
            <a:ext cx="3381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spcBef>
                <a:spcPts val="2250"/>
              </a:spcBef>
              <a:buClr>
                <a:srgbClr val="919191"/>
              </a:buClr>
            </a:pPr>
            <a:r>
              <a:rPr lang="en-GB" sz="3600" b="1">
                <a:solidFill>
                  <a:srgbClr val="919191"/>
                </a:solidFill>
                <a:latin typeface="Kruti Dev 010" charset="0"/>
                <a:ea typeface="MS Gothic" charset="0"/>
                <a:cs typeface="MS Gothic" charset="0"/>
              </a:rPr>
              <a:t>•</a:t>
            </a:r>
          </a:p>
        </p:txBody>
      </p:sp>
      <p:grpSp>
        <p:nvGrpSpPr>
          <p:cNvPr id="2" name="Group 22"/>
          <p:cNvGrpSpPr>
            <a:grpSpLocks/>
          </p:cNvGrpSpPr>
          <p:nvPr/>
        </p:nvGrpSpPr>
        <p:grpSpPr bwMode="auto">
          <a:xfrm>
            <a:off x="528638" y="6132513"/>
            <a:ext cx="7808912" cy="1468437"/>
            <a:chOff x="333" y="3863"/>
            <a:chExt cx="4919" cy="925"/>
          </a:xfrm>
        </p:grpSpPr>
        <p:sp>
          <p:nvSpPr>
            <p:cNvPr id="47127" name="Rectangle 23"/>
            <p:cNvSpPr>
              <a:spLocks noChangeArrowheads="1"/>
            </p:cNvSpPr>
            <p:nvPr/>
          </p:nvSpPr>
          <p:spPr bwMode="auto">
            <a:xfrm>
              <a:off x="517" y="3909"/>
              <a:ext cx="4528" cy="854"/>
            </a:xfrm>
            <a:prstGeom prst="rect">
              <a:avLst/>
            </a:prstGeom>
            <a:blipFill dpi="0" rotWithShape="0">
              <a:blip r:embed="rId4"/>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0222" name="Rectangle 24"/>
            <p:cNvSpPr>
              <a:spLocks noChangeArrowheads="1"/>
            </p:cNvSpPr>
            <p:nvPr/>
          </p:nvSpPr>
          <p:spPr bwMode="auto">
            <a:xfrm>
              <a:off x="333" y="3863"/>
              <a:ext cx="4919" cy="925"/>
            </a:xfrm>
            <a:prstGeom prst="rect">
              <a:avLst/>
            </a:prstGeom>
            <a:noFill/>
            <a:ln w="9525">
              <a:noFill/>
              <a:round/>
              <a:headEnd/>
              <a:tailEnd/>
            </a:ln>
          </p:spPr>
          <p:txBody>
            <a:bodyPr lIns="90000" tIns="46800" rIns="90000" bIns="46800">
              <a:spAutoFit/>
            </a:bodyPr>
            <a:lstStyle/>
            <a:p>
              <a:pP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US" sz="3200" b="1" dirty="0">
                  <a:ln>
                    <a:solidFill>
                      <a:schemeClr val="tx1"/>
                    </a:solidFill>
                  </a:ln>
                  <a:solidFill>
                    <a:srgbClr val="000000"/>
                  </a:solidFill>
                  <a:latin typeface="Kruti Dev 010" pitchFamily="2" charset="0"/>
                  <a:ea typeface="MS Gothic" pitchFamily="49" charset="-128"/>
                  <a:cs typeface="+mn-cs"/>
                </a:rPr>
                <a:t>egRo % dbZ dyhfl;kvksa dh LFkkiuk gqbZ( </a:t>
              </a:r>
              <a:r>
                <a:rPr lang="en-US" sz="3200" b="1" dirty="0">
                  <a:ln>
                    <a:solidFill>
                      <a:srgbClr val="FF0000"/>
                    </a:solidFill>
                  </a:ln>
                  <a:solidFill>
                    <a:srgbClr val="FF0000"/>
                  </a:solidFill>
                  <a:latin typeface="Kruti Dev 010" pitchFamily="2" charset="0"/>
                  <a:ea typeface="MS Gothic" pitchFamily="49" charset="-128"/>
                  <a:cs typeface="+mn-cs"/>
                </a:rPr>
                <a:t>efdnqfu;k</a:t>
              </a:r>
              <a:r>
                <a:rPr lang="en-US" sz="3200" b="1" dirty="0">
                  <a:ln>
                    <a:solidFill>
                      <a:srgbClr val="FF0000"/>
                    </a:solidFill>
                  </a:ln>
                  <a:solidFill>
                    <a:srgbClr val="000000"/>
                  </a:solidFill>
                  <a:latin typeface="Kruti Dev 010" pitchFamily="2" charset="0"/>
                  <a:ea typeface="MS Gothic" pitchFamily="49" charset="-128"/>
                  <a:cs typeface="+mn-cs"/>
                </a:rPr>
                <a:t> </a:t>
              </a:r>
              <a:r>
                <a:rPr lang="en-US" sz="3200" b="1" dirty="0">
                  <a:ln>
                    <a:solidFill>
                      <a:schemeClr val="tx1"/>
                    </a:solidFill>
                  </a:ln>
                  <a:solidFill>
                    <a:srgbClr val="000000"/>
                  </a:solidFill>
                  <a:latin typeface="Kruti Dev 010" pitchFamily="2" charset="0"/>
                  <a:ea typeface="MS Gothic" pitchFamily="49" charset="-128"/>
                  <a:cs typeface="+mn-cs"/>
                </a:rPr>
                <a:t>dh vksj ls cqykgV] ,sFksal dh vksj izLFkku] vutkus nsork( eklZ dh igkMh]</a:t>
              </a:r>
              <a:r>
                <a:rPr lang="en-US" sz="3200" b="1" dirty="0">
                  <a:solidFill>
                    <a:srgbClr val="000000"/>
                  </a:solidFill>
                  <a:latin typeface="Kruti Dev 010" pitchFamily="2" charset="0"/>
                  <a:ea typeface="MS Gothic" pitchFamily="49" charset="-128"/>
                  <a:cs typeface="+mn-cs"/>
                </a:rPr>
                <a:t> </a:t>
              </a:r>
              <a:r>
                <a:rPr lang="en-US" sz="3200" b="1" dirty="0">
                  <a:ln>
                    <a:solidFill>
                      <a:srgbClr val="FF0000"/>
                    </a:solidFill>
                  </a:ln>
                  <a:solidFill>
                    <a:srgbClr val="FF0000"/>
                  </a:solidFill>
                  <a:latin typeface="Kruti Dev 010" pitchFamily="2" charset="0"/>
                  <a:ea typeface="MS Gothic" pitchFamily="49" charset="-128"/>
                  <a:cs typeface="+mn-cs"/>
                </a:rPr>
                <a:t>dqjafFk;ks</a:t>
              </a:r>
              <a:r>
                <a:rPr lang="en-US" sz="3200" b="1" dirty="0">
                  <a:solidFill>
                    <a:srgbClr val="000000"/>
                  </a:solidFill>
                  <a:latin typeface="Kruti Dev 010" pitchFamily="2" charset="0"/>
                  <a:ea typeface="MS Gothic" pitchFamily="49" charset="-128"/>
                  <a:cs typeface="+mn-cs"/>
                </a:rPr>
                <a:t> </a:t>
              </a:r>
              <a:r>
                <a:rPr lang="en-US" sz="3200" b="1" dirty="0">
                  <a:ln>
                    <a:solidFill>
                      <a:schemeClr val="tx1"/>
                    </a:solidFill>
                  </a:ln>
                  <a:solidFill>
                    <a:srgbClr val="000000"/>
                  </a:solidFill>
                  <a:latin typeface="Kruti Dev 010" pitchFamily="2" charset="0"/>
                  <a:ea typeface="MS Gothic" pitchFamily="49" charset="-128"/>
                  <a:cs typeface="+mn-cs"/>
                </a:rPr>
                <a:t>esa yack izokl</a:t>
              </a:r>
              <a:endParaRPr lang="en-GB" sz="3200" b="1" dirty="0">
                <a:ln>
                  <a:solidFill>
                    <a:schemeClr val="tx1"/>
                  </a:solidFill>
                </a:ln>
                <a:solidFill>
                  <a:srgbClr val="000000"/>
                </a:solidFill>
                <a:latin typeface="Kruti Dev 010" pitchFamily="2" charset="0"/>
                <a:ea typeface="MS Gothic" pitchFamily="49" charset="-128"/>
                <a:cs typeface="+mn-cs"/>
              </a:endParaRPr>
            </a:p>
          </p:txBody>
        </p:sp>
      </p:grpSp>
      <p:grpSp>
        <p:nvGrpSpPr>
          <p:cNvPr id="3" name="Group 25"/>
          <p:cNvGrpSpPr>
            <a:grpSpLocks/>
          </p:cNvGrpSpPr>
          <p:nvPr/>
        </p:nvGrpSpPr>
        <p:grpSpPr bwMode="auto">
          <a:xfrm>
            <a:off x="820738" y="5335588"/>
            <a:ext cx="5908675" cy="750887"/>
            <a:chOff x="517" y="3361"/>
            <a:chExt cx="3722" cy="473"/>
          </a:xfrm>
        </p:grpSpPr>
        <p:sp>
          <p:nvSpPr>
            <p:cNvPr id="47130" name="Rectangle 26"/>
            <p:cNvSpPr>
              <a:spLocks noChangeArrowheads="1"/>
            </p:cNvSpPr>
            <p:nvPr/>
          </p:nvSpPr>
          <p:spPr bwMode="auto">
            <a:xfrm>
              <a:off x="517" y="3361"/>
              <a:ext cx="3722" cy="438"/>
            </a:xfrm>
            <a:prstGeom prst="rect">
              <a:avLst/>
            </a:prstGeom>
            <a:blipFill dpi="0" rotWithShape="0">
              <a:blip r:embed="rId4"/>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0220" name="Text Box 27"/>
            <p:cNvSpPr txBox="1">
              <a:spLocks noChangeArrowheads="1"/>
            </p:cNvSpPr>
            <p:nvPr/>
          </p:nvSpPr>
          <p:spPr bwMode="auto">
            <a:xfrm>
              <a:off x="547" y="3370"/>
              <a:ext cx="3692" cy="464"/>
            </a:xfrm>
            <a:prstGeom prst="rect">
              <a:avLst/>
            </a:prstGeom>
            <a:noFill/>
            <a:ln w="9525">
              <a:noFill/>
              <a:round/>
              <a:headEnd/>
              <a:tailEnd/>
            </a:ln>
          </p:spPr>
          <p:txBody>
            <a:bodyPr lIns="90000" tIns="46800" rIns="90000" bIns="46800">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4400" b="1" dirty="0">
                  <a:ln>
                    <a:solidFill>
                      <a:schemeClr val="tx1"/>
                    </a:solidFill>
                  </a:ln>
                  <a:solidFill>
                    <a:srgbClr val="000000"/>
                  </a:solidFill>
                  <a:latin typeface="Kruti Dev 010" pitchFamily="2" charset="0"/>
                  <a:ea typeface="MS Gothic" pitchFamily="49" charset="-128"/>
                  <a:cs typeface="+mn-cs"/>
                </a:rPr>
                <a:t>„- </a:t>
              </a:r>
              <a:r>
                <a:rPr lang="en-US" sz="4400" b="1" dirty="0">
                  <a:ln>
                    <a:solidFill>
                      <a:srgbClr val="FF0000"/>
                    </a:solidFill>
                  </a:ln>
                  <a:solidFill>
                    <a:srgbClr val="000000"/>
                  </a:solidFill>
                  <a:latin typeface="Kruti Dev 010" pitchFamily="2" charset="0"/>
                  <a:ea typeface="MS Gothic" pitchFamily="49" charset="-128"/>
                  <a:cs typeface="+mn-cs"/>
                </a:rPr>
                <a:t>^^</a:t>
              </a:r>
              <a:r>
                <a:rPr lang="en-US" sz="4400" b="1" dirty="0">
                  <a:ln>
                    <a:solidFill>
                      <a:srgbClr val="FF0000"/>
                    </a:solidFill>
                  </a:ln>
                  <a:solidFill>
                    <a:srgbClr val="FF0000"/>
                  </a:solidFill>
                  <a:latin typeface="Kruti Dev 010" pitchFamily="2" charset="0"/>
                  <a:ea typeface="MS Gothic" pitchFamily="49" charset="-128"/>
                  <a:cs typeface="+mn-cs"/>
                </a:rPr>
                <a:t>;wjksfi;u</a:t>
              </a:r>
              <a:r>
                <a:rPr lang="en-US" sz="4400" b="1" dirty="0">
                  <a:ln>
                    <a:solidFill>
                      <a:srgbClr val="FF0000"/>
                    </a:solidFill>
                  </a:ln>
                  <a:solidFill>
                    <a:srgbClr val="000000"/>
                  </a:solidFill>
                  <a:latin typeface="Kruti Dev 010" pitchFamily="2" charset="0"/>
                  <a:ea typeface="MS Gothic" pitchFamily="49" charset="-128"/>
                  <a:cs typeface="+mn-cs"/>
                </a:rPr>
                <a:t> </a:t>
              </a:r>
              <a:r>
                <a:rPr lang="en-US" sz="4400" b="1" dirty="0">
                  <a:ln>
                    <a:solidFill>
                      <a:schemeClr val="tx1"/>
                    </a:solidFill>
                  </a:ln>
                  <a:solidFill>
                    <a:srgbClr val="000000"/>
                  </a:solidFill>
                  <a:latin typeface="Kruti Dev 010" pitchFamily="2" charset="0"/>
                  <a:ea typeface="MS Gothic" pitchFamily="49" charset="-128"/>
                  <a:cs typeface="+mn-cs"/>
                </a:rPr>
                <a:t>vkØe.k**</a:t>
              </a:r>
              <a:endParaRPr lang="en-GB" sz="4400" b="1" dirty="0">
                <a:ln>
                  <a:solidFill>
                    <a:schemeClr val="tx1"/>
                  </a:solidFill>
                </a:ln>
                <a:solidFill>
                  <a:srgbClr val="000000"/>
                </a:solidFill>
                <a:latin typeface="Kruti Dev 010" pitchFamily="2" charset="0"/>
                <a:ea typeface="MS Gothic" pitchFamily="49" charset="-128"/>
                <a:cs typeface="+mn-cs"/>
              </a:endParaRPr>
            </a:p>
          </p:txBody>
        </p:sp>
      </p:grpSp>
      <p:sp>
        <p:nvSpPr>
          <p:cNvPr id="47132" name="Text Box 28"/>
          <p:cNvSpPr txBox="1">
            <a:spLocks noChangeArrowheads="1"/>
          </p:cNvSpPr>
          <p:nvPr/>
        </p:nvSpPr>
        <p:spPr bwMode="auto">
          <a:xfrm>
            <a:off x="814388" y="4783138"/>
            <a:ext cx="2214562" cy="388937"/>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667" tIns="51015" rIns="101667" bIns="51015">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125"/>
              </a:spcBef>
            </a:pPr>
            <a:r>
              <a:rPr lang="en-GB" sz="1800" b="1">
                <a:solidFill>
                  <a:srgbClr val="000000"/>
                </a:solidFill>
                <a:latin typeface="Kruti Dev 010" charset="0"/>
                <a:ea typeface="MS Gothic" charset="0"/>
                <a:cs typeface="MS Gothic" charset="0"/>
              </a:rPr>
              <a:t>izsfjrksa ds dk;Z </a:t>
            </a:r>
            <a:r>
              <a:rPr lang="en-GB" sz="2000" b="1">
                <a:solidFill>
                  <a:srgbClr val="000000"/>
                </a:solidFill>
                <a:latin typeface="Kruti Dev 010" charset="0"/>
                <a:ea typeface="MS Gothic" charset="0"/>
                <a:cs typeface="MS Gothic" charset="0"/>
              </a:rPr>
              <a:t>ƒ‡&amp;ƒŠ</a:t>
            </a:r>
            <a:endParaRPr lang="en-GB" sz="1800" b="1">
              <a:solidFill>
                <a:srgbClr val="000000"/>
              </a:solidFill>
              <a:latin typeface="Kruti Dev 010" charset="0"/>
              <a:ea typeface="MS Gothic" charset="0"/>
              <a:cs typeface="MS Gothic" charset="0"/>
            </a:endParaRPr>
          </a:p>
        </p:txBody>
      </p:sp>
      <p:pic>
        <p:nvPicPr>
          <p:cNvPr id="47133" name="Picture 2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57825" y="773113"/>
            <a:ext cx="3440113" cy="2581275"/>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5247" name="Text Box 30"/>
          <p:cNvSpPr txBox="1">
            <a:spLocks noChangeArrowheads="1"/>
          </p:cNvSpPr>
          <p:nvPr/>
        </p:nvSpPr>
        <p:spPr bwMode="auto">
          <a:xfrm>
            <a:off x="9399588" y="7058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5248" name="Text Box 32"/>
          <p:cNvSpPr txBox="1">
            <a:spLocks noChangeArrowheads="1"/>
          </p:cNvSpPr>
          <p:nvPr/>
        </p:nvSpPr>
        <p:spPr bwMode="auto">
          <a:xfrm>
            <a:off x="869950" y="7432675"/>
            <a:ext cx="725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©2006 TBBMI</a:t>
            </a:r>
          </a:p>
        </p:txBody>
      </p:sp>
      <p:sp>
        <p:nvSpPr>
          <p:cNvPr id="95249" name="Text Box 33"/>
          <p:cNvSpPr txBox="1">
            <a:spLocks noChangeArrowheads="1"/>
          </p:cNvSpPr>
          <p:nvPr/>
        </p:nvSpPr>
        <p:spPr bwMode="auto">
          <a:xfrm>
            <a:off x="9228138" y="7413625"/>
            <a:ext cx="2905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44</a:t>
            </a:r>
          </a:p>
        </p:txBody>
      </p:sp>
      <p:sp>
        <p:nvSpPr>
          <p:cNvPr id="95250" name="Text Box 34"/>
          <p:cNvSpPr txBox="1">
            <a:spLocks noChangeArrowheads="1"/>
          </p:cNvSpPr>
          <p:nvPr/>
        </p:nvSpPr>
        <p:spPr bwMode="auto">
          <a:xfrm>
            <a:off x="9569450" y="734536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5</a:t>
            </a:r>
          </a:p>
        </p:txBody>
      </p:sp>
      <p:grpSp>
        <p:nvGrpSpPr>
          <p:cNvPr id="4" name="Group 35"/>
          <p:cNvGrpSpPr>
            <a:grpSpLocks/>
          </p:cNvGrpSpPr>
          <p:nvPr/>
        </p:nvGrpSpPr>
        <p:grpSpPr bwMode="auto">
          <a:xfrm>
            <a:off x="1089025" y="1509713"/>
            <a:ext cx="4084638" cy="2701925"/>
            <a:chOff x="575" y="939"/>
            <a:chExt cx="2573" cy="1703"/>
          </a:xfrm>
        </p:grpSpPr>
        <p:sp>
          <p:nvSpPr>
            <p:cNvPr id="95271" name="AutoShape 36"/>
            <p:cNvSpPr>
              <a:spLocks noChangeArrowheads="1"/>
            </p:cNvSpPr>
            <p:nvPr/>
          </p:nvSpPr>
          <p:spPr bwMode="auto">
            <a:xfrm flipH="1">
              <a:off x="622" y="93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latin typeface="Kruti Dev 010" charset="0"/>
                <a:ea typeface="MS Gothic" charset="0"/>
                <a:cs typeface="MS Gothic" charset="0"/>
              </a:endParaRPr>
            </a:p>
          </p:txBody>
        </p:sp>
        <p:sp>
          <p:nvSpPr>
            <p:cNvPr id="50218" name="Text Box 37"/>
            <p:cNvSpPr txBox="1">
              <a:spLocks noChangeArrowheads="1"/>
            </p:cNvSpPr>
            <p:nvPr/>
          </p:nvSpPr>
          <p:spPr bwMode="auto">
            <a:xfrm>
              <a:off x="575" y="1116"/>
              <a:ext cx="2573" cy="1371"/>
            </a:xfrm>
            <a:prstGeom prst="rect">
              <a:avLst/>
            </a:prstGeom>
            <a:noFill/>
            <a:ln w="9525">
              <a:noFill/>
              <a:round/>
              <a:headEnd/>
              <a:tailEnd/>
            </a:ln>
          </p:spPr>
          <p:txBody>
            <a:bodyPr lIns="90000" tIns="46800" rIns="90000" bIns="46800">
              <a:spAutoFit/>
            </a:bodyPr>
            <a:lstStyle/>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,-Mh- </a:t>
              </a:r>
            </a:p>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a:t>
              </a:r>
              <a:r>
                <a:rPr lang="en-GB" sz="7200" b="1" dirty="0">
                  <a:ln>
                    <a:solidFill>
                      <a:srgbClr val="FFFF00"/>
                    </a:solidFill>
                  </a:ln>
                  <a:solidFill>
                    <a:srgbClr val="FFEA18"/>
                  </a:solidFill>
                  <a:latin typeface="Kruti Dev 010"/>
                  <a:ea typeface="MS Gothic" pitchFamily="49" charset="-128"/>
                  <a:cs typeface="+mn-cs"/>
                </a:rPr>
                <a:t>‹</a:t>
              </a:r>
              <a:r>
                <a:rPr lang="en-GB" sz="7200" b="1" dirty="0">
                  <a:ln>
                    <a:solidFill>
                      <a:srgbClr val="FFFF00"/>
                    </a:solidFill>
                  </a:ln>
                  <a:solidFill>
                    <a:srgbClr val="FFEA18"/>
                  </a:solidFill>
                  <a:latin typeface="Kruti Dev 010" pitchFamily="2" charset="0"/>
                  <a:ea typeface="MS Gothic" pitchFamily="49" charset="-128"/>
                  <a:cs typeface="+mn-cs"/>
                </a:rPr>
                <a:t>&amp;</a:t>
              </a:r>
              <a:r>
                <a:rPr lang="en-GB" sz="7200" b="1" dirty="0">
                  <a:ln>
                    <a:solidFill>
                      <a:srgbClr val="FFFF00"/>
                    </a:solidFill>
                  </a:ln>
                  <a:solidFill>
                    <a:srgbClr val="FFEA18"/>
                  </a:solidFill>
                  <a:latin typeface="Kruti Dev 010"/>
                  <a:ea typeface="MS Gothic" pitchFamily="49" charset="-128"/>
                  <a:cs typeface="+mn-cs"/>
                </a:rPr>
                <a:t>‡„</a:t>
              </a:r>
              <a:endParaRPr lang="en-GB" sz="7200" b="1" dirty="0">
                <a:ln>
                  <a:solidFill>
                    <a:srgbClr val="FFFF00"/>
                  </a:solidFill>
                </a:ln>
                <a:solidFill>
                  <a:srgbClr val="FFEA18"/>
                </a:solidFill>
                <a:latin typeface="Kruti Dev 010" pitchFamily="2" charset="0"/>
                <a:ea typeface="MS Gothic" pitchFamily="49" charset="-128"/>
                <a:cs typeface="+mn-cs"/>
              </a:endParaRPr>
            </a:p>
          </p:txBody>
        </p:sp>
      </p:grpSp>
      <p:sp>
        <p:nvSpPr>
          <p:cNvPr id="47142" name="AutoShape 38"/>
          <p:cNvSpPr>
            <a:spLocks noChangeArrowheads="1"/>
          </p:cNvSpPr>
          <p:nvPr/>
        </p:nvSpPr>
        <p:spPr bwMode="auto">
          <a:xfrm>
            <a:off x="5565775" y="1576388"/>
            <a:ext cx="3182938" cy="1144587"/>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3" name="AutoShape 39"/>
          <p:cNvSpPr>
            <a:spLocks noChangeArrowheads="1"/>
          </p:cNvSpPr>
          <p:nvPr/>
        </p:nvSpPr>
        <p:spPr bwMode="auto">
          <a:xfrm rot="5400000">
            <a:off x="7230270" y="4291806"/>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4" name="AutoShape 40"/>
          <p:cNvSpPr>
            <a:spLocks noChangeArrowheads="1"/>
          </p:cNvSpPr>
          <p:nvPr/>
        </p:nvSpPr>
        <p:spPr bwMode="auto">
          <a:xfrm rot="1200000">
            <a:off x="5984875" y="3559175"/>
            <a:ext cx="690563" cy="452438"/>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5" name="AutoShape 41"/>
          <p:cNvSpPr>
            <a:spLocks noChangeArrowheads="1"/>
          </p:cNvSpPr>
          <p:nvPr/>
        </p:nvSpPr>
        <p:spPr bwMode="auto">
          <a:xfrm rot="-6420000">
            <a:off x="5268119" y="4128294"/>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6" name="AutoShape 42"/>
          <p:cNvSpPr>
            <a:spLocks noChangeArrowheads="1"/>
          </p:cNvSpPr>
          <p:nvPr/>
        </p:nvSpPr>
        <p:spPr bwMode="auto">
          <a:xfrm rot="-9960000">
            <a:off x="5362575" y="4970463"/>
            <a:ext cx="688975" cy="454025"/>
          </a:xfrm>
          <a:prstGeom prst="leftArrow">
            <a:avLst>
              <a:gd name="adj1" fmla="val 50000"/>
              <a:gd name="adj2" fmla="val 38021"/>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7" name="AutoShape 43"/>
          <p:cNvSpPr>
            <a:spLocks noChangeArrowheads="1"/>
          </p:cNvSpPr>
          <p:nvPr/>
        </p:nvSpPr>
        <p:spPr bwMode="auto">
          <a:xfrm rot="-9960000">
            <a:off x="6408738" y="5299075"/>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7149" name="Text Box 45"/>
          <p:cNvSpPr txBox="1">
            <a:spLocks noChangeArrowheads="1"/>
          </p:cNvSpPr>
          <p:nvPr/>
        </p:nvSpPr>
        <p:spPr bwMode="auto">
          <a:xfrm>
            <a:off x="5314952" y="2851463"/>
            <a:ext cx="3849687" cy="677547"/>
          </a:xfrm>
          <a:prstGeom prst="rect">
            <a:avLst/>
          </a:prstGeom>
          <a:noFill/>
          <a:ln w="9525">
            <a:noFill/>
            <a:round/>
            <a:headEnd/>
            <a:tailEnd/>
          </a:ln>
        </p:spPr>
        <p:txBody>
          <a:bodyPr lIns="89816" tIns="46699" rIns="89816" bIns="46699">
            <a:spAutoFit/>
          </a:bodyPr>
          <a:lstStyle/>
          <a:p>
            <a:pPr algn="ctr" defTabSz="406400">
              <a:spcBef>
                <a:spcPts val="125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40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MS Gothic" pitchFamily="49" charset="-128"/>
                <a:cs typeface="+mn-cs"/>
              </a:rPr>
              <a:t>izkphu ,sFksUl</a:t>
            </a:r>
          </a:p>
        </p:txBody>
      </p:sp>
      <p:sp>
        <p:nvSpPr>
          <p:cNvPr id="6" name="Freeform 5"/>
          <p:cNvSpPr>
            <a:spLocks/>
          </p:cNvSpPr>
          <p:nvPr/>
        </p:nvSpPr>
        <p:spPr bwMode="auto">
          <a:xfrm>
            <a:off x="5181600" y="3638550"/>
            <a:ext cx="2155825" cy="1860550"/>
          </a:xfrm>
          <a:custGeom>
            <a:avLst/>
            <a:gdLst>
              <a:gd name="T0" fmla="*/ 0 w 2156227"/>
              <a:gd name="T1" fmla="*/ 0 h 1860550"/>
              <a:gd name="T2" fmla="*/ 2156227 w 2156227"/>
              <a:gd name="T3" fmla="*/ 1860550 h 1860550"/>
            </a:gdLst>
            <a:ahLst/>
            <a:cxnLst/>
            <a:rect l="T0" t="T1" r="T2" b="T3"/>
            <a:pathLst>
              <a:path w="2156227" h="1860550">
                <a:moveTo>
                  <a:pt x="2108206" y="1250950"/>
                </a:moveTo>
                <a:cubicBezTo>
                  <a:pt x="2112439" y="1214967"/>
                  <a:pt x="2116220" y="1178927"/>
                  <a:pt x="2120906" y="1143000"/>
                </a:cubicBezTo>
                <a:cubicBezTo>
                  <a:pt x="2122571" y="1130233"/>
                  <a:pt x="2127256" y="1117775"/>
                  <a:pt x="2127256" y="1104900"/>
                </a:cubicBezTo>
                <a:cubicBezTo>
                  <a:pt x="2127256" y="1024439"/>
                  <a:pt x="2126506" y="943866"/>
                  <a:pt x="2120906" y="863600"/>
                </a:cubicBezTo>
                <a:cubicBezTo>
                  <a:pt x="2120113" y="852229"/>
                  <a:pt x="2111811" y="842664"/>
                  <a:pt x="2108206" y="831850"/>
                </a:cubicBezTo>
                <a:cubicBezTo>
                  <a:pt x="2102930" y="816021"/>
                  <a:pt x="2097989" y="780127"/>
                  <a:pt x="2089156" y="768350"/>
                </a:cubicBezTo>
                <a:cubicBezTo>
                  <a:pt x="2082806" y="759883"/>
                  <a:pt x="2075715" y="751925"/>
                  <a:pt x="2070106" y="742950"/>
                </a:cubicBezTo>
                <a:cubicBezTo>
                  <a:pt x="2010434" y="647475"/>
                  <a:pt x="2110310" y="792886"/>
                  <a:pt x="2038356" y="692150"/>
                </a:cubicBezTo>
                <a:cubicBezTo>
                  <a:pt x="2033920" y="685940"/>
                  <a:pt x="2031615" y="677868"/>
                  <a:pt x="2025656" y="673100"/>
                </a:cubicBezTo>
                <a:cubicBezTo>
                  <a:pt x="2020429" y="668919"/>
                  <a:pt x="2012593" y="669743"/>
                  <a:pt x="2006606" y="666750"/>
                </a:cubicBezTo>
                <a:cubicBezTo>
                  <a:pt x="1999780" y="663337"/>
                  <a:pt x="1994702" y="656730"/>
                  <a:pt x="1987556" y="654050"/>
                </a:cubicBezTo>
                <a:cubicBezTo>
                  <a:pt x="1977450" y="650260"/>
                  <a:pt x="1966277" y="650318"/>
                  <a:pt x="1955806" y="647700"/>
                </a:cubicBezTo>
                <a:cubicBezTo>
                  <a:pt x="1939975" y="643742"/>
                  <a:pt x="1925491" y="636727"/>
                  <a:pt x="1911356" y="628650"/>
                </a:cubicBezTo>
                <a:cubicBezTo>
                  <a:pt x="1884627" y="613376"/>
                  <a:pt x="1898888" y="616043"/>
                  <a:pt x="1866906" y="603250"/>
                </a:cubicBezTo>
                <a:cubicBezTo>
                  <a:pt x="1854477" y="598278"/>
                  <a:pt x="1841506" y="594783"/>
                  <a:pt x="1828806" y="590550"/>
                </a:cubicBezTo>
                <a:cubicBezTo>
                  <a:pt x="1822456" y="588433"/>
                  <a:pt x="1816446" y="584423"/>
                  <a:pt x="1809756" y="584200"/>
                </a:cubicBezTo>
                <a:lnTo>
                  <a:pt x="1619256" y="577850"/>
                </a:lnTo>
                <a:cubicBezTo>
                  <a:pt x="1607180" y="575435"/>
                  <a:pt x="1581473" y="571659"/>
                  <a:pt x="1568456" y="565150"/>
                </a:cubicBezTo>
                <a:cubicBezTo>
                  <a:pt x="1561630" y="561737"/>
                  <a:pt x="1556032" y="556236"/>
                  <a:pt x="1549406" y="552450"/>
                </a:cubicBezTo>
                <a:cubicBezTo>
                  <a:pt x="1541187" y="547754"/>
                  <a:pt x="1531709" y="545252"/>
                  <a:pt x="1524006" y="539750"/>
                </a:cubicBezTo>
                <a:cubicBezTo>
                  <a:pt x="1516698" y="534530"/>
                  <a:pt x="1512140" y="526088"/>
                  <a:pt x="1504956" y="520700"/>
                </a:cubicBezTo>
                <a:cubicBezTo>
                  <a:pt x="1486640" y="506963"/>
                  <a:pt x="1468284" y="492839"/>
                  <a:pt x="1447806" y="482600"/>
                </a:cubicBezTo>
                <a:cubicBezTo>
                  <a:pt x="1435106" y="476250"/>
                  <a:pt x="1421520" y="471426"/>
                  <a:pt x="1409706" y="463550"/>
                </a:cubicBezTo>
                <a:cubicBezTo>
                  <a:pt x="1357962" y="429054"/>
                  <a:pt x="1431296" y="458354"/>
                  <a:pt x="1358906" y="425450"/>
                </a:cubicBezTo>
                <a:cubicBezTo>
                  <a:pt x="1346719" y="419910"/>
                  <a:pt x="1333506" y="416983"/>
                  <a:pt x="1320806" y="412750"/>
                </a:cubicBezTo>
                <a:cubicBezTo>
                  <a:pt x="1314456" y="410633"/>
                  <a:pt x="1307325" y="410113"/>
                  <a:pt x="1301756" y="406400"/>
                </a:cubicBezTo>
                <a:cubicBezTo>
                  <a:pt x="1287265" y="396739"/>
                  <a:pt x="1257782" y="374809"/>
                  <a:pt x="1238256" y="368300"/>
                </a:cubicBezTo>
                <a:cubicBezTo>
                  <a:pt x="1228017" y="364887"/>
                  <a:pt x="1217042" y="364291"/>
                  <a:pt x="1206506" y="361950"/>
                </a:cubicBezTo>
                <a:cubicBezTo>
                  <a:pt x="1197987" y="360057"/>
                  <a:pt x="1189385" y="358360"/>
                  <a:pt x="1181106" y="355600"/>
                </a:cubicBezTo>
                <a:cubicBezTo>
                  <a:pt x="1163625" y="349773"/>
                  <a:pt x="1148141" y="341009"/>
                  <a:pt x="1130306" y="336550"/>
                </a:cubicBezTo>
                <a:cubicBezTo>
                  <a:pt x="1119835" y="333932"/>
                  <a:pt x="1109092" y="332541"/>
                  <a:pt x="1098556" y="330200"/>
                </a:cubicBezTo>
                <a:cubicBezTo>
                  <a:pt x="1052691" y="320008"/>
                  <a:pt x="1094073" y="327076"/>
                  <a:pt x="1041406" y="317500"/>
                </a:cubicBezTo>
                <a:cubicBezTo>
                  <a:pt x="1028738" y="315197"/>
                  <a:pt x="1015797" y="314273"/>
                  <a:pt x="1003306" y="311150"/>
                </a:cubicBezTo>
                <a:cubicBezTo>
                  <a:pt x="990319" y="307903"/>
                  <a:pt x="978078" y="302128"/>
                  <a:pt x="965206" y="298450"/>
                </a:cubicBezTo>
                <a:lnTo>
                  <a:pt x="920756" y="285750"/>
                </a:lnTo>
                <a:cubicBezTo>
                  <a:pt x="914345" y="283827"/>
                  <a:pt x="908142" y="281239"/>
                  <a:pt x="901706" y="279400"/>
                </a:cubicBezTo>
                <a:cubicBezTo>
                  <a:pt x="893315" y="277002"/>
                  <a:pt x="884773" y="275167"/>
                  <a:pt x="876306" y="273050"/>
                </a:cubicBezTo>
                <a:cubicBezTo>
                  <a:pt x="869956" y="268817"/>
                  <a:pt x="864082" y="263763"/>
                  <a:pt x="857256" y="260350"/>
                </a:cubicBezTo>
                <a:cubicBezTo>
                  <a:pt x="851269" y="257357"/>
                  <a:pt x="844473" y="256350"/>
                  <a:pt x="838206" y="254000"/>
                </a:cubicBezTo>
                <a:cubicBezTo>
                  <a:pt x="827533" y="249998"/>
                  <a:pt x="816651" y="246398"/>
                  <a:pt x="806456" y="241300"/>
                </a:cubicBezTo>
                <a:cubicBezTo>
                  <a:pt x="799630" y="237887"/>
                  <a:pt x="794421" y="231606"/>
                  <a:pt x="787406" y="228600"/>
                </a:cubicBezTo>
                <a:cubicBezTo>
                  <a:pt x="779384" y="225162"/>
                  <a:pt x="770178" y="225314"/>
                  <a:pt x="762006" y="222250"/>
                </a:cubicBezTo>
                <a:cubicBezTo>
                  <a:pt x="753143" y="218926"/>
                  <a:pt x="745673" y="212270"/>
                  <a:pt x="736606" y="209550"/>
                </a:cubicBezTo>
                <a:cubicBezTo>
                  <a:pt x="714446" y="202902"/>
                  <a:pt x="640508" y="197927"/>
                  <a:pt x="628656" y="196850"/>
                </a:cubicBezTo>
                <a:cubicBezTo>
                  <a:pt x="618073" y="192617"/>
                  <a:pt x="607824" y="187425"/>
                  <a:pt x="596906" y="184150"/>
                </a:cubicBezTo>
                <a:cubicBezTo>
                  <a:pt x="586568" y="181049"/>
                  <a:pt x="575692" y="180141"/>
                  <a:pt x="565156" y="177800"/>
                </a:cubicBezTo>
                <a:cubicBezTo>
                  <a:pt x="511213" y="165813"/>
                  <a:pt x="571856" y="175462"/>
                  <a:pt x="488956" y="165100"/>
                </a:cubicBezTo>
                <a:cubicBezTo>
                  <a:pt x="468010" y="158118"/>
                  <a:pt x="460935" y="156174"/>
                  <a:pt x="438156" y="146050"/>
                </a:cubicBezTo>
                <a:cubicBezTo>
                  <a:pt x="429506" y="142205"/>
                  <a:pt x="421545" y="136866"/>
                  <a:pt x="412756" y="133350"/>
                </a:cubicBezTo>
                <a:cubicBezTo>
                  <a:pt x="400327" y="128378"/>
                  <a:pt x="386135" y="127538"/>
                  <a:pt x="374656" y="120650"/>
                </a:cubicBezTo>
                <a:cubicBezTo>
                  <a:pt x="337166" y="98156"/>
                  <a:pt x="354615" y="105503"/>
                  <a:pt x="323856" y="95250"/>
                </a:cubicBezTo>
                <a:cubicBezTo>
                  <a:pt x="303658" y="54854"/>
                  <a:pt x="321820" y="81712"/>
                  <a:pt x="285756" y="50800"/>
                </a:cubicBezTo>
                <a:cubicBezTo>
                  <a:pt x="269652" y="36996"/>
                  <a:pt x="267088" y="27687"/>
                  <a:pt x="247656" y="19050"/>
                </a:cubicBezTo>
                <a:cubicBezTo>
                  <a:pt x="217467" y="5633"/>
                  <a:pt x="203404" y="5325"/>
                  <a:pt x="171456" y="0"/>
                </a:cubicBezTo>
                <a:cubicBezTo>
                  <a:pt x="158756" y="4233"/>
                  <a:pt x="143193" y="3620"/>
                  <a:pt x="133356" y="12700"/>
                </a:cubicBezTo>
                <a:cubicBezTo>
                  <a:pt x="114371" y="30225"/>
                  <a:pt x="104408" y="55530"/>
                  <a:pt x="88906" y="76200"/>
                </a:cubicBezTo>
                <a:cubicBezTo>
                  <a:pt x="82556" y="84667"/>
                  <a:pt x="75925" y="92930"/>
                  <a:pt x="69856" y="101600"/>
                </a:cubicBezTo>
                <a:cubicBezTo>
                  <a:pt x="61103" y="114104"/>
                  <a:pt x="51282" y="126048"/>
                  <a:pt x="44456" y="139700"/>
                </a:cubicBezTo>
                <a:cubicBezTo>
                  <a:pt x="40223" y="148167"/>
                  <a:pt x="36626" y="156983"/>
                  <a:pt x="31756" y="165100"/>
                </a:cubicBezTo>
                <a:cubicBezTo>
                  <a:pt x="23903" y="178188"/>
                  <a:pt x="6356" y="203200"/>
                  <a:pt x="6356" y="203200"/>
                </a:cubicBezTo>
                <a:cubicBezTo>
                  <a:pt x="4239" y="222250"/>
                  <a:pt x="6" y="241183"/>
                  <a:pt x="6" y="260350"/>
                </a:cubicBezTo>
                <a:cubicBezTo>
                  <a:pt x="6" y="314862"/>
                  <a:pt x="-707" y="371799"/>
                  <a:pt x="12706" y="425450"/>
                </a:cubicBezTo>
                <a:cubicBezTo>
                  <a:pt x="20686" y="457372"/>
                  <a:pt x="16236" y="432510"/>
                  <a:pt x="31756" y="463550"/>
                </a:cubicBezTo>
                <a:cubicBezTo>
                  <a:pt x="36311" y="472660"/>
                  <a:pt x="42421" y="499862"/>
                  <a:pt x="44456" y="508000"/>
                </a:cubicBezTo>
                <a:cubicBezTo>
                  <a:pt x="46573" y="529167"/>
                  <a:pt x="47571" y="550475"/>
                  <a:pt x="50806" y="571500"/>
                </a:cubicBezTo>
                <a:cubicBezTo>
                  <a:pt x="51824" y="578116"/>
                  <a:pt x="55704" y="584016"/>
                  <a:pt x="57156" y="590550"/>
                </a:cubicBezTo>
                <a:cubicBezTo>
                  <a:pt x="66964" y="634686"/>
                  <a:pt x="59012" y="617903"/>
                  <a:pt x="69856" y="654050"/>
                </a:cubicBezTo>
                <a:cubicBezTo>
                  <a:pt x="73703" y="666872"/>
                  <a:pt x="75130" y="681011"/>
                  <a:pt x="82556" y="692150"/>
                </a:cubicBezTo>
                <a:cubicBezTo>
                  <a:pt x="112937" y="737722"/>
                  <a:pt x="97163" y="719457"/>
                  <a:pt x="127006" y="749300"/>
                </a:cubicBezTo>
                <a:cubicBezTo>
                  <a:pt x="138183" y="782830"/>
                  <a:pt x="129643" y="762781"/>
                  <a:pt x="158756" y="806450"/>
                </a:cubicBezTo>
                <a:cubicBezTo>
                  <a:pt x="162989" y="812800"/>
                  <a:pt x="169043" y="818260"/>
                  <a:pt x="171456" y="825500"/>
                </a:cubicBezTo>
                <a:cubicBezTo>
                  <a:pt x="180566" y="852829"/>
                  <a:pt x="176183" y="838056"/>
                  <a:pt x="184156" y="869950"/>
                </a:cubicBezTo>
                <a:cubicBezTo>
                  <a:pt x="184171" y="870139"/>
                  <a:pt x="185350" y="972744"/>
                  <a:pt x="203206" y="990600"/>
                </a:cubicBezTo>
                <a:lnTo>
                  <a:pt x="222256" y="1009650"/>
                </a:lnTo>
                <a:cubicBezTo>
                  <a:pt x="227421" y="1025144"/>
                  <a:pt x="228996" y="1035440"/>
                  <a:pt x="241306" y="1047750"/>
                </a:cubicBezTo>
                <a:cubicBezTo>
                  <a:pt x="246702" y="1053146"/>
                  <a:pt x="254006" y="1056217"/>
                  <a:pt x="260356" y="1060450"/>
                </a:cubicBezTo>
                <a:cubicBezTo>
                  <a:pt x="264589" y="1068917"/>
                  <a:pt x="266996" y="1078578"/>
                  <a:pt x="273056" y="1085850"/>
                </a:cubicBezTo>
                <a:cubicBezTo>
                  <a:pt x="282567" y="1097264"/>
                  <a:pt x="313432" y="1107080"/>
                  <a:pt x="323856" y="1111250"/>
                </a:cubicBezTo>
                <a:cubicBezTo>
                  <a:pt x="360252" y="1165845"/>
                  <a:pt x="311789" y="1101597"/>
                  <a:pt x="355606" y="1136650"/>
                </a:cubicBezTo>
                <a:cubicBezTo>
                  <a:pt x="361565" y="1141418"/>
                  <a:pt x="362910" y="1150304"/>
                  <a:pt x="368306" y="1155700"/>
                </a:cubicBezTo>
                <a:cubicBezTo>
                  <a:pt x="373702" y="1161096"/>
                  <a:pt x="381493" y="1163514"/>
                  <a:pt x="387356" y="1168400"/>
                </a:cubicBezTo>
                <a:cubicBezTo>
                  <a:pt x="394255" y="1174149"/>
                  <a:pt x="398934" y="1182469"/>
                  <a:pt x="406406" y="1187450"/>
                </a:cubicBezTo>
                <a:cubicBezTo>
                  <a:pt x="411975" y="1191163"/>
                  <a:pt x="419189" y="1191450"/>
                  <a:pt x="425456" y="1193800"/>
                </a:cubicBezTo>
                <a:cubicBezTo>
                  <a:pt x="436129" y="1197802"/>
                  <a:pt x="446623" y="1202267"/>
                  <a:pt x="457206" y="1206500"/>
                </a:cubicBezTo>
                <a:cubicBezTo>
                  <a:pt x="463556" y="1212850"/>
                  <a:pt x="468784" y="1220569"/>
                  <a:pt x="476256" y="1225550"/>
                </a:cubicBezTo>
                <a:cubicBezTo>
                  <a:pt x="481825" y="1229263"/>
                  <a:pt x="490164" y="1227615"/>
                  <a:pt x="495306" y="1231900"/>
                </a:cubicBezTo>
                <a:cubicBezTo>
                  <a:pt x="557130" y="1283420"/>
                  <a:pt x="471712" y="1235978"/>
                  <a:pt x="539756" y="1270000"/>
                </a:cubicBezTo>
                <a:cubicBezTo>
                  <a:pt x="568159" y="1312605"/>
                  <a:pt x="534700" y="1270863"/>
                  <a:pt x="571506" y="1295400"/>
                </a:cubicBezTo>
                <a:cubicBezTo>
                  <a:pt x="578978" y="1300381"/>
                  <a:pt x="582524" y="1310434"/>
                  <a:pt x="590556" y="1314450"/>
                </a:cubicBezTo>
                <a:cubicBezTo>
                  <a:pt x="600209" y="1319277"/>
                  <a:pt x="611770" y="1318459"/>
                  <a:pt x="622306" y="1320800"/>
                </a:cubicBezTo>
                <a:cubicBezTo>
                  <a:pt x="630825" y="1322693"/>
                  <a:pt x="639534" y="1324086"/>
                  <a:pt x="647706" y="1327150"/>
                </a:cubicBezTo>
                <a:cubicBezTo>
                  <a:pt x="656569" y="1330474"/>
                  <a:pt x="664456" y="1336005"/>
                  <a:pt x="673106" y="1339850"/>
                </a:cubicBezTo>
                <a:cubicBezTo>
                  <a:pt x="683522" y="1344479"/>
                  <a:pt x="694144" y="1348655"/>
                  <a:pt x="704856" y="1352550"/>
                </a:cubicBezTo>
                <a:cubicBezTo>
                  <a:pt x="747430" y="1368031"/>
                  <a:pt x="737196" y="1364290"/>
                  <a:pt x="781056" y="1371600"/>
                </a:cubicBezTo>
                <a:cubicBezTo>
                  <a:pt x="787406" y="1375833"/>
                  <a:pt x="793280" y="1380887"/>
                  <a:pt x="800106" y="1384300"/>
                </a:cubicBezTo>
                <a:cubicBezTo>
                  <a:pt x="827744" y="1398119"/>
                  <a:pt x="813724" y="1381327"/>
                  <a:pt x="844556" y="1403350"/>
                </a:cubicBezTo>
                <a:cubicBezTo>
                  <a:pt x="851864" y="1408570"/>
                  <a:pt x="856707" y="1416651"/>
                  <a:pt x="863606" y="1422400"/>
                </a:cubicBezTo>
                <a:cubicBezTo>
                  <a:pt x="890903" y="1445148"/>
                  <a:pt x="873067" y="1427131"/>
                  <a:pt x="901706" y="1441450"/>
                </a:cubicBezTo>
                <a:cubicBezTo>
                  <a:pt x="912745" y="1446970"/>
                  <a:pt x="921857" y="1456282"/>
                  <a:pt x="933456" y="1460500"/>
                </a:cubicBezTo>
                <a:cubicBezTo>
                  <a:pt x="945556" y="1464900"/>
                  <a:pt x="959065" y="1463727"/>
                  <a:pt x="971556" y="1466850"/>
                </a:cubicBezTo>
                <a:cubicBezTo>
                  <a:pt x="984543" y="1470097"/>
                  <a:pt x="997075" y="1474975"/>
                  <a:pt x="1009656" y="1479550"/>
                </a:cubicBezTo>
                <a:cubicBezTo>
                  <a:pt x="1020368" y="1483445"/>
                  <a:pt x="1031029" y="1487533"/>
                  <a:pt x="1041406" y="1492250"/>
                </a:cubicBezTo>
                <a:cubicBezTo>
                  <a:pt x="1054332" y="1498126"/>
                  <a:pt x="1066162" y="1506448"/>
                  <a:pt x="1079506" y="1511300"/>
                </a:cubicBezTo>
                <a:cubicBezTo>
                  <a:pt x="1089649" y="1514988"/>
                  <a:pt x="1100720" y="1515309"/>
                  <a:pt x="1111256" y="1517650"/>
                </a:cubicBezTo>
                <a:cubicBezTo>
                  <a:pt x="1119775" y="1519543"/>
                  <a:pt x="1128048" y="1522565"/>
                  <a:pt x="1136656" y="1524000"/>
                </a:cubicBezTo>
                <a:cubicBezTo>
                  <a:pt x="1154111" y="1526909"/>
                  <a:pt x="1229310" y="1535000"/>
                  <a:pt x="1244606" y="1536700"/>
                </a:cubicBezTo>
                <a:cubicBezTo>
                  <a:pt x="1250956" y="1538817"/>
                  <a:pt x="1257669" y="1540057"/>
                  <a:pt x="1263656" y="1543050"/>
                </a:cubicBezTo>
                <a:cubicBezTo>
                  <a:pt x="1270482" y="1546463"/>
                  <a:pt x="1275412" y="1553506"/>
                  <a:pt x="1282706" y="1555750"/>
                </a:cubicBezTo>
                <a:cubicBezTo>
                  <a:pt x="1303337" y="1562098"/>
                  <a:pt x="1346206" y="1568450"/>
                  <a:pt x="1346206" y="1568450"/>
                </a:cubicBezTo>
                <a:cubicBezTo>
                  <a:pt x="1363139" y="1576917"/>
                  <a:pt x="1381860" y="1582491"/>
                  <a:pt x="1397006" y="1593850"/>
                </a:cubicBezTo>
                <a:cubicBezTo>
                  <a:pt x="1405473" y="1600200"/>
                  <a:pt x="1413217" y="1607649"/>
                  <a:pt x="1422406" y="1612900"/>
                </a:cubicBezTo>
                <a:cubicBezTo>
                  <a:pt x="1428218" y="1616221"/>
                  <a:pt x="1435304" y="1616613"/>
                  <a:pt x="1441456" y="1619250"/>
                </a:cubicBezTo>
                <a:cubicBezTo>
                  <a:pt x="1450157" y="1622979"/>
                  <a:pt x="1458067" y="1628434"/>
                  <a:pt x="1466856" y="1631950"/>
                </a:cubicBezTo>
                <a:cubicBezTo>
                  <a:pt x="1479285" y="1636922"/>
                  <a:pt x="1491829" y="1642025"/>
                  <a:pt x="1504956" y="1644650"/>
                </a:cubicBezTo>
                <a:cubicBezTo>
                  <a:pt x="1517032" y="1647065"/>
                  <a:pt x="1542739" y="1650841"/>
                  <a:pt x="1555756" y="1657350"/>
                </a:cubicBezTo>
                <a:cubicBezTo>
                  <a:pt x="1565654" y="1662299"/>
                  <a:pt x="1599452" y="1685431"/>
                  <a:pt x="1612906" y="1689100"/>
                </a:cubicBezTo>
                <a:cubicBezTo>
                  <a:pt x="1627346" y="1693038"/>
                  <a:pt x="1642630" y="1692773"/>
                  <a:pt x="1657356" y="1695450"/>
                </a:cubicBezTo>
                <a:cubicBezTo>
                  <a:pt x="1665942" y="1697011"/>
                  <a:pt x="1674237" y="1699907"/>
                  <a:pt x="1682756" y="1701800"/>
                </a:cubicBezTo>
                <a:cubicBezTo>
                  <a:pt x="1693292" y="1704141"/>
                  <a:pt x="1704035" y="1705532"/>
                  <a:pt x="1714506" y="1708150"/>
                </a:cubicBezTo>
                <a:cubicBezTo>
                  <a:pt x="1721000" y="1709773"/>
                  <a:pt x="1727705" y="1711249"/>
                  <a:pt x="1733556" y="1714500"/>
                </a:cubicBezTo>
                <a:cubicBezTo>
                  <a:pt x="1746899" y="1721913"/>
                  <a:pt x="1756600" y="1737391"/>
                  <a:pt x="1771656" y="1739900"/>
                </a:cubicBezTo>
                <a:lnTo>
                  <a:pt x="1809756" y="1746250"/>
                </a:lnTo>
                <a:cubicBezTo>
                  <a:pt x="1818223" y="1750483"/>
                  <a:pt x="1826455" y="1755221"/>
                  <a:pt x="1835156" y="1758950"/>
                </a:cubicBezTo>
                <a:cubicBezTo>
                  <a:pt x="1841308" y="1761587"/>
                  <a:pt x="1848559" y="1761706"/>
                  <a:pt x="1854206" y="1765300"/>
                </a:cubicBezTo>
                <a:cubicBezTo>
                  <a:pt x="1872064" y="1776664"/>
                  <a:pt x="1890039" y="1788433"/>
                  <a:pt x="1905006" y="1803400"/>
                </a:cubicBezTo>
                <a:cubicBezTo>
                  <a:pt x="1919050" y="1817444"/>
                  <a:pt x="1925425" y="1826309"/>
                  <a:pt x="1943106" y="1835150"/>
                </a:cubicBezTo>
                <a:cubicBezTo>
                  <a:pt x="1949093" y="1838143"/>
                  <a:pt x="1956169" y="1838507"/>
                  <a:pt x="1962156" y="1841500"/>
                </a:cubicBezTo>
                <a:cubicBezTo>
                  <a:pt x="1968982" y="1844913"/>
                  <a:pt x="1973621" y="1853357"/>
                  <a:pt x="1981206" y="1854200"/>
                </a:cubicBezTo>
                <a:cubicBezTo>
                  <a:pt x="2031739" y="1859815"/>
                  <a:pt x="2082806" y="1858433"/>
                  <a:pt x="2133606" y="1860550"/>
                </a:cubicBezTo>
                <a:cubicBezTo>
                  <a:pt x="2141742" y="1787322"/>
                  <a:pt x="2146306" y="1757190"/>
                  <a:pt x="2146306" y="1670050"/>
                </a:cubicBezTo>
                <a:cubicBezTo>
                  <a:pt x="2146306" y="1436968"/>
                  <a:pt x="2175558" y="1499955"/>
                  <a:pt x="2133606" y="1416050"/>
                </a:cubicBezTo>
              </a:path>
            </a:pathLst>
          </a:custGeom>
          <a:noFill/>
          <a:ln w="76200">
            <a:solidFill>
              <a:srgbClr val="FFFF00"/>
            </a:solidFill>
            <a:round/>
            <a:headEnd/>
            <a:tailEnd/>
          </a:ln>
          <a:effectLst>
            <a:outerShdw blurRad="63500" dist="63500" dir="2700000" algn="tl"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lIns="91318" tIns="45657" rIns="91318" bIns="45657"/>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02414" name="Text Box 13"/>
          <p:cNvSpPr txBox="1">
            <a:spLocks noChangeArrowheads="1"/>
          </p:cNvSpPr>
          <p:nvPr/>
        </p:nvSpPr>
        <p:spPr bwMode="auto">
          <a:xfrm>
            <a:off x="4243382" y="4314828"/>
            <a:ext cx="1603872"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sz="2800" b="1" dirty="0" smtClean="0">
                <a:solidFill>
                  <a:srgbClr val="FFFFFF"/>
                </a:solidFill>
                <a:effectLst>
                  <a:glow rad="165100">
                    <a:srgbClr val="000000"/>
                  </a:glow>
                </a:effectLst>
                <a:latin typeface="Kruti Dev 010" pitchFamily="2" charset="0"/>
                <a:ea typeface="MS Gothic" charset="0"/>
                <a:cs typeface="MS Gothic" charset="0"/>
              </a:rPr>
              <a:t>,sFksUl</a:t>
            </a:r>
          </a:p>
        </p:txBody>
      </p:sp>
      <p:sp>
        <p:nvSpPr>
          <p:cNvPr id="102418" name="Text Box 21"/>
          <p:cNvSpPr txBox="1">
            <a:spLocks noChangeArrowheads="1"/>
          </p:cNvSpPr>
          <p:nvPr/>
        </p:nvSpPr>
        <p:spPr bwMode="auto">
          <a:xfrm>
            <a:off x="7105650" y="5291145"/>
            <a:ext cx="2391858"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smtClean="0">
                <a:solidFill>
                  <a:srgbClr val="000000"/>
                </a:solidFill>
                <a:effectLst>
                  <a:glow rad="165100">
                    <a:srgbClr val="FFFFFF"/>
                  </a:glow>
                </a:effectLst>
                <a:latin typeface="Kruti Dev 010" pitchFamily="2" charset="0"/>
                <a:ea typeface="MS Gothic" charset="0"/>
                <a:cs typeface="MS Gothic" charset="0"/>
              </a:rPr>
              <a:t>;:'kyse</a:t>
            </a:r>
          </a:p>
        </p:txBody>
      </p:sp>
      <p:sp>
        <p:nvSpPr>
          <p:cNvPr id="102411" name="Text Box 10"/>
          <p:cNvSpPr txBox="1">
            <a:spLocks noChangeArrowheads="1"/>
          </p:cNvSpPr>
          <p:nvPr/>
        </p:nvSpPr>
        <p:spPr bwMode="auto">
          <a:xfrm>
            <a:off x="7105654" y="4703771"/>
            <a:ext cx="3195292"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65100">
                    <a:srgbClr val="FFFFFF"/>
                  </a:glow>
                </a:effectLst>
                <a:latin typeface="Kruti Dev 010" pitchFamily="2" charset="0"/>
                <a:ea typeface="MS Gothic" charset="0"/>
                <a:cs typeface="MS Gothic" charset="0"/>
              </a:rPr>
              <a:t>lhfj;u</a:t>
            </a:r>
            <a:r>
              <a:rPr lang="en-GB" sz="2800" b="1" dirty="0" smtClean="0">
                <a:solidFill>
                  <a:srgbClr val="000000"/>
                </a:solidFill>
                <a:effectLst>
                  <a:glow rad="165100">
                    <a:srgbClr val="FFFFFF"/>
                  </a:glow>
                </a:effectLst>
                <a:latin typeface="Kruti Dev 010" pitchFamily="2" charset="0"/>
                <a:ea typeface="MS Gothic" charset="0"/>
                <a:cs typeface="MS Gothic" charset="0"/>
              </a:rPr>
              <a:t> varkfd;k</a:t>
            </a:r>
          </a:p>
        </p:txBody>
      </p:sp>
      <p:sp>
        <p:nvSpPr>
          <p:cNvPr id="102412" name="Text Box 11"/>
          <p:cNvSpPr txBox="1">
            <a:spLocks noChangeArrowheads="1"/>
          </p:cNvSpPr>
          <p:nvPr/>
        </p:nvSpPr>
        <p:spPr bwMode="auto">
          <a:xfrm>
            <a:off x="6561144" y="3968757"/>
            <a:ext cx="3547818"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65100">
                    <a:srgbClr val="FFFFFF"/>
                  </a:glow>
                </a:effectLst>
                <a:latin typeface="Kruti Dev 010" pitchFamily="2" charset="0"/>
                <a:ea typeface="MS Gothic" charset="0"/>
                <a:cs typeface="MS Gothic" charset="0"/>
              </a:rPr>
              <a:t>fiflfn;k</a:t>
            </a:r>
            <a:r>
              <a:rPr lang="en-GB" sz="2800" b="1" dirty="0" smtClean="0">
                <a:solidFill>
                  <a:srgbClr val="000000"/>
                </a:solidFill>
                <a:effectLst>
                  <a:glow rad="165100">
                    <a:srgbClr val="FFFFFF"/>
                  </a:glow>
                </a:effectLst>
                <a:latin typeface="Kruti Dev 010" pitchFamily="2" charset="0"/>
                <a:ea typeface="MS Gothic" charset="0"/>
                <a:cs typeface="MS Gothic" charset="0"/>
              </a:rPr>
              <a:t> varkfd;k</a:t>
            </a:r>
          </a:p>
        </p:txBody>
      </p:sp>
      <p:sp>
        <p:nvSpPr>
          <p:cNvPr id="102416" name="Text Box 15"/>
          <p:cNvSpPr txBox="1">
            <a:spLocks noChangeArrowheads="1"/>
          </p:cNvSpPr>
          <p:nvPr/>
        </p:nvSpPr>
        <p:spPr bwMode="auto">
          <a:xfrm>
            <a:off x="5087938" y="3486158"/>
            <a:ext cx="2461542"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65100">
                    <a:srgbClr val="FFFFFF"/>
                  </a:glow>
                </a:effectLst>
                <a:latin typeface="Kruti Dev 010" pitchFamily="2" charset="0"/>
                <a:ea typeface="MS Gothic" charset="0"/>
                <a:cs typeface="MS Gothic" charset="0"/>
              </a:rPr>
              <a:t>efdnqfu;k</a:t>
            </a:r>
            <a:endParaRPr lang="en-GB" sz="2800" b="1" dirty="0" smtClean="0">
              <a:solidFill>
                <a:srgbClr val="000000"/>
              </a:solidFill>
              <a:effectLst>
                <a:glow rad="165100">
                  <a:srgbClr val="FFFFFF"/>
                </a:glow>
              </a:effectLst>
              <a:latin typeface="Kruti Dev 010" pitchFamily="2" charset="0"/>
              <a:ea typeface="MS Gothic" charset="0"/>
              <a:cs typeface="MS Gothic" charset="0"/>
            </a:endParaRPr>
          </a:p>
        </p:txBody>
      </p:sp>
      <p:grpSp>
        <p:nvGrpSpPr>
          <p:cNvPr id="95265" name="Group 16"/>
          <p:cNvGrpSpPr>
            <a:grpSpLocks/>
          </p:cNvGrpSpPr>
          <p:nvPr/>
        </p:nvGrpSpPr>
        <p:grpSpPr bwMode="auto">
          <a:xfrm>
            <a:off x="1068388" y="3321050"/>
            <a:ext cx="8074025" cy="3457575"/>
            <a:chOff x="673" y="2092"/>
            <a:chExt cx="5086" cy="2178"/>
          </a:xfrm>
        </p:grpSpPr>
        <p:sp>
          <p:nvSpPr>
            <p:cNvPr id="102444" name="Text Box 17"/>
            <p:cNvSpPr txBox="1">
              <a:spLocks noChangeArrowheads="1"/>
            </p:cNvSpPr>
            <p:nvPr/>
          </p:nvSpPr>
          <p:spPr bwMode="auto">
            <a:xfrm>
              <a:off x="673" y="2403"/>
              <a:ext cx="1813" cy="469"/>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400" b="1" dirty="0" smtClean="0">
                  <a:solidFill>
                    <a:srgbClr val="0033CC"/>
                  </a:solidFill>
                  <a:effectLst>
                    <a:glow rad="165100">
                      <a:srgbClr val="FFFFFF"/>
                    </a:glow>
                  </a:effectLst>
                  <a:latin typeface="Kruti Dev 010" pitchFamily="2" charset="0"/>
                  <a:ea typeface="MS Gothic" charset="0"/>
                  <a:cs typeface="MS Gothic" charset="0"/>
                </a:rPr>
                <a:t>vÝhdk</a:t>
              </a:r>
              <a:endParaRPr lang="en-GB" sz="4400" b="1" dirty="0">
                <a:solidFill>
                  <a:srgbClr val="0033CC"/>
                </a:solidFill>
                <a:effectLst>
                  <a:glow rad="165100">
                    <a:srgbClr val="FFFFFF"/>
                  </a:glow>
                </a:effectLst>
                <a:latin typeface="Kruti Dev 010" pitchFamily="2" charset="0"/>
                <a:ea typeface="MS Gothic" charset="0"/>
                <a:cs typeface="MS Gothic" charset="0"/>
              </a:endParaRPr>
            </a:p>
          </p:txBody>
        </p:sp>
        <p:sp>
          <p:nvSpPr>
            <p:cNvPr id="102447" name="Text Box 20"/>
            <p:cNvSpPr txBox="1">
              <a:spLocks noChangeArrowheads="1"/>
            </p:cNvSpPr>
            <p:nvPr/>
          </p:nvSpPr>
          <p:spPr bwMode="auto">
            <a:xfrm>
              <a:off x="4599" y="3922"/>
              <a:ext cx="1160" cy="348"/>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r" defTabSz="453226">
                <a:spcBef>
                  <a:spcPts val="1938"/>
                </a:spcBef>
                <a:buClr>
                  <a:srgbClr val="0033CC"/>
                </a:buClr>
                <a:defRPr/>
              </a:pPr>
              <a:r>
                <a:rPr lang="en-GB" sz="3100" b="1" dirty="0" smtClean="0">
                  <a:solidFill>
                    <a:srgbClr val="0033CC"/>
                  </a:solidFill>
                  <a:effectLst>
                    <a:glow rad="165100">
                      <a:srgbClr val="FFFFFF"/>
                    </a:glow>
                  </a:effectLst>
                  <a:latin typeface="Kruti Dev 010" pitchFamily="2" charset="0"/>
                  <a:ea typeface="MS Gothic" charset="0"/>
                  <a:cs typeface="MS Gothic" charset="0"/>
                </a:rPr>
                <a:t>vjsfc;k</a:t>
              </a:r>
              <a:endParaRPr lang="en-GB" sz="3100" b="1" dirty="0">
                <a:solidFill>
                  <a:srgbClr val="0033CC"/>
                </a:solidFill>
                <a:effectLst>
                  <a:glow rad="165100">
                    <a:srgbClr val="FFFFFF"/>
                  </a:glow>
                </a:effectLst>
                <a:latin typeface="Kruti Dev 010" pitchFamily="2" charset="0"/>
                <a:ea typeface="MS Gothic" charset="0"/>
                <a:cs typeface="MS Gothic" charset="0"/>
              </a:endParaRPr>
            </a:p>
          </p:txBody>
        </p:sp>
        <p:sp>
          <p:nvSpPr>
            <p:cNvPr id="102445" name="Text Box 18"/>
            <p:cNvSpPr txBox="1">
              <a:spLocks noChangeArrowheads="1"/>
            </p:cNvSpPr>
            <p:nvPr/>
          </p:nvSpPr>
          <p:spPr bwMode="auto">
            <a:xfrm>
              <a:off x="4656" y="2092"/>
              <a:ext cx="1029"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65100">
                      <a:srgbClr val="FFFFFF"/>
                    </a:glow>
                  </a:effectLst>
                  <a:latin typeface="Kruti Dev 010" pitchFamily="2" charset="0"/>
                  <a:ea typeface="MS Gothic" charset="0"/>
                  <a:cs typeface="MS Gothic" charset="0"/>
                </a:rPr>
                <a:t>,f'k;k</a:t>
              </a:r>
              <a:endParaRPr lang="en-GB" sz="4000" b="1" dirty="0">
                <a:solidFill>
                  <a:srgbClr val="0033CC"/>
                </a:solidFill>
                <a:effectLst>
                  <a:glow rad="165100">
                    <a:srgbClr val="FFFFFF"/>
                  </a:glow>
                </a:effectLst>
                <a:latin typeface="Kruti Dev 010" pitchFamily="2" charset="0"/>
                <a:ea typeface="MS Gothic" charset="0"/>
                <a:cs typeface="MS Gothic" charset="0"/>
              </a:endParaRPr>
            </a:p>
          </p:txBody>
        </p:sp>
      </p:grpSp>
      <p:sp>
        <p:nvSpPr>
          <p:cNvPr id="95266" name="Text Box 5"/>
          <p:cNvSpPr txBox="1">
            <a:spLocks noChangeArrowheads="1"/>
          </p:cNvSpPr>
          <p:nvPr/>
        </p:nvSpPr>
        <p:spPr bwMode="auto">
          <a:xfrm rot="1320000">
            <a:off x="3446463" y="4735513"/>
            <a:ext cx="23193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2000" b="1">
                <a:latin typeface="Kruti Dev 010" charset="0"/>
                <a:ea typeface="MS Gothic" charset="0"/>
                <a:cs typeface="MS Gothic" charset="0"/>
              </a:rPr>
              <a:t>eSMhVsjsfu;u lkxj</a:t>
            </a:r>
          </a:p>
        </p:txBody>
      </p:sp>
      <p:sp>
        <p:nvSpPr>
          <p:cNvPr id="95267" name="Text Box 6"/>
          <p:cNvSpPr txBox="1">
            <a:spLocks noChangeArrowheads="1"/>
          </p:cNvSpPr>
          <p:nvPr/>
        </p:nvSpPr>
        <p:spPr bwMode="auto">
          <a:xfrm rot="1320000">
            <a:off x="661988" y="838200"/>
            <a:ext cx="150018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buClr>
                <a:srgbClr val="FFFFFF"/>
              </a:buClr>
            </a:pPr>
            <a:r>
              <a:rPr lang="en-GB" sz="2400" b="1">
                <a:solidFill>
                  <a:srgbClr val="FFFFFF"/>
                </a:solidFill>
                <a:latin typeface="Kruti Dev 010" charset="0"/>
                <a:ea typeface="MS Gothic" charset="0"/>
                <a:cs typeface="MS Gothic" charset="0"/>
              </a:rPr>
              <a:t>,VykafVdk</a:t>
            </a:r>
          </a:p>
          <a:p>
            <a:pPr algn="ctr">
              <a:buClr>
                <a:srgbClr val="FFFFFF"/>
              </a:buClr>
            </a:pPr>
            <a:r>
              <a:rPr lang="en-GB" sz="2400" b="1">
                <a:solidFill>
                  <a:srgbClr val="FFFFFF"/>
                </a:solidFill>
                <a:latin typeface="Kruti Dev 010" charset="0"/>
                <a:ea typeface="MS Gothic" charset="0"/>
                <a:cs typeface="MS Gothic" charset="0"/>
              </a:rPr>
              <a:t>lkxj</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7133"/>
                                        </p:tgtEl>
                                        <p:attrNameLst>
                                          <p:attrName>style.visibility</p:attrName>
                                        </p:attrNameLst>
                                      </p:cBhvr>
                                      <p:to>
                                        <p:strVal val="visible"/>
                                      </p:to>
                                    </p:set>
                                    <p:animEffect transition="in" filter="fade">
                                      <p:cBhvr>
                                        <p:cTn id="7" dur="1000"/>
                                        <p:tgtEl>
                                          <p:spTgt spid="47133"/>
                                        </p:tgtEl>
                                      </p:cBhvr>
                                    </p:animEffect>
                                  </p:childTnLst>
                                </p:cTn>
                              </p:par>
                              <p:par>
                                <p:cTn id="8" presetID="10" presetClass="entr" fill="hold" nodeType="withEffect">
                                  <p:stCondLst>
                                    <p:cond delay="0"/>
                                  </p:stCondLst>
                                  <p:childTnLst>
                                    <p:set>
                                      <p:cBhvr>
                                        <p:cTn id="9" dur="1" fill="hold">
                                          <p:stCondLst>
                                            <p:cond delay="0"/>
                                          </p:stCondLst>
                                        </p:cTn>
                                        <p:tgtEl>
                                          <p:spTgt spid="47149"/>
                                        </p:tgtEl>
                                        <p:attrNameLst>
                                          <p:attrName>style.visibility</p:attrName>
                                        </p:attrNameLst>
                                      </p:cBhvr>
                                      <p:to>
                                        <p:strVal val="visible"/>
                                      </p:to>
                                    </p:set>
                                    <p:animEffect transition="in" filter="fade">
                                      <p:cBhvr>
                                        <p:cTn id="10" dur="1000"/>
                                        <p:tgtEl>
                                          <p:spTgt spid="471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nodeType="afterGroup">
                            <p:stCondLst>
                              <p:cond delay="1000"/>
                            </p:stCondLst>
                            <p:childTnLst>
                              <p:par>
                                <p:cTn id="17" presetID="10" presetClass="entr" fill="hold" nodeType="afterEffect">
                                  <p:stCondLst>
                                    <p:cond delay="0"/>
                                  </p:stCondLst>
                                  <p:childTnLst>
                                    <p:set>
                                      <p:cBhvr>
                                        <p:cTn id="18" dur="1" fill="hold">
                                          <p:stCondLst>
                                            <p:cond delay="0"/>
                                          </p:stCondLst>
                                        </p:cTn>
                                        <p:tgtEl>
                                          <p:spTgt spid="47132"/>
                                        </p:tgtEl>
                                        <p:attrNameLst>
                                          <p:attrName>style.visibility</p:attrName>
                                        </p:attrNameLst>
                                      </p:cBhvr>
                                      <p:to>
                                        <p:strVal val="visible"/>
                                      </p:to>
                                    </p:set>
                                    <p:animEffect transition="in" filter="fade">
                                      <p:cBhvr>
                                        <p:cTn id="19" dur="1000"/>
                                        <p:tgtEl>
                                          <p:spTgt spid="471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500"/>
                            </p:stCondLst>
                            <p:childTnLst>
                              <p:par>
                                <p:cTn id="26" presetID="23" presetClass="entr" presetSubtype="36" fill="hold" grpId="0" nodeType="afterEffect">
                                  <p:stCondLst>
                                    <p:cond delay="0"/>
                                  </p:stCondLst>
                                  <p:childTnLst>
                                    <p:set>
                                      <p:cBhvr>
                                        <p:cTn id="27" dur="1" fill="hold">
                                          <p:stCondLst>
                                            <p:cond delay="0"/>
                                          </p:stCondLst>
                                        </p:cTn>
                                        <p:tgtEl>
                                          <p:spTgt spid="47143"/>
                                        </p:tgtEl>
                                        <p:attrNameLst>
                                          <p:attrName>style.visibility</p:attrName>
                                        </p:attrNameLst>
                                      </p:cBhvr>
                                      <p:to>
                                        <p:strVal val="visible"/>
                                      </p:to>
                                    </p:set>
                                    <p:anim calcmode="lin" valueType="num">
                                      <p:cBhvr>
                                        <p:cTn id="28" dur="500" fill="hold"/>
                                        <p:tgtEl>
                                          <p:spTgt spid="47143"/>
                                        </p:tgtEl>
                                        <p:attrNameLst>
                                          <p:attrName>ppt_w</p:attrName>
                                        </p:attrNameLst>
                                      </p:cBhvr>
                                      <p:tavLst>
                                        <p:tav tm="100000">
                                          <p:val>
                                            <p:strVal val="(6*min(ma#ppt_x(#ppt_w*#ppt_h,.3),1)-7.4)/-.7*#ppt_w"/>
                                          </p:val>
                                        </p:tav>
                                        <p:tav>
                                          <p:val>
                                            <p:strVal val="#ppt_w"/>
                                          </p:val>
                                        </p:tav>
                                      </p:tavLst>
                                    </p:anim>
                                    <p:anim calcmode="lin" valueType="num">
                                      <p:cBhvr>
                                        <p:cTn id="29" dur="500" fill="hold"/>
                                        <p:tgtEl>
                                          <p:spTgt spid="47143"/>
                                        </p:tgtEl>
                                        <p:attrNameLst>
                                          <p:attrName>ppt_h</p:attrName>
                                        </p:attrNameLst>
                                      </p:cBhvr>
                                      <p:tavLst>
                                        <p:tav tm="100000">
                                          <p:val>
                                            <p:strVal val="(6*min(ma#ppt_x(#ppt_w*#ppt_h,.3),1)-7.4)/-.7*#ppt_h"/>
                                          </p:val>
                                        </p:tav>
                                        <p:tav>
                                          <p:val>
                                            <p:strVal val="#ppt_h"/>
                                          </p:val>
                                        </p:tav>
                                      </p:tavLst>
                                    </p:anim>
                                    <p:anim calcmode="lin" valueType="num">
                                      <p:cBhvr>
                                        <p:cTn id="30" dur="500" fill="hold"/>
                                        <p:tgtEl>
                                          <p:spTgt spid="47143"/>
                                        </p:tgtEl>
                                        <p:attrNameLst>
                                          <p:attrName>ppt_x</p:attrName>
                                        </p:attrNameLst>
                                      </p:cBhvr>
                                      <p:tavLst>
                                        <p:tav tm="100000">
                                          <p:val>
                                            <p:fltVal val="0.5"/>
                                          </p:val>
                                        </p:tav>
                                        <p:tav>
                                          <p:val>
                                            <p:strVal val="#ppt_x"/>
                                          </p:val>
                                        </p:tav>
                                      </p:tavLst>
                                    </p:anim>
                                    <p:anim calcmode="lin" valueType="num">
                                      <p:cBhvr>
                                        <p:cTn id="31" dur="500" fill="hold"/>
                                        <p:tgtEl>
                                          <p:spTgt spid="47143"/>
                                        </p:tgtEl>
                                        <p:attrNameLst>
                                          <p:attrName>ppt_y</p:attrName>
                                        </p:attrNameLst>
                                      </p:cBhvr>
                                      <p:tavLst>
                                        <p:tav tm="100000">
                                          <p:val>
                                            <p:strVal val="1+(6*min(ma#ppt_x(#ppt_w*#ppt_h,.3),1)-7.4)/-.7*#ppt_h/2"/>
                                          </p:val>
                                        </p:tav>
                                        <p:tav>
                                          <p:val>
                                            <p:strVal val="#ppt_y"/>
                                          </p:val>
                                        </p:tav>
                                      </p:tavLst>
                                    </p:anim>
                                  </p:childTnLst>
                                </p:cTn>
                              </p:par>
                            </p:childTnLst>
                          </p:cTn>
                        </p:par>
                        <p:par>
                          <p:cTn id="32" fill="hold" nodeType="afterGroup">
                            <p:stCondLst>
                              <p:cond delay="1000"/>
                            </p:stCondLst>
                            <p:childTnLst>
                              <p:par>
                                <p:cTn id="33" presetID="10" presetClass="entr" fill="hold" grpId="0" nodeType="afterEffect">
                                  <p:stCondLst>
                                    <p:cond delay="0"/>
                                  </p:stCondLst>
                                  <p:childTnLst>
                                    <p:set>
                                      <p:cBhvr>
                                        <p:cTn id="34" dur="1" fill="hold">
                                          <p:stCondLst>
                                            <p:cond delay="0"/>
                                          </p:stCondLst>
                                        </p:cTn>
                                        <p:tgtEl>
                                          <p:spTgt spid="47144"/>
                                        </p:tgtEl>
                                        <p:attrNameLst>
                                          <p:attrName>style.visibility</p:attrName>
                                        </p:attrNameLst>
                                      </p:cBhvr>
                                      <p:to>
                                        <p:strVal val="visible"/>
                                      </p:to>
                                    </p:set>
                                    <p:animEffect transition="in" filter="fade">
                                      <p:cBhvr>
                                        <p:cTn id="35" dur="1000"/>
                                        <p:tgtEl>
                                          <p:spTgt spid="47144"/>
                                        </p:tgtEl>
                                      </p:cBhvr>
                                    </p:animEffect>
                                  </p:childTnLst>
                                </p:cTn>
                              </p:par>
                            </p:childTnLst>
                          </p:cTn>
                        </p:par>
                        <p:par>
                          <p:cTn id="36" fill="hold" nodeType="afterGroup">
                            <p:stCondLst>
                              <p:cond delay="2000"/>
                            </p:stCondLst>
                            <p:childTnLst>
                              <p:par>
                                <p:cTn id="37" presetID="10" presetClass="entr" fill="hold" grpId="0" nodeType="afterEffect">
                                  <p:stCondLst>
                                    <p:cond delay="0"/>
                                  </p:stCondLst>
                                  <p:childTnLst>
                                    <p:set>
                                      <p:cBhvr>
                                        <p:cTn id="38" dur="1" fill="hold">
                                          <p:stCondLst>
                                            <p:cond delay="0"/>
                                          </p:stCondLst>
                                        </p:cTn>
                                        <p:tgtEl>
                                          <p:spTgt spid="47145"/>
                                        </p:tgtEl>
                                        <p:attrNameLst>
                                          <p:attrName>style.visibility</p:attrName>
                                        </p:attrNameLst>
                                      </p:cBhvr>
                                      <p:to>
                                        <p:strVal val="visible"/>
                                      </p:to>
                                    </p:set>
                                    <p:animEffect transition="in" filter="fade">
                                      <p:cBhvr>
                                        <p:cTn id="39" dur="1000"/>
                                        <p:tgtEl>
                                          <p:spTgt spid="47145"/>
                                        </p:tgtEl>
                                      </p:cBhvr>
                                    </p:animEffect>
                                  </p:childTnLst>
                                </p:cTn>
                              </p:par>
                            </p:childTnLst>
                          </p:cTn>
                        </p:par>
                        <p:par>
                          <p:cTn id="40" fill="hold" nodeType="afterGroup">
                            <p:stCondLst>
                              <p:cond delay="3000"/>
                            </p:stCondLst>
                            <p:childTnLst>
                              <p:par>
                                <p:cTn id="41" presetID="10" presetClass="entr" fill="hold" grpId="0" nodeType="afterEffect">
                                  <p:stCondLst>
                                    <p:cond delay="0"/>
                                  </p:stCondLst>
                                  <p:childTnLst>
                                    <p:set>
                                      <p:cBhvr>
                                        <p:cTn id="42" dur="1" fill="hold">
                                          <p:stCondLst>
                                            <p:cond delay="0"/>
                                          </p:stCondLst>
                                        </p:cTn>
                                        <p:tgtEl>
                                          <p:spTgt spid="47146"/>
                                        </p:tgtEl>
                                        <p:attrNameLst>
                                          <p:attrName>style.visibility</p:attrName>
                                        </p:attrNameLst>
                                      </p:cBhvr>
                                      <p:to>
                                        <p:strVal val="visible"/>
                                      </p:to>
                                    </p:set>
                                    <p:animEffect transition="in" filter="fade">
                                      <p:cBhvr>
                                        <p:cTn id="43" dur="1000"/>
                                        <p:tgtEl>
                                          <p:spTgt spid="47146"/>
                                        </p:tgtEl>
                                      </p:cBhvr>
                                    </p:animEffect>
                                  </p:childTnLst>
                                </p:cTn>
                              </p:par>
                            </p:childTnLst>
                          </p:cTn>
                        </p:par>
                        <p:par>
                          <p:cTn id="44" fill="hold" nodeType="afterGroup">
                            <p:stCondLst>
                              <p:cond delay="4000"/>
                            </p:stCondLst>
                            <p:childTnLst>
                              <p:par>
                                <p:cTn id="45" presetID="10" presetClass="entr" fill="hold" grpId="0" nodeType="afterEffect">
                                  <p:stCondLst>
                                    <p:cond delay="0"/>
                                  </p:stCondLst>
                                  <p:childTnLst>
                                    <p:set>
                                      <p:cBhvr>
                                        <p:cTn id="46" dur="1" fill="hold">
                                          <p:stCondLst>
                                            <p:cond delay="0"/>
                                          </p:stCondLst>
                                        </p:cTn>
                                        <p:tgtEl>
                                          <p:spTgt spid="47147"/>
                                        </p:tgtEl>
                                        <p:attrNameLst>
                                          <p:attrName>style.visibility</p:attrName>
                                        </p:attrNameLst>
                                      </p:cBhvr>
                                      <p:to>
                                        <p:strVal val="visible"/>
                                      </p:to>
                                    </p:set>
                                    <p:animEffect transition="in" filter="fade">
                                      <p:cBhvr>
                                        <p:cTn id="47" dur="1000"/>
                                        <p:tgtEl>
                                          <p:spTgt spid="471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7142"/>
                                        </p:tgtEl>
                                        <p:attrNameLst>
                                          <p:attrName>style.visibility</p:attrName>
                                        </p:attrNameLst>
                                      </p:cBhvr>
                                      <p:to>
                                        <p:strVal val="visible"/>
                                      </p:to>
                                    </p:set>
                                    <p:anim calcmode="lin" valueType="num">
                                      <p:cBhvr>
                                        <p:cTn id="57" dur="500" fill="hold"/>
                                        <p:tgtEl>
                                          <p:spTgt spid="47142"/>
                                        </p:tgtEl>
                                        <p:attrNameLst>
                                          <p:attrName>ppt_x</p:attrName>
                                        </p:attrNameLst>
                                      </p:cBhvr>
                                      <p:tavLst>
                                        <p:tav tm="100000">
                                          <p:val>
                                            <p:strVal val="#ppt_x"/>
                                          </p:val>
                                        </p:tav>
                                        <p:tav>
                                          <p:val>
                                            <p:strVal val="#ppt_x"/>
                                          </p:val>
                                        </p:tav>
                                      </p:tavLst>
                                    </p:anim>
                                    <p:anim calcmode="lin" valueType="num">
                                      <p:cBhvr>
                                        <p:cTn id="58" dur="500" fill="hold"/>
                                        <p:tgtEl>
                                          <p:spTgt spid="47142"/>
                                        </p:tgtEl>
                                        <p:attrNameLst>
                                          <p:attrName>ppt_y</p:attrName>
                                        </p:attrNameLst>
                                      </p:cBhvr>
                                      <p:tavLst>
                                        <p:tav tm="100000">
                                          <p:val>
                                            <p:strVal val="1+#ppt_h/2"/>
                                          </p:val>
                                        </p:tav>
                                        <p:tav>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ppt_x</p:attrName>
                                        </p:attrNameLst>
                                      </p:cBhvr>
                                      <p:tavLst>
                                        <p:tav tm="100000">
                                          <p:val>
                                            <p:strVal val="#ppt_x"/>
                                          </p:val>
                                        </p:tav>
                                        <p:tav>
                                          <p:val>
                                            <p:strVal val="#ppt_x"/>
                                          </p:val>
                                        </p:tav>
                                      </p:tavLst>
                                    </p:anim>
                                    <p:anim calcmode="lin" valueType="num">
                                      <p:cBhvr>
                                        <p:cTn id="64" dur="500" fill="hold"/>
                                        <p:tgtEl>
                                          <p:spTgt spid="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2" grpId="0" animBg="1"/>
      <p:bldP spid="47143" grpId="0" animBg="1"/>
      <p:bldP spid="47144" grpId="0" animBg="1"/>
      <p:bldP spid="47145" grpId="0" animBg="1"/>
      <p:bldP spid="47146" grpId="0" animBg="1"/>
      <p:bldP spid="471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588" y="4763"/>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pic>
        <p:nvPicPr>
          <p:cNvPr id="9728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574675"/>
            <a:ext cx="8745538"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3" name="Text Box 2"/>
          <p:cNvSpPr txBox="1">
            <a:spLocks noChangeArrowheads="1"/>
          </p:cNvSpPr>
          <p:nvPr/>
        </p:nvSpPr>
        <p:spPr bwMode="auto">
          <a:xfrm>
            <a:off x="833438" y="7445375"/>
            <a:ext cx="792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 </a:t>
            </a:r>
            <a:r>
              <a:rPr lang="en-GB" sz="1000" b="1">
                <a:solidFill>
                  <a:srgbClr val="FFFFFF"/>
                </a:solidFill>
                <a:latin typeface="Kruti Dev 010" charset="0"/>
                <a:ea typeface="MS Gothic" charset="0"/>
                <a:cs typeface="MS Gothic" charset="0"/>
              </a:rPr>
              <a:t>2006</a:t>
            </a:r>
            <a:r>
              <a:rPr lang="en-GB" sz="900" b="1">
                <a:solidFill>
                  <a:srgbClr val="FFFFFF"/>
                </a:solidFill>
                <a:latin typeface="Kruti Dev 010" charset="0"/>
                <a:ea typeface="MS Gothic" charset="0"/>
                <a:cs typeface="MS Gothic" charset="0"/>
              </a:rPr>
              <a:t> TBBMI</a:t>
            </a:r>
          </a:p>
        </p:txBody>
      </p:sp>
      <p:sp>
        <p:nvSpPr>
          <p:cNvPr id="97284" name="Rectangle 3"/>
          <p:cNvSpPr>
            <a:spLocks noChangeArrowheads="1"/>
          </p:cNvSpPr>
          <p:nvPr/>
        </p:nvSpPr>
        <p:spPr bwMode="auto">
          <a:xfrm>
            <a:off x="8697913" y="7419975"/>
            <a:ext cx="6080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7285" name="Picture 4"/>
          <p:cNvSpPr>
            <a:spLocks noChangeAspect="1" noChangeArrowheads="1"/>
          </p:cNvSpPr>
          <p:nvPr/>
        </p:nvSpPr>
        <p:spPr bwMode="auto">
          <a:xfrm>
            <a:off x="628650" y="574675"/>
            <a:ext cx="87455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88" tIns="45642" rIns="91288" bIns="45642"/>
          <a:lstStyle/>
          <a:p>
            <a:endParaRPr lang="en-US">
              <a:solidFill>
                <a:srgbClr val="FFFFFF"/>
              </a:solidFill>
              <a:latin typeface="Kruti Dev 010" charset="0"/>
            </a:endParaRPr>
          </a:p>
        </p:txBody>
      </p:sp>
      <p:sp>
        <p:nvSpPr>
          <p:cNvPr id="97286" name="Text Box 6"/>
          <p:cNvSpPr txBox="1">
            <a:spLocks noChangeArrowheads="1"/>
          </p:cNvSpPr>
          <p:nvPr/>
        </p:nvSpPr>
        <p:spPr bwMode="auto">
          <a:xfrm rot="1320000">
            <a:off x="642938" y="1550988"/>
            <a:ext cx="15001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800" b="1">
                <a:solidFill>
                  <a:srgbClr val="FFFFFF"/>
                </a:solidFill>
                <a:latin typeface="Kruti Dev 010" charset="0"/>
                <a:ea typeface="MS Gothic" charset="0"/>
                <a:cs typeface="MS Gothic" charset="0"/>
              </a:rPr>
              <a:t>,VykafVdk lkxj</a:t>
            </a:r>
          </a:p>
        </p:txBody>
      </p:sp>
      <p:sp>
        <p:nvSpPr>
          <p:cNvPr id="97287" name="Rectangle 7"/>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97288" name="Text Box 8"/>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97289" name="Text Box 13"/>
          <p:cNvSpPr txBox="1">
            <a:spLocks noChangeArrowheads="1"/>
          </p:cNvSpPr>
          <p:nvPr/>
        </p:nvSpPr>
        <p:spPr bwMode="auto">
          <a:xfrm>
            <a:off x="5143500" y="4137025"/>
            <a:ext cx="3381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spcBef>
                <a:spcPts val="2250"/>
              </a:spcBef>
              <a:buClr>
                <a:srgbClr val="919191"/>
              </a:buClr>
            </a:pPr>
            <a:r>
              <a:rPr lang="en-GB" sz="3600" b="1">
                <a:solidFill>
                  <a:srgbClr val="919191"/>
                </a:solidFill>
                <a:latin typeface="Kruti Dev 010" charset="0"/>
                <a:ea typeface="MS Gothic" charset="0"/>
                <a:cs typeface="MS Gothic" charset="0"/>
              </a:rPr>
              <a:t>•</a:t>
            </a:r>
          </a:p>
        </p:txBody>
      </p:sp>
      <p:sp>
        <p:nvSpPr>
          <p:cNvPr id="48156" name="AutoShape 28"/>
          <p:cNvSpPr>
            <a:spLocks noChangeArrowheads="1"/>
          </p:cNvSpPr>
          <p:nvPr/>
        </p:nvSpPr>
        <p:spPr bwMode="auto">
          <a:xfrm rot="5940000">
            <a:off x="5271295" y="4231481"/>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grpSp>
        <p:nvGrpSpPr>
          <p:cNvPr id="2" name="Group 30"/>
          <p:cNvGrpSpPr>
            <a:grpSpLocks/>
          </p:cNvGrpSpPr>
          <p:nvPr/>
        </p:nvGrpSpPr>
        <p:grpSpPr bwMode="auto">
          <a:xfrm>
            <a:off x="4325938" y="217488"/>
            <a:ext cx="5465762" cy="3203575"/>
            <a:chOff x="2725" y="137"/>
            <a:chExt cx="3443" cy="2018"/>
          </a:xfrm>
        </p:grpSpPr>
        <p:pic>
          <p:nvPicPr>
            <p:cNvPr id="97325" name="Picture 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25" y="137"/>
              <a:ext cx="3443" cy="1996"/>
            </a:xfrm>
            <a:prstGeom prst="rect">
              <a:avLst/>
            </a:prstGeom>
            <a:noFill/>
            <a:ln w="76320">
              <a:solidFill>
                <a:srgbClr val="2F8B20"/>
              </a:solidFill>
              <a:miter lim="800000"/>
              <a:headEnd/>
              <a:tailEnd/>
            </a:ln>
            <a:effectLst>
              <a:outerShdw dist="7178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1246" name="Text Box 32"/>
            <p:cNvSpPr txBox="1">
              <a:spLocks noChangeArrowheads="1"/>
            </p:cNvSpPr>
            <p:nvPr/>
          </p:nvSpPr>
          <p:spPr bwMode="auto">
            <a:xfrm>
              <a:off x="2768" y="1728"/>
              <a:ext cx="2661" cy="427"/>
            </a:xfrm>
            <a:prstGeom prst="rect">
              <a:avLst/>
            </a:prstGeom>
            <a:noFill/>
            <a:ln w="9525">
              <a:noFill/>
              <a:round/>
              <a:headEnd/>
              <a:tailEnd/>
            </a:ln>
          </p:spPr>
          <p:txBody>
            <a:bodyPr lIns="90000" tIns="46800" rIns="90000" bIns="46800">
              <a:spAutoFit/>
            </a:bodyPr>
            <a:lstStyle/>
            <a:p>
              <a:pPr algn="ctr" defTabSz="406400">
                <a:spcBef>
                  <a:spcPts val="125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4000" b="1" dirty="0">
                  <a:ln>
                    <a:solidFill>
                      <a:srgbClr val="FFFF00"/>
                    </a:solidFill>
                  </a:ln>
                  <a:solidFill>
                    <a:srgbClr val="FFEA18"/>
                  </a:solidFill>
                  <a:latin typeface="Kruti Dev 010" pitchFamily="2" charset="0"/>
                  <a:ea typeface="MS Gothic" pitchFamily="49" charset="-128"/>
                  <a:cs typeface="+mn-cs"/>
                </a:rPr>
                <a:t>izkphu bfQlql</a:t>
              </a:r>
            </a:p>
          </p:txBody>
        </p:sp>
      </p:grpSp>
      <p:sp>
        <p:nvSpPr>
          <p:cNvPr id="97292" name="Text Box 33"/>
          <p:cNvSpPr txBox="1">
            <a:spLocks noChangeArrowheads="1"/>
          </p:cNvSpPr>
          <p:nvPr/>
        </p:nvSpPr>
        <p:spPr bwMode="auto">
          <a:xfrm>
            <a:off x="9469438" y="7051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7293" name="Rectangle 34"/>
          <p:cNvSpPr>
            <a:spLocks noChangeArrowheads="1"/>
          </p:cNvSpPr>
          <p:nvPr/>
        </p:nvSpPr>
        <p:spPr bwMode="auto">
          <a:xfrm>
            <a:off x="8696325" y="7416800"/>
            <a:ext cx="608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7294" name="Text Box 35"/>
          <p:cNvSpPr txBox="1">
            <a:spLocks noChangeArrowheads="1"/>
          </p:cNvSpPr>
          <p:nvPr/>
        </p:nvSpPr>
        <p:spPr bwMode="auto">
          <a:xfrm>
            <a:off x="9299575" y="7413625"/>
            <a:ext cx="290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45</a:t>
            </a:r>
          </a:p>
        </p:txBody>
      </p:sp>
      <p:sp>
        <p:nvSpPr>
          <p:cNvPr id="97295" name="Text Box 36"/>
          <p:cNvSpPr txBox="1">
            <a:spLocks noChangeArrowheads="1"/>
          </p:cNvSpPr>
          <p:nvPr/>
        </p:nvSpPr>
        <p:spPr bwMode="auto">
          <a:xfrm>
            <a:off x="9563100" y="735171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4</a:t>
            </a:r>
          </a:p>
        </p:txBody>
      </p:sp>
      <p:sp>
        <p:nvSpPr>
          <p:cNvPr id="48165" name="AutoShape 37"/>
          <p:cNvSpPr>
            <a:spLocks noChangeArrowheads="1"/>
          </p:cNvSpPr>
          <p:nvPr/>
        </p:nvSpPr>
        <p:spPr bwMode="auto">
          <a:xfrm>
            <a:off x="4589463" y="666750"/>
            <a:ext cx="3657600" cy="1481138"/>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8169" name="AutoShape 41"/>
          <p:cNvSpPr>
            <a:spLocks noChangeArrowheads="1"/>
          </p:cNvSpPr>
          <p:nvPr/>
        </p:nvSpPr>
        <p:spPr bwMode="auto">
          <a:xfrm rot="5400000">
            <a:off x="7262020" y="4498181"/>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8170" name="AutoShape 42"/>
          <p:cNvSpPr>
            <a:spLocks noChangeArrowheads="1"/>
          </p:cNvSpPr>
          <p:nvPr/>
        </p:nvSpPr>
        <p:spPr bwMode="auto">
          <a:xfrm rot="1200000">
            <a:off x="6016625" y="3759200"/>
            <a:ext cx="690563" cy="452438"/>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8171" name="AutoShape 43"/>
          <p:cNvSpPr>
            <a:spLocks noChangeArrowheads="1"/>
          </p:cNvSpPr>
          <p:nvPr/>
        </p:nvSpPr>
        <p:spPr bwMode="auto">
          <a:xfrm rot="-6420000">
            <a:off x="4727576" y="3914775"/>
            <a:ext cx="692150" cy="454025"/>
          </a:xfrm>
          <a:prstGeom prst="leftArrow">
            <a:avLst>
              <a:gd name="adj1" fmla="val 50000"/>
              <a:gd name="adj2" fmla="val 3802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8172" name="AutoShape 44"/>
          <p:cNvSpPr>
            <a:spLocks noChangeArrowheads="1"/>
          </p:cNvSpPr>
          <p:nvPr/>
        </p:nvSpPr>
        <p:spPr bwMode="auto">
          <a:xfrm rot="-10020000">
            <a:off x="6076950" y="4946650"/>
            <a:ext cx="690563" cy="452438"/>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8173" name="Freeform 45"/>
          <p:cNvSpPr>
            <a:spLocks noChangeArrowheads="1"/>
          </p:cNvSpPr>
          <p:nvPr/>
        </p:nvSpPr>
        <p:spPr bwMode="auto">
          <a:xfrm>
            <a:off x="5208588" y="3590925"/>
            <a:ext cx="2152650" cy="1517650"/>
          </a:xfrm>
          <a:custGeom>
            <a:avLst/>
            <a:gdLst>
              <a:gd name="T0" fmla="*/ 2124075 w 1356"/>
              <a:gd name="T1" fmla="*/ 1303113 h 955"/>
              <a:gd name="T2" fmla="*/ 2152650 w 1356"/>
              <a:gd name="T3" fmla="*/ 1133073 h 955"/>
              <a:gd name="T4" fmla="*/ 1924050 w 1356"/>
              <a:gd name="T5" fmla="*/ 789814 h 955"/>
              <a:gd name="T6" fmla="*/ 1096962 w 1356"/>
              <a:gd name="T7" fmla="*/ 775511 h 955"/>
              <a:gd name="T8" fmla="*/ 711200 w 1356"/>
              <a:gd name="T9" fmla="*/ 775511 h 955"/>
              <a:gd name="T10" fmla="*/ 682625 w 1356"/>
              <a:gd name="T11" fmla="*/ 689696 h 955"/>
              <a:gd name="T12" fmla="*/ 654050 w 1356"/>
              <a:gd name="T13" fmla="*/ 632487 h 955"/>
              <a:gd name="T14" fmla="*/ 725487 w 1356"/>
              <a:gd name="T15" fmla="*/ 389345 h 955"/>
              <a:gd name="T16" fmla="*/ 582612 w 1356"/>
              <a:gd name="T17" fmla="*/ 217715 h 955"/>
              <a:gd name="T18" fmla="*/ 539750 w 1356"/>
              <a:gd name="T19" fmla="*/ 160505 h 955"/>
              <a:gd name="T20" fmla="*/ 484188 w 1356"/>
              <a:gd name="T21" fmla="*/ 74691 h 955"/>
              <a:gd name="T22" fmla="*/ 241300 w 1356"/>
              <a:gd name="T23" fmla="*/ 146203 h 955"/>
              <a:gd name="T24" fmla="*/ 212725 w 1356"/>
              <a:gd name="T25" fmla="*/ 189110 h 955"/>
              <a:gd name="T26" fmla="*/ 227013 w 1356"/>
              <a:gd name="T27" fmla="*/ 232018 h 955"/>
              <a:gd name="T28" fmla="*/ 198437 w 1356"/>
              <a:gd name="T29" fmla="*/ 346437 h 955"/>
              <a:gd name="T30" fmla="*/ 141287 w 1356"/>
              <a:gd name="T31" fmla="*/ 360740 h 955"/>
              <a:gd name="T32" fmla="*/ 198437 w 1356"/>
              <a:gd name="T33" fmla="*/ 575277 h 955"/>
              <a:gd name="T34" fmla="*/ 127000 w 1356"/>
              <a:gd name="T35" fmla="*/ 904234 h 955"/>
              <a:gd name="T36" fmla="*/ 12700 w 1356"/>
              <a:gd name="T37" fmla="*/ 932838 h 955"/>
              <a:gd name="T38" fmla="*/ 26988 w 1356"/>
              <a:gd name="T39" fmla="*/ 889931 h 955"/>
              <a:gd name="T40" fmla="*/ 98425 w 1356"/>
              <a:gd name="T41" fmla="*/ 832721 h 955"/>
              <a:gd name="T42" fmla="*/ 112713 w 1356"/>
              <a:gd name="T43" fmla="*/ 789814 h 955"/>
              <a:gd name="T44" fmla="*/ 141287 w 1356"/>
              <a:gd name="T45" fmla="*/ 746906 h 955"/>
              <a:gd name="T46" fmla="*/ 84137 w 1356"/>
              <a:gd name="T47" fmla="*/ 618184 h 955"/>
              <a:gd name="T48" fmla="*/ 98425 w 1356"/>
              <a:gd name="T49" fmla="*/ 346437 h 955"/>
              <a:gd name="T50" fmla="*/ 169862 w 1356"/>
              <a:gd name="T51" fmla="*/ 103296 h 955"/>
              <a:gd name="T52" fmla="*/ 255588 w 1356"/>
              <a:gd name="T53" fmla="*/ 46086 h 955"/>
              <a:gd name="T54" fmla="*/ 611187 w 1356"/>
              <a:gd name="T55" fmla="*/ 74691 h 955"/>
              <a:gd name="T56" fmla="*/ 682625 w 1356"/>
              <a:gd name="T57" fmla="*/ 131900 h 955"/>
              <a:gd name="T58" fmla="*/ 711200 w 1356"/>
              <a:gd name="T59" fmla="*/ 217715 h 955"/>
              <a:gd name="T60" fmla="*/ 782637 w 1356"/>
              <a:gd name="T61" fmla="*/ 346437 h 955"/>
              <a:gd name="T62" fmla="*/ 725487 w 1356"/>
              <a:gd name="T63" fmla="*/ 861326 h 955"/>
              <a:gd name="T64" fmla="*/ 782637 w 1356"/>
              <a:gd name="T65" fmla="*/ 1202996 h 955"/>
              <a:gd name="T66" fmla="*/ 911225 w 1356"/>
              <a:gd name="T67" fmla="*/ 1231601 h 955"/>
              <a:gd name="T68" fmla="*/ 1111250 w 1356"/>
              <a:gd name="T69" fmla="*/ 1160089 h 955"/>
              <a:gd name="T70" fmla="*/ 1225550 w 1356"/>
              <a:gd name="T71" fmla="*/ 1202996 h 955"/>
              <a:gd name="T72" fmla="*/ 1296987 w 1356"/>
              <a:gd name="T73" fmla="*/ 1331718 h 955"/>
              <a:gd name="T74" fmla="*/ 1782763 w 1356"/>
              <a:gd name="T75" fmla="*/ 1474743 h 955"/>
              <a:gd name="T76" fmla="*/ 1981200 w 1356"/>
              <a:gd name="T77" fmla="*/ 1517650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76320">
            <a:solidFill>
              <a:srgbClr val="FFFF00"/>
            </a:solidFill>
            <a:round/>
            <a:headEnd/>
            <a:tailEnd/>
          </a:ln>
          <a:effectLst>
            <a:outerShdw blurRad="63500" dist="53966"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04466" name="Text Box 23"/>
          <p:cNvSpPr txBox="1">
            <a:spLocks noChangeArrowheads="1"/>
          </p:cNvSpPr>
          <p:nvPr/>
        </p:nvSpPr>
        <p:spPr bwMode="auto">
          <a:xfrm>
            <a:off x="7105657" y="5291145"/>
            <a:ext cx="2210302"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smtClean="0">
                <a:solidFill>
                  <a:srgbClr val="000000"/>
                </a:solidFill>
                <a:effectLst>
                  <a:glow rad="152400">
                    <a:srgbClr val="FFFFFF"/>
                  </a:glow>
                </a:effectLst>
                <a:latin typeface="Kruti Dev 010" pitchFamily="2" charset="0"/>
                <a:ea typeface="MS Gothic" charset="0"/>
                <a:cs typeface="MS Gothic" charset="0"/>
              </a:rPr>
              <a:t>;:'kyse</a:t>
            </a:r>
          </a:p>
        </p:txBody>
      </p:sp>
      <p:sp>
        <p:nvSpPr>
          <p:cNvPr id="104459" name="Text Box 10"/>
          <p:cNvSpPr txBox="1">
            <a:spLocks noChangeArrowheads="1"/>
          </p:cNvSpPr>
          <p:nvPr/>
        </p:nvSpPr>
        <p:spPr bwMode="auto">
          <a:xfrm>
            <a:off x="7105650" y="4703771"/>
            <a:ext cx="2952750"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Font typeface="Times New Roman" pitchFamily="18" charset="0"/>
              <a:buNone/>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lhfj;u</a:t>
            </a:r>
            <a:r>
              <a:rPr lang="en-GB" sz="2800" b="1" dirty="0" smtClean="0">
                <a:solidFill>
                  <a:srgbClr val="000000"/>
                </a:solidFill>
                <a:effectLst>
                  <a:glow rad="152400">
                    <a:srgbClr val="FFFFFF"/>
                  </a:glow>
                </a:effectLst>
                <a:latin typeface="Kruti Dev 010" pitchFamily="2" charset="0"/>
                <a:ea typeface="MS Gothic" charset="0"/>
                <a:cs typeface="MS Gothic" charset="0"/>
              </a:rPr>
              <a:t> varkfd;k</a:t>
            </a:r>
          </a:p>
        </p:txBody>
      </p:sp>
      <p:sp>
        <p:nvSpPr>
          <p:cNvPr id="104460" name="Text Box 11"/>
          <p:cNvSpPr txBox="1">
            <a:spLocks noChangeArrowheads="1"/>
          </p:cNvSpPr>
          <p:nvPr/>
        </p:nvSpPr>
        <p:spPr bwMode="auto">
          <a:xfrm>
            <a:off x="6561137" y="3968757"/>
            <a:ext cx="3278517"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fiflfn;k</a:t>
            </a:r>
            <a:r>
              <a:rPr lang="en-GB" sz="2800" b="1" dirty="0" smtClean="0">
                <a:solidFill>
                  <a:srgbClr val="000000"/>
                </a:solidFill>
                <a:effectLst>
                  <a:glow rad="152400">
                    <a:srgbClr val="FFFFFF"/>
                  </a:glow>
                </a:effectLst>
                <a:latin typeface="Kruti Dev 010" pitchFamily="2" charset="0"/>
                <a:ea typeface="MS Gothic" charset="0"/>
                <a:cs typeface="MS Gothic" charset="0"/>
              </a:rPr>
              <a:t> varkfd;k</a:t>
            </a:r>
          </a:p>
        </p:txBody>
      </p:sp>
      <p:grpSp>
        <p:nvGrpSpPr>
          <p:cNvPr id="97305" name="Group 15"/>
          <p:cNvGrpSpPr>
            <a:grpSpLocks/>
          </p:cNvGrpSpPr>
          <p:nvPr/>
        </p:nvGrpSpPr>
        <p:grpSpPr bwMode="auto">
          <a:xfrm>
            <a:off x="1068388" y="2540000"/>
            <a:ext cx="8074025" cy="4238625"/>
            <a:chOff x="673" y="1600"/>
            <a:chExt cx="5086" cy="2670"/>
          </a:xfrm>
        </p:grpSpPr>
        <p:sp>
          <p:nvSpPr>
            <p:cNvPr id="104492" name="Text Box 16"/>
            <p:cNvSpPr txBox="1">
              <a:spLocks noChangeArrowheads="1"/>
            </p:cNvSpPr>
            <p:nvPr/>
          </p:nvSpPr>
          <p:spPr bwMode="auto">
            <a:xfrm>
              <a:off x="673" y="2759"/>
              <a:ext cx="1813"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52400">
                      <a:srgbClr val="FFFFFF"/>
                    </a:glow>
                  </a:effectLst>
                  <a:latin typeface="Kruti Dev 010" pitchFamily="2" charset="0"/>
                  <a:ea typeface="MS Gothic" charset="0"/>
                  <a:cs typeface="MS Gothic" charset="0"/>
                </a:rPr>
                <a:t>vÝhdk</a:t>
              </a:r>
              <a:endParaRPr lang="en-GB" sz="40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4493" name="Text Box 17"/>
            <p:cNvSpPr txBox="1">
              <a:spLocks noChangeArrowheads="1"/>
            </p:cNvSpPr>
            <p:nvPr/>
          </p:nvSpPr>
          <p:spPr bwMode="auto">
            <a:xfrm>
              <a:off x="4121" y="2133"/>
              <a:ext cx="1029"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52400">
                      <a:srgbClr val="FFFFFF"/>
                    </a:glow>
                  </a:effectLst>
                  <a:latin typeface="Kruti Dev 010" pitchFamily="2" charset="0"/>
                  <a:ea typeface="MS Gothic" charset="0"/>
                  <a:cs typeface="MS Gothic" charset="0"/>
                </a:rPr>
                <a:t>,f'k;k</a:t>
              </a:r>
              <a:endParaRPr lang="en-GB" sz="40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4494" name="Text Box 18"/>
            <p:cNvSpPr txBox="1">
              <a:spLocks noChangeArrowheads="1"/>
            </p:cNvSpPr>
            <p:nvPr/>
          </p:nvSpPr>
          <p:spPr bwMode="auto">
            <a:xfrm>
              <a:off x="803" y="1600"/>
              <a:ext cx="1998" cy="405"/>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250"/>
                </a:spcBef>
                <a:buClr>
                  <a:srgbClr val="0033CC"/>
                </a:buClr>
                <a:defRPr/>
              </a:pPr>
              <a:r>
                <a:rPr lang="en-GB" sz="3600" b="1" dirty="0" smtClean="0">
                  <a:solidFill>
                    <a:srgbClr val="0033CC"/>
                  </a:solidFill>
                  <a:effectLst>
                    <a:glow rad="152400">
                      <a:srgbClr val="FFFFFF"/>
                    </a:glow>
                  </a:effectLst>
                  <a:latin typeface="Kruti Dev 010" pitchFamily="2" charset="0"/>
                  <a:ea typeface="MS Gothic" charset="0"/>
                  <a:cs typeface="MS Gothic" charset="0"/>
                </a:rPr>
                <a:t>;wjksi</a:t>
              </a:r>
              <a:endParaRPr lang="en-GB" sz="36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4495" name="Text Box 19"/>
            <p:cNvSpPr txBox="1">
              <a:spLocks noChangeArrowheads="1"/>
            </p:cNvSpPr>
            <p:nvPr/>
          </p:nvSpPr>
          <p:spPr bwMode="auto">
            <a:xfrm>
              <a:off x="4599" y="3922"/>
              <a:ext cx="1160" cy="348"/>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938"/>
                </a:spcBef>
                <a:buClr>
                  <a:srgbClr val="0033CC"/>
                </a:buClr>
                <a:defRPr/>
              </a:pPr>
              <a:r>
                <a:rPr lang="en-GB" sz="3100" b="1" dirty="0" smtClean="0">
                  <a:solidFill>
                    <a:srgbClr val="0033CC"/>
                  </a:solidFill>
                  <a:effectLst>
                    <a:glow rad="152400">
                      <a:srgbClr val="FFFFFF"/>
                    </a:glow>
                  </a:effectLst>
                  <a:latin typeface="Kruti Dev 010" pitchFamily="2" charset="0"/>
                  <a:ea typeface="MS Gothic" charset="0"/>
                  <a:cs typeface="MS Gothic" charset="0"/>
                </a:rPr>
                <a:t>vjsfc;k</a:t>
              </a:r>
              <a:endParaRPr lang="en-GB" sz="3100" b="1" dirty="0">
                <a:solidFill>
                  <a:srgbClr val="0033CC"/>
                </a:solidFill>
                <a:effectLst>
                  <a:glow rad="152400">
                    <a:srgbClr val="FFFFFF"/>
                  </a:glow>
                </a:effectLst>
                <a:latin typeface="Kruti Dev 010" pitchFamily="2" charset="0"/>
                <a:ea typeface="MS Gothic" charset="0"/>
                <a:cs typeface="MS Gothic" charset="0"/>
              </a:endParaRPr>
            </a:p>
          </p:txBody>
        </p:sp>
      </p:grpSp>
      <p:sp>
        <p:nvSpPr>
          <p:cNvPr id="104463" name="Text Box 14"/>
          <p:cNvSpPr txBox="1">
            <a:spLocks noChangeArrowheads="1"/>
          </p:cNvSpPr>
          <p:nvPr/>
        </p:nvSpPr>
        <p:spPr bwMode="auto">
          <a:xfrm>
            <a:off x="5087938" y="3486158"/>
            <a:ext cx="2274696"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efdnqfu;k</a:t>
            </a:r>
            <a:endParaRPr lang="en-GB" sz="2800" b="1" dirty="0" smtClean="0">
              <a:solidFill>
                <a:srgbClr val="000000"/>
              </a:solidFill>
              <a:effectLst>
                <a:glow rad="152400">
                  <a:srgbClr val="FFFFFF"/>
                </a:glow>
              </a:effectLst>
              <a:latin typeface="Kruti Dev 010" pitchFamily="2" charset="0"/>
              <a:ea typeface="MS Gothic" charset="0"/>
              <a:cs typeface="MS Gothic" charset="0"/>
            </a:endParaRPr>
          </a:p>
        </p:txBody>
      </p:sp>
      <p:sp>
        <p:nvSpPr>
          <p:cNvPr id="104461" name="Text Box 12"/>
          <p:cNvSpPr txBox="1">
            <a:spLocks noChangeArrowheads="1"/>
          </p:cNvSpPr>
          <p:nvPr/>
        </p:nvSpPr>
        <p:spPr bwMode="auto">
          <a:xfrm>
            <a:off x="4289441" y="4292607"/>
            <a:ext cx="1459855"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sz="2800" b="1" dirty="0" smtClean="0">
                <a:solidFill>
                  <a:srgbClr val="FFFFFF"/>
                </a:solidFill>
                <a:effectLst>
                  <a:glow rad="152400">
                    <a:srgbClr val="000000"/>
                  </a:glow>
                </a:effectLst>
                <a:latin typeface="Kruti Dev 010" pitchFamily="2" charset="0"/>
                <a:ea typeface="MS Gothic" charset="0"/>
                <a:cs typeface="MS Gothic" charset="0"/>
              </a:rPr>
              <a:t>,sFksal</a:t>
            </a:r>
          </a:p>
        </p:txBody>
      </p:sp>
      <p:sp>
        <p:nvSpPr>
          <p:cNvPr id="104470" name="Text Box 29"/>
          <p:cNvSpPr txBox="1">
            <a:spLocks noChangeArrowheads="1"/>
          </p:cNvSpPr>
          <p:nvPr/>
        </p:nvSpPr>
        <p:spPr bwMode="auto">
          <a:xfrm>
            <a:off x="5705476" y="4232176"/>
            <a:ext cx="1905000" cy="511280"/>
          </a:xfrm>
          <a:prstGeom prst="rect">
            <a:avLst/>
          </a:prstGeom>
          <a:noFill/>
          <a:ln>
            <a:noFill/>
          </a:ln>
          <a:extLst/>
        </p:spPr>
        <p:txBody>
          <a:bodyPr lIns="101667" tIns="51015" rIns="101667" bIns="51015">
            <a:spAutoFit/>
          </a:bodyPr>
          <a:lstStyle>
            <a:defPPr>
              <a:defRPr lang="en-GB"/>
            </a:defPPr>
            <a:lvl1pPr>
              <a:spcBef>
                <a:spcPts val="1250"/>
              </a:spcBef>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b="1">
                <a:solidFill>
                  <a:srgbClr val="000000"/>
                </a:solidFill>
                <a:effectLst>
                  <a:glow rad="152400">
                    <a:schemeClr val="bg1"/>
                  </a:glow>
                </a:effectLst>
                <a:latin typeface="Comic Sans MS" charset="0"/>
                <a:ea typeface="MS Gothic" charset="0"/>
                <a:cs typeface="MS Gothic"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9pPr>
          </a:lstStyle>
          <a:p>
            <a:pPr defTabSz="453226">
              <a:defRPr/>
            </a:pPr>
            <a:r>
              <a:rPr lang="en-GB" sz="2800" dirty="0" err="1" smtClean="0">
                <a:effectLst>
                  <a:glow rad="152400">
                    <a:srgbClr val="FFFFFF"/>
                  </a:glow>
                </a:effectLst>
                <a:latin typeface="Kruti Dev 010" pitchFamily="2" charset="0"/>
              </a:rPr>
              <a:t>bfQlql</a:t>
            </a:r>
            <a:endParaRPr lang="en-GB" dirty="0">
              <a:effectLst>
                <a:glow rad="152400">
                  <a:srgbClr val="FFFFFF"/>
                </a:glow>
              </a:effectLst>
              <a:latin typeface="Kruti Dev 010" pitchFamily="2" charset="0"/>
            </a:endParaRPr>
          </a:p>
        </p:txBody>
      </p:sp>
      <p:sp>
        <p:nvSpPr>
          <p:cNvPr id="97309" name="Text Box 5"/>
          <p:cNvSpPr txBox="1">
            <a:spLocks noChangeArrowheads="1"/>
          </p:cNvSpPr>
          <p:nvPr/>
        </p:nvSpPr>
        <p:spPr bwMode="auto">
          <a:xfrm rot="1320000">
            <a:off x="3671888" y="5000625"/>
            <a:ext cx="2319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800" b="1">
                <a:latin typeface="Kruti Dev 010" charset="0"/>
                <a:ea typeface="MS Gothic" charset="0"/>
                <a:cs typeface="MS Gothic" charset="0"/>
              </a:rPr>
              <a:t>esMhVsjsfu;u lkxj</a:t>
            </a:r>
          </a:p>
        </p:txBody>
      </p:sp>
      <p:sp>
        <p:nvSpPr>
          <p:cNvPr id="104458" name="Text Box 9"/>
          <p:cNvSpPr txBox="1">
            <a:spLocks noChangeArrowheads="1"/>
          </p:cNvSpPr>
          <p:nvPr/>
        </p:nvSpPr>
        <p:spPr bwMode="auto">
          <a:xfrm>
            <a:off x="3227388" y="3427418"/>
            <a:ext cx="1860716"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b="1" dirty="0" smtClean="0">
                <a:solidFill>
                  <a:srgbClr val="FFFFFF"/>
                </a:solidFill>
                <a:effectLst>
                  <a:glow rad="152400">
                    <a:srgbClr val="000000"/>
                  </a:glow>
                </a:effectLst>
                <a:latin typeface="Kruti Dev 010" pitchFamily="2" charset="0"/>
                <a:ea typeface="MS Gothic" charset="0"/>
                <a:cs typeface="MS Gothic" charset="0"/>
              </a:rPr>
              <a:t>jkse</a:t>
            </a:r>
          </a:p>
        </p:txBody>
      </p:sp>
      <p:grpSp>
        <p:nvGrpSpPr>
          <p:cNvPr id="5" name="Group 38"/>
          <p:cNvGrpSpPr>
            <a:grpSpLocks/>
          </p:cNvGrpSpPr>
          <p:nvPr/>
        </p:nvGrpSpPr>
        <p:grpSpPr bwMode="auto">
          <a:xfrm>
            <a:off x="276225" y="1149350"/>
            <a:ext cx="4084638" cy="2705100"/>
            <a:chOff x="585" y="999"/>
            <a:chExt cx="2573" cy="1703"/>
          </a:xfrm>
        </p:grpSpPr>
        <p:sp>
          <p:nvSpPr>
            <p:cNvPr id="97319" name="AutoShape 39"/>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latin typeface="Kruti Dev 010" charset="0"/>
                <a:ea typeface="MS Gothic" charset="0"/>
                <a:cs typeface="MS Gothic" charset="0"/>
              </a:endParaRPr>
            </a:p>
          </p:txBody>
        </p:sp>
        <p:sp>
          <p:nvSpPr>
            <p:cNvPr id="3" name="Text Box 40"/>
            <p:cNvSpPr txBox="1">
              <a:spLocks noChangeArrowheads="1"/>
            </p:cNvSpPr>
            <p:nvPr/>
          </p:nvSpPr>
          <p:spPr bwMode="auto">
            <a:xfrm>
              <a:off x="585" y="1196"/>
              <a:ext cx="2573" cy="1260"/>
            </a:xfrm>
            <a:prstGeom prst="rect">
              <a:avLst/>
            </a:prstGeom>
            <a:noFill/>
            <a:ln w="9525">
              <a:noFill/>
              <a:round/>
              <a:headEnd/>
              <a:tailEnd/>
            </a:ln>
          </p:spPr>
          <p:txBody>
            <a:bodyPr lIns="90000" tIns="46800" rIns="90000" bIns="46800">
              <a:spAutoFit/>
            </a:bodyPr>
            <a:lstStyle/>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6600" b="1" dirty="0">
                  <a:ln>
                    <a:solidFill>
                      <a:srgbClr val="FFFF00"/>
                    </a:solidFill>
                  </a:ln>
                  <a:solidFill>
                    <a:srgbClr val="FFEA18"/>
                  </a:solidFill>
                  <a:latin typeface="Kruti Dev 010" pitchFamily="2" charset="0"/>
                  <a:ea typeface="MS Gothic" pitchFamily="49" charset="-128"/>
                  <a:cs typeface="+mn-cs"/>
                </a:rPr>
                <a:t>,-Mh-</a:t>
              </a:r>
            </a:p>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6600" b="1" dirty="0">
                  <a:ln>
                    <a:solidFill>
                      <a:srgbClr val="FFFF00"/>
                    </a:solidFill>
                  </a:ln>
                  <a:solidFill>
                    <a:srgbClr val="FFEA18"/>
                  </a:solidFill>
                  <a:latin typeface="Kruti Dev 010" pitchFamily="2" charset="0"/>
                  <a:ea typeface="MS Gothic" pitchFamily="49" charset="-128"/>
                  <a:cs typeface="+mn-cs"/>
                </a:rPr>
                <a:t>‡</a:t>
              </a:r>
              <a:r>
                <a:rPr lang="en-GB" sz="6600" b="1" dirty="0">
                  <a:ln>
                    <a:solidFill>
                      <a:srgbClr val="FFFF00"/>
                    </a:solidFill>
                  </a:ln>
                  <a:solidFill>
                    <a:srgbClr val="FFEA18"/>
                  </a:solidFill>
                  <a:latin typeface="Kruti Dev 010"/>
                  <a:ea typeface="MS Gothic" pitchFamily="49" charset="-128"/>
                  <a:cs typeface="+mn-cs"/>
                </a:rPr>
                <a:t>…</a:t>
              </a:r>
              <a:r>
                <a:rPr lang="en-GB" sz="6600" b="1" dirty="0">
                  <a:ln>
                    <a:solidFill>
                      <a:srgbClr val="FFFF00"/>
                    </a:solidFill>
                  </a:ln>
                  <a:solidFill>
                    <a:srgbClr val="FFEA18"/>
                  </a:solidFill>
                  <a:latin typeface="Kruti Dev 010" pitchFamily="2" charset="0"/>
                  <a:ea typeface="MS Gothic" pitchFamily="49" charset="-128"/>
                  <a:cs typeface="+mn-cs"/>
                </a:rPr>
                <a:t>&amp;</a:t>
              </a:r>
              <a:r>
                <a:rPr lang="en-GB" sz="6600" b="1" dirty="0">
                  <a:ln>
                    <a:solidFill>
                      <a:srgbClr val="FFFF00"/>
                    </a:solidFill>
                  </a:ln>
                  <a:solidFill>
                    <a:srgbClr val="FFEA18"/>
                  </a:solidFill>
                  <a:latin typeface="Kruti Dev 010"/>
                  <a:ea typeface="MS Gothic" pitchFamily="49" charset="-128"/>
                  <a:cs typeface="+mn-cs"/>
                </a:rPr>
                <a:t>‡‰</a:t>
              </a:r>
              <a:endParaRPr lang="en-GB" sz="6600" b="1" dirty="0">
                <a:ln>
                  <a:solidFill>
                    <a:srgbClr val="FFFF00"/>
                  </a:solidFill>
                </a:ln>
                <a:solidFill>
                  <a:srgbClr val="FFEA18"/>
                </a:solidFill>
                <a:latin typeface="Kruti Dev 010" pitchFamily="2" charset="0"/>
                <a:ea typeface="MS Gothic" pitchFamily="49" charset="-128"/>
                <a:cs typeface="+mn-cs"/>
              </a:endParaRPr>
            </a:p>
          </p:txBody>
        </p:sp>
      </p:grpSp>
      <p:grpSp>
        <p:nvGrpSpPr>
          <p:cNvPr id="6" name="Group 20"/>
          <p:cNvGrpSpPr>
            <a:grpSpLocks/>
          </p:cNvGrpSpPr>
          <p:nvPr/>
        </p:nvGrpSpPr>
        <p:grpSpPr bwMode="auto">
          <a:xfrm>
            <a:off x="835025" y="6029325"/>
            <a:ext cx="9223375" cy="1506538"/>
            <a:chOff x="526" y="3798"/>
            <a:chExt cx="5913" cy="949"/>
          </a:xfrm>
        </p:grpSpPr>
        <p:sp>
          <p:nvSpPr>
            <p:cNvPr id="48149" name="Rectangle 21"/>
            <p:cNvSpPr>
              <a:spLocks noChangeArrowheads="1"/>
            </p:cNvSpPr>
            <p:nvPr/>
          </p:nvSpPr>
          <p:spPr bwMode="auto">
            <a:xfrm>
              <a:off x="526" y="3847"/>
              <a:ext cx="5736"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1238" name="Rectangle 22"/>
            <p:cNvSpPr>
              <a:spLocks noChangeArrowheads="1"/>
            </p:cNvSpPr>
            <p:nvPr/>
          </p:nvSpPr>
          <p:spPr bwMode="auto">
            <a:xfrm>
              <a:off x="596" y="3798"/>
              <a:ext cx="5843" cy="949"/>
            </a:xfrm>
            <a:prstGeom prst="rect">
              <a:avLst/>
            </a:prstGeom>
            <a:noFill/>
            <a:ln w="9525">
              <a:noFill/>
              <a:round/>
              <a:headEnd/>
              <a:tailEnd/>
            </a:ln>
          </p:spPr>
          <p:txBody>
            <a:bodyPr lIns="90000" tIns="46800" rIns="90000" bIns="46800">
              <a:spAutoFit/>
            </a:bodyPr>
            <a:lstStyle/>
            <a:p>
              <a:pPr>
                <a:lnSpc>
                  <a:spcPct val="85000"/>
                </a:lnSpc>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GB" sz="3600" b="1" dirty="0">
                  <a:ln>
                    <a:solidFill>
                      <a:schemeClr val="tx1"/>
                    </a:solidFill>
                  </a:ln>
                  <a:solidFill>
                    <a:srgbClr val="000000"/>
                  </a:solidFill>
                  <a:latin typeface="Kruti Dev 010" pitchFamily="2" charset="0"/>
                  <a:ea typeface="MS Gothic" pitchFamily="49" charset="-128"/>
                  <a:cs typeface="+mn-cs"/>
                </a:rPr>
                <a:t>egRo %</a:t>
              </a:r>
              <a:r>
                <a:rPr lang="en-GB" sz="3600" b="1" dirty="0">
                  <a:solidFill>
                    <a:srgbClr val="000000"/>
                  </a:solidFill>
                  <a:latin typeface="Kruti Dev 010" pitchFamily="2" charset="0"/>
                  <a:ea typeface="MS Gothic" pitchFamily="49" charset="-128"/>
                  <a:cs typeface="+mn-cs"/>
                </a:rPr>
                <a:t> </a:t>
              </a:r>
              <a:r>
                <a:rPr lang="en-GB" sz="3600" b="1" dirty="0">
                  <a:ln>
                    <a:solidFill>
                      <a:srgbClr val="FF0000"/>
                    </a:solidFill>
                  </a:ln>
                  <a:solidFill>
                    <a:srgbClr val="FF0000"/>
                  </a:solidFill>
                  <a:latin typeface="Kruti Dev 010" pitchFamily="2" charset="0"/>
                  <a:ea typeface="MS Gothic" pitchFamily="49" charset="-128"/>
                  <a:cs typeface="+mn-cs"/>
                </a:rPr>
                <a:t>bfQlql</a:t>
              </a:r>
              <a:r>
                <a:rPr lang="en-GB" sz="3600" b="1" dirty="0">
                  <a:solidFill>
                    <a:srgbClr val="000000"/>
                  </a:solidFill>
                  <a:latin typeface="Kruti Dev 010" pitchFamily="2" charset="0"/>
                  <a:ea typeface="MS Gothic" pitchFamily="49" charset="-128"/>
                  <a:cs typeface="+mn-cs"/>
                </a:rPr>
                <a:t> </a:t>
              </a:r>
              <a:r>
                <a:rPr lang="en-GB" sz="3600" b="1" dirty="0">
                  <a:ln>
                    <a:solidFill>
                      <a:schemeClr val="tx1"/>
                    </a:solidFill>
                  </a:ln>
                  <a:solidFill>
                    <a:srgbClr val="000000"/>
                  </a:solidFill>
                  <a:latin typeface="Kruti Dev 010" pitchFamily="2" charset="0"/>
                  <a:ea typeface="MS Gothic" pitchFamily="49" charset="-128"/>
                  <a:cs typeface="+mn-cs"/>
                </a:rPr>
                <a:t>dyhfl;k esa c&lt;k gqvk le;( ejs gq;s toku dks ftyk;k tkuk( egRoiw.kZ i=ksa dk ys[ku( bfQfl;ksa ds dykdkjksa }kjk </a:t>
              </a:r>
              <a:r>
                <a:rPr lang="en-GB" sz="3600" b="1" dirty="0">
                  <a:ln>
                    <a:solidFill>
                      <a:srgbClr val="FF0000"/>
                    </a:solidFill>
                  </a:ln>
                  <a:solidFill>
                    <a:srgbClr val="FF0000"/>
                  </a:solidFill>
                  <a:latin typeface="Kruti Dev 010" pitchFamily="2" charset="0"/>
                  <a:ea typeface="MS Gothic" pitchFamily="49" charset="-128"/>
                  <a:cs typeface="+mn-cs"/>
                </a:rPr>
                <a:t>ukVdx`g</a:t>
              </a:r>
              <a:r>
                <a:rPr lang="en-GB" sz="3600" b="1" dirty="0">
                  <a:solidFill>
                    <a:srgbClr val="000000"/>
                  </a:solidFill>
                  <a:latin typeface="Kruti Dev 010" pitchFamily="2" charset="0"/>
                  <a:ea typeface="MS Gothic" pitchFamily="49" charset="-128"/>
                  <a:cs typeface="+mn-cs"/>
                </a:rPr>
                <a:t> </a:t>
              </a:r>
              <a:r>
                <a:rPr lang="en-GB" sz="3600" b="1" dirty="0">
                  <a:ln>
                    <a:solidFill>
                      <a:schemeClr val="tx1"/>
                    </a:solidFill>
                  </a:ln>
                  <a:solidFill>
                    <a:srgbClr val="000000"/>
                  </a:solidFill>
                  <a:latin typeface="Kruti Dev 010" pitchFamily="2" charset="0"/>
                  <a:ea typeface="MS Gothic" pitchFamily="49" charset="-128"/>
                  <a:cs typeface="+mn-cs"/>
                </a:rPr>
                <a:t>ij naxk</a:t>
              </a:r>
            </a:p>
          </p:txBody>
        </p:sp>
      </p:grpSp>
      <p:sp>
        <p:nvSpPr>
          <p:cNvPr id="48152" name="Text Box 24"/>
          <p:cNvSpPr txBox="1">
            <a:spLocks noChangeArrowheads="1"/>
          </p:cNvSpPr>
          <p:nvPr/>
        </p:nvSpPr>
        <p:spPr bwMode="auto">
          <a:xfrm>
            <a:off x="803275" y="4595813"/>
            <a:ext cx="1890713" cy="617537"/>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667" tIns="51015" rIns="101667" bIns="51015">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125"/>
              </a:spcBef>
            </a:pPr>
            <a:r>
              <a:rPr lang="en-GB" sz="1800" b="1">
                <a:solidFill>
                  <a:srgbClr val="000000"/>
                </a:solidFill>
                <a:latin typeface="Kruti Dev 010" charset="0"/>
                <a:ea typeface="MS Gothic" charset="0"/>
                <a:cs typeface="MS Gothic" charset="0"/>
              </a:rPr>
              <a:t>izsfjrksa ds dk;Z ƒŠ&amp;„ƒ</a:t>
            </a:r>
          </a:p>
        </p:txBody>
      </p:sp>
      <p:grpSp>
        <p:nvGrpSpPr>
          <p:cNvPr id="7" name="Group 25"/>
          <p:cNvGrpSpPr>
            <a:grpSpLocks/>
          </p:cNvGrpSpPr>
          <p:nvPr/>
        </p:nvGrpSpPr>
        <p:grpSpPr bwMode="auto">
          <a:xfrm>
            <a:off x="769938" y="5172075"/>
            <a:ext cx="5124450" cy="695325"/>
            <a:chOff x="485" y="3258"/>
            <a:chExt cx="3227" cy="438"/>
          </a:xfrm>
        </p:grpSpPr>
        <p:sp>
          <p:nvSpPr>
            <p:cNvPr id="48154" name="Rectangle 26"/>
            <p:cNvSpPr>
              <a:spLocks noChangeArrowheads="1"/>
            </p:cNvSpPr>
            <p:nvPr/>
          </p:nvSpPr>
          <p:spPr bwMode="auto">
            <a:xfrm>
              <a:off x="521" y="3258"/>
              <a:ext cx="2950"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1248" name="Text Box 27"/>
            <p:cNvSpPr txBox="1">
              <a:spLocks noChangeArrowheads="1"/>
            </p:cNvSpPr>
            <p:nvPr/>
          </p:nvSpPr>
          <p:spPr bwMode="auto">
            <a:xfrm>
              <a:off x="485" y="3275"/>
              <a:ext cx="3227" cy="390"/>
            </a:xfrm>
            <a:prstGeom prst="rect">
              <a:avLst/>
            </a:prstGeom>
            <a:noFill/>
            <a:ln w="9525">
              <a:noFill/>
              <a:round/>
              <a:headEnd/>
              <a:tailEnd/>
            </a:ln>
          </p:spPr>
          <p:txBody>
            <a:bodyPr lIns="90000" tIns="46800" rIns="90000" bIns="46800">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3600" b="1" dirty="0">
                  <a:ln>
                    <a:solidFill>
                      <a:schemeClr val="tx1"/>
                    </a:solidFill>
                  </a:ln>
                  <a:solidFill>
                    <a:srgbClr val="000000"/>
                  </a:solidFill>
                  <a:latin typeface="Kruti Dev 010" pitchFamily="2" charset="0"/>
                  <a:ea typeface="MS Gothic" pitchFamily="49" charset="-128"/>
                  <a:cs typeface="+mn-cs"/>
                </a:rPr>
                <a:t>…- </a:t>
              </a:r>
              <a:r>
                <a:rPr lang="en-US" sz="3600" b="1" dirty="0">
                  <a:ln>
                    <a:solidFill>
                      <a:srgbClr val="FF0000"/>
                    </a:solidFill>
                  </a:ln>
                  <a:solidFill>
                    <a:srgbClr val="000000"/>
                  </a:solidFill>
                  <a:latin typeface="Kruti Dev 010" pitchFamily="2" charset="0"/>
                  <a:ea typeface="MS Gothic" pitchFamily="49" charset="-128"/>
                  <a:cs typeface="+mn-cs"/>
                </a:rPr>
                <a:t>^^</a:t>
              </a:r>
              <a:r>
                <a:rPr lang="en-US" sz="3600" b="1" dirty="0">
                  <a:ln>
                    <a:solidFill>
                      <a:srgbClr val="FF0000"/>
                    </a:solidFill>
                  </a:ln>
                  <a:solidFill>
                    <a:srgbClr val="FF0000"/>
                  </a:solidFill>
                  <a:latin typeface="Kruti Dev 010" pitchFamily="2" charset="0"/>
                  <a:ea typeface="MS Gothic" pitchFamily="49" charset="-128"/>
                  <a:cs typeface="+mn-cs"/>
                </a:rPr>
                <a:t>,f'k;k</a:t>
              </a:r>
              <a:r>
                <a:rPr lang="en-US" sz="3600" b="1" dirty="0">
                  <a:ln>
                    <a:solidFill>
                      <a:srgbClr val="FF0000"/>
                    </a:solidFill>
                  </a:ln>
                  <a:solidFill>
                    <a:srgbClr val="000000"/>
                  </a:solidFill>
                  <a:latin typeface="Kruti Dev 010" pitchFamily="2" charset="0"/>
                  <a:ea typeface="MS Gothic" pitchFamily="49" charset="-128"/>
                  <a:cs typeface="+mn-cs"/>
                </a:rPr>
                <a:t> </a:t>
              </a:r>
              <a:r>
                <a:rPr lang="en-US" sz="3600" b="1" dirty="0">
                  <a:ln>
                    <a:solidFill>
                      <a:schemeClr val="tx1"/>
                    </a:solidFill>
                  </a:ln>
                  <a:solidFill>
                    <a:srgbClr val="000000"/>
                  </a:solidFill>
                  <a:latin typeface="Kruti Dev 010" pitchFamily="2" charset="0"/>
                  <a:ea typeface="MS Gothic" pitchFamily="49" charset="-128"/>
                  <a:cs typeface="+mn-cs"/>
                </a:rPr>
                <a:t>dk vkØe.k**</a:t>
              </a:r>
              <a:endParaRPr lang="en-GB" sz="3600" b="1" dirty="0">
                <a:ln>
                  <a:solidFill>
                    <a:schemeClr val="tx1"/>
                  </a:solidFill>
                </a:ln>
                <a:solidFill>
                  <a:srgbClr val="000000"/>
                </a:solidFill>
                <a:latin typeface="Kruti Dev 010" pitchFamily="2" charset="0"/>
                <a:ea typeface="MS Gothic" pitchFamily="49" charset="-128"/>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8152"/>
                                        </p:tgtEl>
                                        <p:attrNameLst>
                                          <p:attrName>style.visibility</p:attrName>
                                        </p:attrNameLst>
                                      </p:cBhvr>
                                      <p:to>
                                        <p:strVal val="visible"/>
                                      </p:to>
                                    </p:set>
                                    <p:animEffect transition="in" filter="fade">
                                      <p:cBhvr>
                                        <p:cTn id="7" dur="1000"/>
                                        <p:tgtEl>
                                          <p:spTgt spid="48152"/>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8173"/>
                                        </p:tgtEl>
                                        <p:attrNameLst>
                                          <p:attrName>style.visibility</p:attrName>
                                        </p:attrNameLst>
                                      </p:cBhvr>
                                      <p:to>
                                        <p:strVal val="visible"/>
                                      </p:to>
                                    </p:set>
                                    <p:anim calcmode="lin" valueType="num">
                                      <p:cBhvr>
                                        <p:cTn id="20" dur="2000" fill="hold"/>
                                        <p:tgtEl>
                                          <p:spTgt spid="48173"/>
                                        </p:tgtEl>
                                        <p:attrNameLst>
                                          <p:attrName>ppt_w</p:attrName>
                                        </p:attrNameLst>
                                      </p:cBhvr>
                                      <p:tavLst>
                                        <p:tav tm="100000">
                                          <p:val>
                                            <p:strVal val="(6*min(ma#ppt_x(#ppt_w*#ppt_h,.3),1)-7.4)/-.7*#ppt_w"/>
                                          </p:val>
                                        </p:tav>
                                        <p:tav>
                                          <p:val>
                                            <p:strVal val="#ppt_w"/>
                                          </p:val>
                                        </p:tav>
                                      </p:tavLst>
                                    </p:anim>
                                    <p:anim calcmode="lin" valueType="num">
                                      <p:cBhvr>
                                        <p:cTn id="21" dur="2000" fill="hold"/>
                                        <p:tgtEl>
                                          <p:spTgt spid="48173"/>
                                        </p:tgtEl>
                                        <p:attrNameLst>
                                          <p:attrName>ppt_h</p:attrName>
                                        </p:attrNameLst>
                                      </p:cBhvr>
                                      <p:tavLst>
                                        <p:tav tm="100000">
                                          <p:val>
                                            <p:strVal val="(6*min(ma#ppt_x(#ppt_w*#ppt_h,.3),1)-7.4)/-.7*#ppt_h"/>
                                          </p:val>
                                        </p:tav>
                                        <p:tav>
                                          <p:val>
                                            <p:strVal val="#ppt_h"/>
                                          </p:val>
                                        </p:tav>
                                      </p:tavLst>
                                    </p:anim>
                                    <p:anim calcmode="lin" valueType="num">
                                      <p:cBhvr>
                                        <p:cTn id="22" dur="2000" fill="hold"/>
                                        <p:tgtEl>
                                          <p:spTgt spid="48173"/>
                                        </p:tgtEl>
                                        <p:attrNameLst>
                                          <p:attrName>ppt_x</p:attrName>
                                        </p:attrNameLst>
                                      </p:cBhvr>
                                      <p:tavLst>
                                        <p:tav tm="100000">
                                          <p:val>
                                            <p:fltVal val="0.5"/>
                                          </p:val>
                                        </p:tav>
                                        <p:tav>
                                          <p:val>
                                            <p:strVal val="#ppt_x"/>
                                          </p:val>
                                        </p:tav>
                                      </p:tavLst>
                                    </p:anim>
                                    <p:anim calcmode="lin" valueType="num">
                                      <p:cBhvr>
                                        <p:cTn id="23" dur="2000" fill="hold"/>
                                        <p:tgtEl>
                                          <p:spTgt spid="48173"/>
                                        </p:tgtEl>
                                        <p:attrNameLst>
                                          <p:attrName>ppt_y</p:attrName>
                                        </p:attrNameLst>
                                      </p:cBhvr>
                                      <p:tavLst>
                                        <p:tav tm="100000">
                                          <p:val>
                                            <p:strVal val="1+(6*min(ma#ppt_x(#ppt_w*#ppt_h,.3),1)-7.4)/-.7*#ppt_h/2"/>
                                          </p:val>
                                        </p:tav>
                                        <p:tav>
                                          <p:val>
                                            <p:strVal val="#ppt_y"/>
                                          </p:val>
                                        </p:tav>
                                      </p:tavLst>
                                    </p:anim>
                                  </p:childTnLst>
                                </p:cTn>
                              </p:par>
                            </p:childTnLst>
                          </p:cTn>
                        </p:par>
                        <p:par>
                          <p:cTn id="24" fill="hold" nodeType="afterGroup">
                            <p:stCondLst>
                              <p:cond delay="0"/>
                            </p:stCondLst>
                            <p:childTnLst>
                              <p:par>
                                <p:cTn id="25" presetID="10" presetClass="entr" fill="hold" grpId="0" nodeType="afterEffect">
                                  <p:stCondLst>
                                    <p:cond delay="0"/>
                                  </p:stCondLst>
                                  <p:childTnLst>
                                    <p:set>
                                      <p:cBhvr>
                                        <p:cTn id="26" dur="1" fill="hold">
                                          <p:stCondLst>
                                            <p:cond delay="0"/>
                                          </p:stCondLst>
                                        </p:cTn>
                                        <p:tgtEl>
                                          <p:spTgt spid="48169"/>
                                        </p:tgtEl>
                                        <p:attrNameLst>
                                          <p:attrName>style.visibility</p:attrName>
                                        </p:attrNameLst>
                                      </p:cBhvr>
                                      <p:to>
                                        <p:strVal val="visible"/>
                                      </p:to>
                                    </p:set>
                                    <p:animEffect transition="in" filter="fade">
                                      <p:cBhvr>
                                        <p:cTn id="27" dur="1000"/>
                                        <p:tgtEl>
                                          <p:spTgt spid="48169"/>
                                        </p:tgtEl>
                                      </p:cBhvr>
                                    </p:animEffect>
                                  </p:childTnLst>
                                </p:cTn>
                              </p:par>
                            </p:childTnLst>
                          </p:cTn>
                        </p:par>
                        <p:par>
                          <p:cTn id="28" fill="hold" nodeType="afterGroup">
                            <p:stCondLst>
                              <p:cond delay="0"/>
                            </p:stCondLst>
                            <p:childTnLst>
                              <p:par>
                                <p:cTn id="29" presetID="10" presetClass="entr" fill="hold" grpId="0" nodeType="afterEffect">
                                  <p:stCondLst>
                                    <p:cond delay="0"/>
                                  </p:stCondLst>
                                  <p:childTnLst>
                                    <p:set>
                                      <p:cBhvr>
                                        <p:cTn id="30" dur="1" fill="hold">
                                          <p:stCondLst>
                                            <p:cond delay="0"/>
                                          </p:stCondLst>
                                        </p:cTn>
                                        <p:tgtEl>
                                          <p:spTgt spid="48170"/>
                                        </p:tgtEl>
                                        <p:attrNameLst>
                                          <p:attrName>style.visibility</p:attrName>
                                        </p:attrNameLst>
                                      </p:cBhvr>
                                      <p:to>
                                        <p:strVal val="visible"/>
                                      </p:to>
                                    </p:set>
                                    <p:animEffect transition="in" filter="fade">
                                      <p:cBhvr>
                                        <p:cTn id="31" dur="1000"/>
                                        <p:tgtEl>
                                          <p:spTgt spid="48170"/>
                                        </p:tgtEl>
                                      </p:cBhvr>
                                    </p:animEffect>
                                  </p:childTnLst>
                                </p:cTn>
                              </p:par>
                            </p:childTnLst>
                          </p:cTn>
                        </p:par>
                        <p:par>
                          <p:cTn id="32" fill="hold" nodeType="afterGroup">
                            <p:stCondLst>
                              <p:cond delay="0"/>
                            </p:stCondLst>
                            <p:childTnLst>
                              <p:par>
                                <p:cTn id="33" presetID="10" presetClass="entr" fill="hold" grpId="0" nodeType="afterEffect">
                                  <p:stCondLst>
                                    <p:cond delay="0"/>
                                  </p:stCondLst>
                                  <p:childTnLst>
                                    <p:set>
                                      <p:cBhvr>
                                        <p:cTn id="34" dur="1" fill="hold">
                                          <p:stCondLst>
                                            <p:cond delay="0"/>
                                          </p:stCondLst>
                                        </p:cTn>
                                        <p:tgtEl>
                                          <p:spTgt spid="48171"/>
                                        </p:tgtEl>
                                        <p:attrNameLst>
                                          <p:attrName>style.visibility</p:attrName>
                                        </p:attrNameLst>
                                      </p:cBhvr>
                                      <p:to>
                                        <p:strVal val="visible"/>
                                      </p:to>
                                    </p:set>
                                    <p:animEffect transition="in" filter="fade">
                                      <p:cBhvr>
                                        <p:cTn id="35" dur="1000"/>
                                        <p:tgtEl>
                                          <p:spTgt spid="48171"/>
                                        </p:tgtEl>
                                      </p:cBhvr>
                                    </p:animEffect>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8156"/>
                                        </p:tgtEl>
                                        <p:attrNameLst>
                                          <p:attrName>style.visibility</p:attrName>
                                        </p:attrNameLst>
                                      </p:cBhvr>
                                      <p:to>
                                        <p:strVal val="visible"/>
                                      </p:to>
                                    </p:set>
                                    <p:animEffect transition="in" filter="fade">
                                      <p:cBhvr>
                                        <p:cTn id="39" dur="1000"/>
                                        <p:tgtEl>
                                          <p:spTgt spid="48156"/>
                                        </p:tgtEl>
                                      </p:cBhvr>
                                    </p:animEffect>
                                  </p:childTnLst>
                                </p:cTn>
                              </p:par>
                            </p:childTnLst>
                          </p:cTn>
                        </p:par>
                        <p:par>
                          <p:cTn id="40" fill="hold" nodeType="afterGroup">
                            <p:stCondLst>
                              <p:cond delay="0"/>
                            </p:stCondLst>
                            <p:childTnLst>
                              <p:par>
                                <p:cTn id="41" presetID="10" presetClass="entr" fill="hold" grpId="0" nodeType="afterEffect">
                                  <p:stCondLst>
                                    <p:cond delay="0"/>
                                  </p:stCondLst>
                                  <p:childTnLst>
                                    <p:set>
                                      <p:cBhvr>
                                        <p:cTn id="42" dur="1" fill="hold">
                                          <p:stCondLst>
                                            <p:cond delay="0"/>
                                          </p:stCondLst>
                                        </p:cTn>
                                        <p:tgtEl>
                                          <p:spTgt spid="48172"/>
                                        </p:tgtEl>
                                        <p:attrNameLst>
                                          <p:attrName>style.visibility</p:attrName>
                                        </p:attrNameLst>
                                      </p:cBhvr>
                                      <p:to>
                                        <p:strVal val="visible"/>
                                      </p:to>
                                    </p:set>
                                    <p:animEffect transition="in" filter="fade">
                                      <p:cBhvr>
                                        <p:cTn id="43" dur="1000"/>
                                        <p:tgtEl>
                                          <p:spTgt spid="481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fill="hold" grpId="0" nodeType="clickEffect">
                                  <p:stCondLst>
                                    <p:cond delay="0"/>
                                  </p:stCondLst>
                                  <p:childTnLst>
                                    <p:set>
                                      <p:cBhvr>
                                        <p:cTn id="52" dur="1" fill="hold">
                                          <p:stCondLst>
                                            <p:cond delay="0"/>
                                          </p:stCondLst>
                                        </p:cTn>
                                        <p:tgtEl>
                                          <p:spTgt spid="48165"/>
                                        </p:tgtEl>
                                        <p:attrNameLst>
                                          <p:attrName>style.visibility</p:attrName>
                                        </p:attrNameLst>
                                      </p:cBhvr>
                                      <p:to>
                                        <p:strVal val="visible"/>
                                      </p:to>
                                    </p:set>
                                    <p:animEffect transition="in" filter="fade">
                                      <p:cBhvr>
                                        <p:cTn id="53" dur="1000"/>
                                        <p:tgtEl>
                                          <p:spTgt spid="48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fill="hold"/>
                                        <p:tgtEl>
                                          <p:spTgt spid="5"/>
                                        </p:tgtEl>
                                        <p:attrNameLst>
                                          <p:attrName>ppt_x</p:attrName>
                                        </p:attrNameLst>
                                      </p:cBhvr>
                                      <p:tavLst>
                                        <p:tav tm="100000">
                                          <p:val>
                                            <p:strVal val="#ppt_x"/>
                                          </p:val>
                                        </p:tav>
                                        <p:tav>
                                          <p:val>
                                            <p:strVal val="#ppt_x"/>
                                          </p:val>
                                        </p:tav>
                                      </p:tavLst>
                                    </p:anim>
                                    <p:anim calcmode="lin" valueType="num">
                                      <p:cBhvr>
                                        <p:cTn id="59" dur="1000" fill="hold"/>
                                        <p:tgtEl>
                                          <p:spTgt spid="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animBg="1"/>
      <p:bldP spid="48165" grpId="0" animBg="1"/>
      <p:bldP spid="48169" grpId="0" animBg="1"/>
      <p:bldP spid="48170" grpId="0" animBg="1"/>
      <p:bldP spid="48171" grpId="0" animBg="1"/>
      <p:bldP spid="4817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pic>
        <p:nvPicPr>
          <p:cNvPr id="9933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463" y="538163"/>
            <a:ext cx="8745537" cy="6551612"/>
          </a:xfrm>
          <a:prstGeom prst="rect">
            <a:avLst/>
          </a:prstGeom>
          <a:noFill/>
          <a:ln>
            <a:noFill/>
          </a:ln>
          <a:effectLst>
            <a:outerShdw dist="71785"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9331" name="Text Box 2"/>
          <p:cNvSpPr txBox="1">
            <a:spLocks noChangeArrowheads="1"/>
          </p:cNvSpPr>
          <p:nvPr/>
        </p:nvSpPr>
        <p:spPr bwMode="auto">
          <a:xfrm>
            <a:off x="830263" y="7439025"/>
            <a:ext cx="792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563"/>
              </a:spcBef>
              <a:buClr>
                <a:srgbClr val="FFFFFF"/>
              </a:buClr>
            </a:pPr>
            <a:r>
              <a:rPr lang="en-GB" sz="900" b="1">
                <a:solidFill>
                  <a:srgbClr val="FFFFFF"/>
                </a:solidFill>
                <a:latin typeface="Kruti Dev 010" charset="0"/>
                <a:ea typeface="MS Gothic" charset="0"/>
                <a:cs typeface="MS Gothic" charset="0"/>
              </a:rPr>
              <a:t>© </a:t>
            </a:r>
            <a:r>
              <a:rPr lang="en-GB" sz="1000" b="1">
                <a:solidFill>
                  <a:srgbClr val="FFFFFF"/>
                </a:solidFill>
                <a:latin typeface="Kruti Dev 010" charset="0"/>
                <a:ea typeface="MS Gothic" charset="0"/>
                <a:cs typeface="MS Gothic" charset="0"/>
              </a:rPr>
              <a:t>2006</a:t>
            </a:r>
            <a:r>
              <a:rPr lang="en-GB" sz="900" b="1">
                <a:solidFill>
                  <a:srgbClr val="FFFFFF"/>
                </a:solidFill>
                <a:latin typeface="Kruti Dev 010" charset="0"/>
                <a:ea typeface="MS Gothic" charset="0"/>
                <a:cs typeface="MS Gothic" charset="0"/>
              </a:rPr>
              <a:t> TBBMI</a:t>
            </a:r>
          </a:p>
        </p:txBody>
      </p:sp>
      <p:sp>
        <p:nvSpPr>
          <p:cNvPr id="99332" name="Rectangle 3"/>
          <p:cNvSpPr>
            <a:spLocks noChangeArrowheads="1"/>
          </p:cNvSpPr>
          <p:nvPr/>
        </p:nvSpPr>
        <p:spPr bwMode="auto">
          <a:xfrm>
            <a:off x="8696325" y="7416800"/>
            <a:ext cx="608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9333" name="Text Box 5"/>
          <p:cNvSpPr txBox="1">
            <a:spLocks noChangeArrowheads="1"/>
          </p:cNvSpPr>
          <p:nvPr/>
        </p:nvSpPr>
        <p:spPr bwMode="auto">
          <a:xfrm rot="1320000">
            <a:off x="3671888" y="5014913"/>
            <a:ext cx="2319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latin typeface="Kruti Dev 010" charset="0"/>
                <a:ea typeface="MS Gothic" charset="0"/>
                <a:cs typeface="MS Gothic" charset="0"/>
              </a:rPr>
              <a:t>esMhVsjsfu;u lkxj</a:t>
            </a:r>
          </a:p>
        </p:txBody>
      </p:sp>
      <p:sp>
        <p:nvSpPr>
          <p:cNvPr id="99334" name="Text Box 6"/>
          <p:cNvSpPr txBox="1">
            <a:spLocks noChangeArrowheads="1"/>
          </p:cNvSpPr>
          <p:nvPr/>
        </p:nvSpPr>
        <p:spPr bwMode="auto">
          <a:xfrm rot="1320000">
            <a:off x="642938" y="1408113"/>
            <a:ext cx="15001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2800" b="1">
                <a:solidFill>
                  <a:srgbClr val="FFFFFF"/>
                </a:solidFill>
                <a:latin typeface="Kruti Dev 010" charset="0"/>
                <a:ea typeface="MS Gothic" charset="0"/>
                <a:cs typeface="MS Gothic" charset="0"/>
              </a:rPr>
              <a:t>,VykafVd lkxj</a:t>
            </a:r>
          </a:p>
        </p:txBody>
      </p:sp>
      <p:sp>
        <p:nvSpPr>
          <p:cNvPr id="99335" name="Freeform 7"/>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99336" name="Rectangle 8"/>
          <p:cNvSpPr>
            <a:spLocks noChangeArrowheads="1"/>
          </p:cNvSpPr>
          <p:nvPr/>
        </p:nvSpPr>
        <p:spPr bwMode="auto">
          <a:xfrm>
            <a:off x="628650" y="561975"/>
            <a:ext cx="8743950"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99337" name="Text Box 9"/>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106507" name="Text Box 10"/>
          <p:cNvSpPr txBox="1">
            <a:spLocks noChangeArrowheads="1"/>
          </p:cNvSpPr>
          <p:nvPr/>
        </p:nvSpPr>
        <p:spPr bwMode="auto">
          <a:xfrm>
            <a:off x="3227388" y="3427418"/>
            <a:ext cx="1768936"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buClr>
                <a:srgbClr val="FFFFFF"/>
              </a:buClr>
              <a:defRPr/>
            </a:pPr>
            <a:r>
              <a:rPr lang="en-GB" b="1" dirty="0" smtClean="0">
                <a:solidFill>
                  <a:srgbClr val="FFFFFF"/>
                </a:solidFill>
                <a:effectLst>
                  <a:glow rad="152400">
                    <a:srgbClr val="000000"/>
                  </a:glow>
                </a:effectLst>
                <a:latin typeface="Kruti Dev 010" pitchFamily="2" charset="0"/>
                <a:ea typeface="MS Gothic" charset="0"/>
                <a:cs typeface="MS Gothic" charset="0"/>
              </a:rPr>
              <a:t>jkse</a:t>
            </a:r>
          </a:p>
        </p:txBody>
      </p:sp>
      <p:sp>
        <p:nvSpPr>
          <p:cNvPr id="106508" name="Text Box 11"/>
          <p:cNvSpPr txBox="1">
            <a:spLocks noChangeArrowheads="1"/>
          </p:cNvSpPr>
          <p:nvPr/>
        </p:nvSpPr>
        <p:spPr bwMode="auto">
          <a:xfrm>
            <a:off x="7105650" y="4703771"/>
            <a:ext cx="2952750"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lhfj;u</a:t>
            </a:r>
            <a:r>
              <a:rPr lang="en-GB" sz="2800" b="1" dirty="0" smtClean="0">
                <a:solidFill>
                  <a:srgbClr val="000000"/>
                </a:solidFill>
                <a:effectLst>
                  <a:glow rad="152400">
                    <a:srgbClr val="FFFFFF"/>
                  </a:glow>
                </a:effectLst>
                <a:latin typeface="Kruti Dev 010" pitchFamily="2" charset="0"/>
                <a:ea typeface="MS Gothic" charset="0"/>
                <a:cs typeface="MS Gothic" charset="0"/>
              </a:rPr>
              <a:t> varkfd;k</a:t>
            </a:r>
          </a:p>
        </p:txBody>
      </p:sp>
      <p:sp>
        <p:nvSpPr>
          <p:cNvPr id="106509" name="Text Box 12"/>
          <p:cNvSpPr txBox="1">
            <a:spLocks noChangeArrowheads="1"/>
          </p:cNvSpPr>
          <p:nvPr/>
        </p:nvSpPr>
        <p:spPr bwMode="auto">
          <a:xfrm>
            <a:off x="6561137" y="3968757"/>
            <a:ext cx="3278517"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fiflfj;k</a:t>
            </a:r>
            <a:r>
              <a:rPr lang="en-GB" sz="2800" b="1" dirty="0" smtClean="0">
                <a:solidFill>
                  <a:srgbClr val="000000"/>
                </a:solidFill>
                <a:effectLst>
                  <a:glow rad="152400">
                    <a:srgbClr val="FFFFFF"/>
                  </a:glow>
                </a:effectLst>
                <a:latin typeface="Kruti Dev 010" pitchFamily="2" charset="0"/>
                <a:ea typeface="MS Gothic" charset="0"/>
                <a:cs typeface="MS Gothic" charset="0"/>
              </a:rPr>
              <a:t> varkfd;k</a:t>
            </a:r>
          </a:p>
        </p:txBody>
      </p:sp>
      <p:sp>
        <p:nvSpPr>
          <p:cNvPr id="106510" name="Text Box 13"/>
          <p:cNvSpPr txBox="1">
            <a:spLocks noChangeArrowheads="1"/>
          </p:cNvSpPr>
          <p:nvPr/>
        </p:nvSpPr>
        <p:spPr bwMode="auto">
          <a:xfrm>
            <a:off x="5705478" y="4213232"/>
            <a:ext cx="2272804"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err="1" smtClean="0">
                <a:solidFill>
                  <a:srgbClr val="000000"/>
                </a:solidFill>
                <a:effectLst>
                  <a:glow rad="152400">
                    <a:srgbClr val="FFFFFF"/>
                  </a:glow>
                </a:effectLst>
                <a:latin typeface="Kruti Dev 010" pitchFamily="2" charset="0"/>
                <a:ea typeface="MS Gothic" charset="0"/>
                <a:cs typeface="MS Gothic" charset="0"/>
              </a:rPr>
              <a:t>bfQlql</a:t>
            </a:r>
            <a:endParaRPr lang="en-GB" sz="2800" b="1" dirty="0" smtClean="0">
              <a:solidFill>
                <a:srgbClr val="000000"/>
              </a:solidFill>
              <a:effectLst>
                <a:glow rad="152400">
                  <a:srgbClr val="FFFFFF"/>
                </a:glow>
              </a:effectLst>
              <a:latin typeface="Kruti Dev 010" pitchFamily="2" charset="0"/>
              <a:ea typeface="MS Gothic" charset="0"/>
              <a:cs typeface="MS Gothic" charset="0"/>
            </a:endParaRPr>
          </a:p>
        </p:txBody>
      </p:sp>
      <p:sp>
        <p:nvSpPr>
          <p:cNvPr id="106511" name="Text Box 14"/>
          <p:cNvSpPr txBox="1">
            <a:spLocks noChangeArrowheads="1"/>
          </p:cNvSpPr>
          <p:nvPr/>
        </p:nvSpPr>
        <p:spPr bwMode="auto">
          <a:xfrm>
            <a:off x="4289441" y="4292607"/>
            <a:ext cx="1387847" cy="511280"/>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453226">
              <a:spcBef>
                <a:spcPts val="1250"/>
              </a:spcBef>
              <a:buClr>
                <a:srgbClr val="FFFFFF"/>
              </a:buClr>
              <a:defRPr/>
            </a:pPr>
            <a:r>
              <a:rPr lang="en-GB" sz="2800" b="1" dirty="0" smtClean="0">
                <a:solidFill>
                  <a:srgbClr val="FFFFFF"/>
                </a:solidFill>
                <a:effectLst>
                  <a:glow rad="152400">
                    <a:srgbClr val="000000"/>
                  </a:glow>
                </a:effectLst>
                <a:latin typeface="Kruti Dev 010" pitchFamily="2" charset="0"/>
                <a:ea typeface="MS Gothic" charset="0"/>
                <a:cs typeface="MS Gothic" charset="0"/>
              </a:rPr>
              <a:t>,sFksal</a:t>
            </a:r>
          </a:p>
        </p:txBody>
      </p:sp>
      <p:sp>
        <p:nvSpPr>
          <p:cNvPr id="99343" name="Text Box 15"/>
          <p:cNvSpPr txBox="1">
            <a:spLocks noChangeArrowheads="1"/>
          </p:cNvSpPr>
          <p:nvPr/>
        </p:nvSpPr>
        <p:spPr bwMode="auto">
          <a:xfrm>
            <a:off x="5143500" y="4137025"/>
            <a:ext cx="3381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spcBef>
                <a:spcPts val="2250"/>
              </a:spcBef>
              <a:buClr>
                <a:srgbClr val="919191"/>
              </a:buClr>
            </a:pPr>
            <a:r>
              <a:rPr lang="en-GB" sz="3600" b="1">
                <a:solidFill>
                  <a:srgbClr val="919191"/>
                </a:solidFill>
                <a:latin typeface="Kruti Dev 010" charset="0"/>
                <a:ea typeface="MS Gothic" charset="0"/>
                <a:cs typeface="MS Gothic" charset="0"/>
              </a:rPr>
              <a:t>•</a:t>
            </a:r>
          </a:p>
        </p:txBody>
      </p:sp>
      <p:sp>
        <p:nvSpPr>
          <p:cNvPr id="106513" name="Text Box 16"/>
          <p:cNvSpPr txBox="1">
            <a:spLocks noChangeArrowheads="1"/>
          </p:cNvSpPr>
          <p:nvPr/>
        </p:nvSpPr>
        <p:spPr bwMode="auto">
          <a:xfrm>
            <a:off x="5087938" y="3486158"/>
            <a:ext cx="2274696" cy="465305"/>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b="1" dirty="0" smtClean="0">
                <a:solidFill>
                  <a:srgbClr val="000000"/>
                </a:solidFill>
                <a:effectLst>
                  <a:glow rad="152400">
                    <a:srgbClr val="FFFFFF"/>
                  </a:glow>
                </a:effectLst>
                <a:latin typeface="Kruti Dev 010" pitchFamily="2" charset="0"/>
                <a:ea typeface="MS Gothic" charset="0"/>
                <a:cs typeface="MS Gothic" charset="0"/>
              </a:rPr>
              <a:t>•efdnqfu;k</a:t>
            </a:r>
          </a:p>
        </p:txBody>
      </p:sp>
      <p:grpSp>
        <p:nvGrpSpPr>
          <p:cNvPr id="99345" name="Group 17"/>
          <p:cNvGrpSpPr>
            <a:grpSpLocks/>
          </p:cNvGrpSpPr>
          <p:nvPr/>
        </p:nvGrpSpPr>
        <p:grpSpPr bwMode="auto">
          <a:xfrm>
            <a:off x="1028700" y="2540000"/>
            <a:ext cx="8113713" cy="4238625"/>
            <a:chOff x="648" y="1600"/>
            <a:chExt cx="5111" cy="2670"/>
          </a:xfrm>
        </p:grpSpPr>
        <p:sp>
          <p:nvSpPr>
            <p:cNvPr id="106540" name="Text Box 18"/>
            <p:cNvSpPr txBox="1">
              <a:spLocks noChangeArrowheads="1"/>
            </p:cNvSpPr>
            <p:nvPr/>
          </p:nvSpPr>
          <p:spPr bwMode="auto">
            <a:xfrm>
              <a:off x="648" y="2628"/>
              <a:ext cx="1813"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52400">
                      <a:srgbClr val="FFFFFF"/>
                    </a:glow>
                  </a:effectLst>
                  <a:latin typeface="Kruti Dev 010" pitchFamily="2" charset="0"/>
                  <a:ea typeface="MS Gothic" charset="0"/>
                  <a:cs typeface="MS Gothic" charset="0"/>
                </a:rPr>
                <a:t>vÝhdk</a:t>
              </a:r>
              <a:endParaRPr lang="en-GB" sz="40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6541" name="Text Box 19"/>
            <p:cNvSpPr txBox="1">
              <a:spLocks noChangeArrowheads="1"/>
            </p:cNvSpPr>
            <p:nvPr/>
          </p:nvSpPr>
          <p:spPr bwMode="auto">
            <a:xfrm>
              <a:off x="4656" y="1957"/>
              <a:ext cx="1029" cy="426"/>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513"/>
                </a:spcBef>
                <a:buClr>
                  <a:srgbClr val="0033CC"/>
                </a:buClr>
                <a:defRPr/>
              </a:pPr>
              <a:r>
                <a:rPr lang="en-GB" sz="4000" b="1" dirty="0" smtClean="0">
                  <a:solidFill>
                    <a:srgbClr val="0033CC"/>
                  </a:solidFill>
                  <a:effectLst>
                    <a:glow rad="152400">
                      <a:srgbClr val="FFFFFF"/>
                    </a:glow>
                  </a:effectLst>
                  <a:latin typeface="Kruti Dev 010" pitchFamily="2" charset="0"/>
                  <a:ea typeface="MS Gothic" charset="0"/>
                  <a:cs typeface="MS Gothic" charset="0"/>
                </a:rPr>
                <a:t>,f'k;k</a:t>
              </a:r>
              <a:endParaRPr lang="en-GB" sz="40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6542" name="Text Box 20"/>
            <p:cNvSpPr txBox="1">
              <a:spLocks noChangeArrowheads="1"/>
            </p:cNvSpPr>
            <p:nvPr/>
          </p:nvSpPr>
          <p:spPr bwMode="auto">
            <a:xfrm>
              <a:off x="803" y="1600"/>
              <a:ext cx="1998" cy="405"/>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2250"/>
                </a:spcBef>
                <a:buClr>
                  <a:srgbClr val="0033CC"/>
                </a:buClr>
                <a:defRPr/>
              </a:pPr>
              <a:r>
                <a:rPr lang="en-GB" sz="3600" b="1" dirty="0" smtClean="0">
                  <a:solidFill>
                    <a:srgbClr val="0033CC"/>
                  </a:solidFill>
                  <a:effectLst>
                    <a:glow rad="152400">
                      <a:srgbClr val="FFFFFF"/>
                    </a:glow>
                  </a:effectLst>
                  <a:latin typeface="Kruti Dev 010" pitchFamily="2" charset="0"/>
                  <a:ea typeface="MS Gothic" charset="0"/>
                  <a:cs typeface="MS Gothic" charset="0"/>
                </a:rPr>
                <a:t>;wjksi</a:t>
              </a:r>
              <a:endParaRPr lang="en-GB" sz="3600" b="1" dirty="0">
                <a:solidFill>
                  <a:srgbClr val="0033CC"/>
                </a:solidFill>
                <a:effectLst>
                  <a:glow rad="152400">
                    <a:srgbClr val="FFFFFF"/>
                  </a:glow>
                </a:effectLst>
                <a:latin typeface="Kruti Dev 010" pitchFamily="2" charset="0"/>
                <a:ea typeface="MS Gothic" charset="0"/>
                <a:cs typeface="MS Gothic" charset="0"/>
              </a:endParaRPr>
            </a:p>
          </p:txBody>
        </p:sp>
        <p:sp>
          <p:nvSpPr>
            <p:cNvPr id="106543" name="Text Box 21"/>
            <p:cNvSpPr txBox="1">
              <a:spLocks noChangeArrowheads="1"/>
            </p:cNvSpPr>
            <p:nvPr/>
          </p:nvSpPr>
          <p:spPr bwMode="auto">
            <a:xfrm>
              <a:off x="4599" y="3922"/>
              <a:ext cx="1160" cy="348"/>
            </a:xfrm>
            <a:prstGeom prst="rect">
              <a:avLst/>
            </a:prstGeom>
            <a:noFill/>
            <a:ln>
              <a:noFill/>
            </a:ln>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938"/>
                </a:spcBef>
                <a:buClr>
                  <a:srgbClr val="0033CC"/>
                </a:buClr>
                <a:defRPr/>
              </a:pPr>
              <a:r>
                <a:rPr lang="en-GB" sz="3100" b="1" dirty="0" smtClean="0">
                  <a:solidFill>
                    <a:srgbClr val="0033CC"/>
                  </a:solidFill>
                  <a:effectLst>
                    <a:glow rad="152400">
                      <a:srgbClr val="FFFFFF"/>
                    </a:glow>
                  </a:effectLst>
                  <a:latin typeface="Kruti Dev 010" pitchFamily="2" charset="0"/>
                  <a:ea typeface="MS Gothic" charset="0"/>
                  <a:cs typeface="MS Gothic" charset="0"/>
                </a:rPr>
                <a:t>vjsfc;k</a:t>
              </a:r>
              <a:endParaRPr lang="en-GB" sz="3100" b="1" dirty="0">
                <a:solidFill>
                  <a:srgbClr val="0033CC"/>
                </a:solidFill>
                <a:effectLst>
                  <a:glow rad="152400">
                    <a:srgbClr val="FFFFFF"/>
                  </a:glow>
                </a:effectLst>
                <a:latin typeface="Kruti Dev 010" pitchFamily="2" charset="0"/>
                <a:ea typeface="MS Gothic" charset="0"/>
                <a:cs typeface="MS Gothic" charset="0"/>
              </a:endParaRPr>
            </a:p>
          </p:txBody>
        </p:sp>
      </p:grpSp>
      <p:sp>
        <p:nvSpPr>
          <p:cNvPr id="49174" name="Text Box 22"/>
          <p:cNvSpPr txBox="1">
            <a:spLocks noChangeArrowheads="1"/>
          </p:cNvSpPr>
          <p:nvPr/>
        </p:nvSpPr>
        <p:spPr bwMode="auto">
          <a:xfrm>
            <a:off x="954088" y="4740275"/>
            <a:ext cx="1890712" cy="617538"/>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667" tIns="51015" rIns="101667" bIns="51015">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125"/>
              </a:spcBef>
            </a:pPr>
            <a:r>
              <a:rPr lang="en-GB" sz="1800" b="1">
                <a:solidFill>
                  <a:srgbClr val="000000"/>
                </a:solidFill>
                <a:latin typeface="Kruti Dev 010" charset="0"/>
                <a:ea typeface="MS Gothic" charset="0"/>
                <a:cs typeface="MS Gothic" charset="0"/>
              </a:rPr>
              <a:t>izsfjrksa ds dk;Z „ƒ&amp;„Š</a:t>
            </a:r>
          </a:p>
        </p:txBody>
      </p:sp>
      <p:sp>
        <p:nvSpPr>
          <p:cNvPr id="106516" name="Text Box 23"/>
          <p:cNvSpPr txBox="1">
            <a:spLocks noChangeArrowheads="1"/>
          </p:cNvSpPr>
          <p:nvPr/>
        </p:nvSpPr>
        <p:spPr bwMode="auto">
          <a:xfrm>
            <a:off x="7105657" y="5291145"/>
            <a:ext cx="2210302" cy="507881"/>
          </a:xfrm>
          <a:prstGeom prst="rect">
            <a:avLst/>
          </a:prstGeom>
          <a:noFill/>
          <a:ln>
            <a:noFill/>
          </a:ln>
          <a:extLst/>
        </p:spPr>
        <p:txBody>
          <a:bodyPr lIns="101667" tIns="51015" rIns="101667" bIns="5101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453226">
              <a:spcBef>
                <a:spcPts val="1250"/>
              </a:spcBef>
              <a:defRPr/>
            </a:pPr>
            <a:r>
              <a:rPr lang="en-GB" sz="2800" b="1" dirty="0" smtClean="0">
                <a:solidFill>
                  <a:srgbClr val="000000"/>
                </a:solidFill>
                <a:effectLst>
                  <a:glow rad="152400">
                    <a:srgbClr val="FFFFFF"/>
                  </a:glow>
                </a:effectLst>
                <a:latin typeface="Kruti Dev 010" pitchFamily="2" charset="0"/>
                <a:ea typeface="MS Gothic" charset="0"/>
                <a:cs typeface="MS Gothic" charset="0"/>
              </a:rPr>
              <a:t>;:'kyse</a:t>
            </a:r>
          </a:p>
        </p:txBody>
      </p:sp>
      <p:sp>
        <p:nvSpPr>
          <p:cNvPr id="99348" name="Text Box 33"/>
          <p:cNvSpPr txBox="1">
            <a:spLocks noChangeArrowheads="1"/>
          </p:cNvSpPr>
          <p:nvPr/>
        </p:nvSpPr>
        <p:spPr bwMode="auto">
          <a:xfrm>
            <a:off x="9474200" y="6991350"/>
            <a:ext cx="182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99349" name="Rectangle 34"/>
          <p:cNvSpPr>
            <a:spLocks noChangeArrowheads="1"/>
          </p:cNvSpPr>
          <p:nvPr/>
        </p:nvSpPr>
        <p:spPr bwMode="auto">
          <a:xfrm>
            <a:off x="8697913" y="7416800"/>
            <a:ext cx="6080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sp>
        <p:nvSpPr>
          <p:cNvPr id="99350" name="Text Box 35"/>
          <p:cNvSpPr txBox="1">
            <a:spLocks noChangeArrowheads="1"/>
          </p:cNvSpPr>
          <p:nvPr/>
        </p:nvSpPr>
        <p:spPr bwMode="auto">
          <a:xfrm>
            <a:off x="9299575" y="7413625"/>
            <a:ext cx="290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46</a:t>
            </a:r>
          </a:p>
        </p:txBody>
      </p:sp>
      <p:sp>
        <p:nvSpPr>
          <p:cNvPr id="99351" name="Text Box 36"/>
          <p:cNvSpPr txBox="1">
            <a:spLocks noChangeArrowheads="1"/>
          </p:cNvSpPr>
          <p:nvPr/>
        </p:nvSpPr>
        <p:spPr bwMode="auto">
          <a:xfrm>
            <a:off x="9566275" y="734536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3</a:t>
            </a:r>
          </a:p>
        </p:txBody>
      </p:sp>
      <p:sp>
        <p:nvSpPr>
          <p:cNvPr id="49189" name="AutoShape 37"/>
          <p:cNvSpPr>
            <a:spLocks noChangeArrowheads="1"/>
          </p:cNvSpPr>
          <p:nvPr/>
        </p:nvSpPr>
        <p:spPr bwMode="auto">
          <a:xfrm>
            <a:off x="3138488" y="3446463"/>
            <a:ext cx="1087437" cy="404812"/>
          </a:xfrm>
          <a:prstGeom prst="roundRect">
            <a:avLst>
              <a:gd name="adj" fmla="val 16667"/>
            </a:avLst>
          </a:prstGeom>
          <a:noFill/>
          <a:ln w="38160">
            <a:solidFill>
              <a:srgbClr val="FFEA18"/>
            </a:solidFill>
            <a:miter lim="800000"/>
            <a:headEnd/>
            <a:tailEnd/>
          </a:ln>
          <a:effectLst>
            <a:outerShdw dist="40186" dir="4303642"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9193" name="AutoShape 41"/>
          <p:cNvSpPr>
            <a:spLocks noChangeArrowheads="1"/>
          </p:cNvSpPr>
          <p:nvPr/>
        </p:nvSpPr>
        <p:spPr bwMode="auto">
          <a:xfrm rot="5340000">
            <a:off x="3743325" y="4011613"/>
            <a:ext cx="688975" cy="454025"/>
          </a:xfrm>
          <a:prstGeom prst="leftArrow">
            <a:avLst>
              <a:gd name="adj1" fmla="val 50000"/>
              <a:gd name="adj2" fmla="val 38028"/>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9194" name="AutoShape 42"/>
          <p:cNvSpPr>
            <a:spLocks noChangeArrowheads="1"/>
          </p:cNvSpPr>
          <p:nvPr/>
        </p:nvSpPr>
        <p:spPr bwMode="auto">
          <a:xfrm rot="1200000">
            <a:off x="4087813" y="4967288"/>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9195" name="AutoShape 43"/>
          <p:cNvSpPr>
            <a:spLocks noChangeArrowheads="1"/>
          </p:cNvSpPr>
          <p:nvPr/>
        </p:nvSpPr>
        <p:spPr bwMode="auto">
          <a:xfrm rot="60000">
            <a:off x="5953125" y="4872038"/>
            <a:ext cx="692150" cy="454025"/>
          </a:xfrm>
          <a:prstGeom prst="leftArrow">
            <a:avLst>
              <a:gd name="adj1" fmla="val 50000"/>
              <a:gd name="adj2" fmla="val 3802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9196" name="AutoShape 44"/>
          <p:cNvSpPr>
            <a:spLocks noChangeArrowheads="1"/>
          </p:cNvSpPr>
          <p:nvPr/>
        </p:nvSpPr>
        <p:spPr bwMode="auto">
          <a:xfrm rot="5880000">
            <a:off x="6625431" y="4950619"/>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9197" name="Freeform 45"/>
          <p:cNvSpPr>
            <a:spLocks noChangeArrowheads="1"/>
          </p:cNvSpPr>
          <p:nvPr/>
        </p:nvSpPr>
        <p:spPr bwMode="auto">
          <a:xfrm>
            <a:off x="4162425" y="3633788"/>
            <a:ext cx="3024188" cy="1841500"/>
          </a:xfrm>
          <a:custGeom>
            <a:avLst/>
            <a:gdLst>
              <a:gd name="T0" fmla="*/ 3009901 w 1905"/>
              <a:gd name="T1" fmla="*/ 1841500 h 1160"/>
              <a:gd name="T2" fmla="*/ 2967038 w 1905"/>
              <a:gd name="T3" fmla="*/ 1827213 h 1160"/>
              <a:gd name="T4" fmla="*/ 3024188 w 1905"/>
              <a:gd name="T5" fmla="*/ 1541462 h 1160"/>
              <a:gd name="T6" fmla="*/ 3009901 w 1905"/>
              <a:gd name="T7" fmla="*/ 1270000 h 1160"/>
              <a:gd name="T8" fmla="*/ 2554288 w 1905"/>
              <a:gd name="T9" fmla="*/ 1143000 h 1160"/>
              <a:gd name="T10" fmla="*/ 2454276 w 1905"/>
              <a:gd name="T11" fmla="*/ 1128712 h 1160"/>
              <a:gd name="T12" fmla="*/ 2325688 w 1905"/>
              <a:gd name="T13" fmla="*/ 1184275 h 1160"/>
              <a:gd name="T14" fmla="*/ 2154238 w 1905"/>
              <a:gd name="T15" fmla="*/ 1241425 h 1160"/>
              <a:gd name="T16" fmla="*/ 1968501 w 1905"/>
              <a:gd name="T17" fmla="*/ 1171575 h 1160"/>
              <a:gd name="T18" fmla="*/ 1882776 w 1905"/>
              <a:gd name="T19" fmla="*/ 1143000 h 1160"/>
              <a:gd name="T20" fmla="*/ 1754188 w 1905"/>
              <a:gd name="T21" fmla="*/ 1085850 h 1160"/>
              <a:gd name="T22" fmla="*/ 1754188 w 1905"/>
              <a:gd name="T23" fmla="*/ 1212850 h 1160"/>
              <a:gd name="T24" fmla="*/ 1782763 w 1905"/>
              <a:gd name="T25" fmla="*/ 1298575 h 1160"/>
              <a:gd name="T26" fmla="*/ 1555750 w 1905"/>
              <a:gd name="T27" fmla="*/ 1441450 h 1160"/>
              <a:gd name="T28" fmla="*/ 1427163 w 1905"/>
              <a:gd name="T29" fmla="*/ 1470025 h 1160"/>
              <a:gd name="T30" fmla="*/ 755650 w 1905"/>
              <a:gd name="T31" fmla="*/ 1398587 h 1160"/>
              <a:gd name="T32" fmla="*/ 569913 w 1905"/>
              <a:gd name="T33" fmla="*/ 1355725 h 1160"/>
              <a:gd name="T34" fmla="*/ 527050 w 1905"/>
              <a:gd name="T35" fmla="*/ 1327150 h 1160"/>
              <a:gd name="T36" fmla="*/ 441325 w 1905"/>
              <a:gd name="T37" fmla="*/ 1312862 h 1160"/>
              <a:gd name="T38" fmla="*/ 355600 w 1905"/>
              <a:gd name="T39" fmla="*/ 1284287 h 1160"/>
              <a:gd name="T40" fmla="*/ 185738 w 1905"/>
              <a:gd name="T41" fmla="*/ 1227137 h 1160"/>
              <a:gd name="T42" fmla="*/ 142875 w 1905"/>
              <a:gd name="T43" fmla="*/ 1212850 h 1160"/>
              <a:gd name="T44" fmla="*/ 114300 w 1905"/>
              <a:gd name="T45" fmla="*/ 1085850 h 1160"/>
              <a:gd name="T46" fmla="*/ 71438 w 1905"/>
              <a:gd name="T47" fmla="*/ 1071562 h 1160"/>
              <a:gd name="T48" fmla="*/ 28575 w 1905"/>
              <a:gd name="T49" fmla="*/ 1042987 h 1160"/>
              <a:gd name="T50" fmla="*/ 185738 w 1905"/>
              <a:gd name="T51" fmla="*/ 957262 h 1160"/>
              <a:gd name="T52" fmla="*/ 228600 w 1905"/>
              <a:gd name="T53" fmla="*/ 785812 h 1160"/>
              <a:gd name="T54" fmla="*/ 257175 w 1905"/>
              <a:gd name="T55" fmla="*/ 628650 h 1160"/>
              <a:gd name="T56" fmla="*/ 228600 w 1905"/>
              <a:gd name="T57" fmla="*/ 542925 h 1160"/>
              <a:gd name="T58" fmla="*/ 185738 w 1905"/>
              <a:gd name="T59" fmla="*/ 500062 h 1160"/>
              <a:gd name="T60" fmla="*/ 128588 w 1905"/>
              <a:gd name="T61" fmla="*/ 414338 h 1160"/>
              <a:gd name="T62" fmla="*/ 100013 w 1905"/>
              <a:gd name="T63" fmla="*/ 328612 h 1160"/>
              <a:gd name="T64" fmla="*/ 114300 w 1905"/>
              <a:gd name="T65" fmla="*/ 85725 h 1160"/>
              <a:gd name="T66" fmla="*/ 28575 w 1905"/>
              <a:gd name="T67" fmla="*/ 42862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76320">
            <a:solidFill>
              <a:srgbClr val="FFFF00"/>
            </a:solidFill>
            <a:round/>
            <a:headEnd/>
            <a:tailEnd/>
          </a:ln>
          <a:effectLst>
            <a:outerShdw blurRad="63500" dist="40186" dir="4303642"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3" name="Group 38"/>
          <p:cNvGrpSpPr>
            <a:grpSpLocks/>
          </p:cNvGrpSpPr>
          <p:nvPr/>
        </p:nvGrpSpPr>
        <p:grpSpPr bwMode="auto">
          <a:xfrm>
            <a:off x="166688" y="307975"/>
            <a:ext cx="4086225" cy="2703513"/>
            <a:chOff x="105" y="194"/>
            <a:chExt cx="2573" cy="1703"/>
          </a:xfrm>
        </p:grpSpPr>
        <p:sp>
          <p:nvSpPr>
            <p:cNvPr id="99368" name="AutoShape 39"/>
            <p:cNvSpPr>
              <a:spLocks noChangeArrowheads="1"/>
            </p:cNvSpPr>
            <p:nvPr/>
          </p:nvSpPr>
          <p:spPr bwMode="auto">
            <a:xfrm flipH="1">
              <a:off x="142" y="194"/>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latin typeface="Kruti Dev 010" charset="0"/>
                <a:ea typeface="MS Gothic" charset="0"/>
                <a:cs typeface="MS Gothic" charset="0"/>
              </a:endParaRPr>
            </a:p>
          </p:txBody>
        </p:sp>
        <p:sp>
          <p:nvSpPr>
            <p:cNvPr id="52267" name="Text Box 40"/>
            <p:cNvSpPr txBox="1">
              <a:spLocks noChangeArrowheads="1"/>
            </p:cNvSpPr>
            <p:nvPr/>
          </p:nvSpPr>
          <p:spPr bwMode="auto">
            <a:xfrm>
              <a:off x="105" y="361"/>
              <a:ext cx="2573" cy="1358"/>
            </a:xfrm>
            <a:prstGeom prst="rect">
              <a:avLst/>
            </a:prstGeom>
            <a:noFill/>
            <a:ln w="9525">
              <a:noFill/>
              <a:round/>
              <a:headEnd/>
              <a:tailEnd/>
            </a:ln>
          </p:spPr>
          <p:txBody>
            <a:bodyPr lIns="90000" tIns="46800" rIns="90000" bIns="46800">
              <a:spAutoFit/>
            </a:bodyPr>
            <a:lstStyle/>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,-Mh-</a:t>
              </a:r>
            </a:p>
            <a:p>
              <a:pPr algn="ctr" defTabSz="406400">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GB" sz="7200" b="1" dirty="0">
                  <a:ln>
                    <a:solidFill>
                      <a:srgbClr val="FFFF00"/>
                    </a:solidFill>
                  </a:ln>
                  <a:solidFill>
                    <a:srgbClr val="FFEA18"/>
                  </a:solidFill>
                  <a:latin typeface="Kruti Dev 010" pitchFamily="2" charset="0"/>
                  <a:ea typeface="MS Gothic" pitchFamily="49" charset="-128"/>
                  <a:cs typeface="+mn-cs"/>
                </a:rPr>
                <a:t>‡</a:t>
              </a:r>
              <a:r>
                <a:rPr lang="en-GB" sz="7200" b="1" dirty="0">
                  <a:ln>
                    <a:solidFill>
                      <a:srgbClr val="FFFF00"/>
                    </a:solidFill>
                  </a:ln>
                  <a:solidFill>
                    <a:srgbClr val="FFEA18"/>
                  </a:solidFill>
                  <a:latin typeface="Kruti Dev 010"/>
                  <a:ea typeface="MS Gothic" pitchFamily="49" charset="-128"/>
                  <a:cs typeface="+mn-cs"/>
                </a:rPr>
                <a:t>‹</a:t>
              </a:r>
              <a:r>
                <a:rPr lang="en-GB" sz="7200" b="1" dirty="0">
                  <a:ln>
                    <a:solidFill>
                      <a:srgbClr val="FFFF00"/>
                    </a:solidFill>
                  </a:ln>
                  <a:solidFill>
                    <a:srgbClr val="FFEA18"/>
                  </a:solidFill>
                  <a:latin typeface="Kruti Dev 010" pitchFamily="2" charset="0"/>
                  <a:ea typeface="MS Gothic" pitchFamily="49" charset="-128"/>
                  <a:cs typeface="+mn-cs"/>
                </a:rPr>
                <a:t>&amp;</a:t>
              </a:r>
              <a:r>
                <a:rPr lang="en-GB" sz="7200" b="1" dirty="0">
                  <a:ln>
                    <a:solidFill>
                      <a:srgbClr val="FFFF00"/>
                    </a:solidFill>
                  </a:ln>
                  <a:solidFill>
                    <a:srgbClr val="FFEA18"/>
                  </a:solidFill>
                  <a:latin typeface="Kruti Dev 010"/>
                  <a:ea typeface="MS Gothic" pitchFamily="49" charset="-128"/>
                  <a:cs typeface="+mn-cs"/>
                </a:rPr>
                <a:t>ˆ„</a:t>
              </a:r>
              <a:endParaRPr lang="en-GB" sz="7200" b="1" dirty="0">
                <a:ln>
                  <a:solidFill>
                    <a:srgbClr val="FFFF00"/>
                  </a:solidFill>
                </a:ln>
                <a:solidFill>
                  <a:srgbClr val="FFEA18"/>
                </a:solidFill>
                <a:latin typeface="Kruti Dev 010" pitchFamily="2" charset="0"/>
                <a:ea typeface="MS Gothic" pitchFamily="49" charset="-128"/>
                <a:cs typeface="+mn-cs"/>
              </a:endParaRPr>
            </a:p>
          </p:txBody>
        </p:sp>
      </p:grpSp>
      <p:grpSp>
        <p:nvGrpSpPr>
          <p:cNvPr id="4" name="Group 30"/>
          <p:cNvGrpSpPr>
            <a:grpSpLocks/>
          </p:cNvGrpSpPr>
          <p:nvPr/>
        </p:nvGrpSpPr>
        <p:grpSpPr bwMode="auto">
          <a:xfrm>
            <a:off x="4275138" y="790575"/>
            <a:ext cx="5108575" cy="3140075"/>
            <a:chOff x="2693" y="497"/>
            <a:chExt cx="3218" cy="1980"/>
          </a:xfrm>
        </p:grpSpPr>
        <p:pic>
          <p:nvPicPr>
            <p:cNvPr id="99366" name="Picture 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85" y="497"/>
              <a:ext cx="2804" cy="1862"/>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2265" name="Text Box 32"/>
            <p:cNvSpPr txBox="1">
              <a:spLocks noChangeArrowheads="1"/>
            </p:cNvSpPr>
            <p:nvPr/>
          </p:nvSpPr>
          <p:spPr bwMode="auto">
            <a:xfrm>
              <a:off x="2693" y="2086"/>
              <a:ext cx="3218" cy="391"/>
            </a:xfrm>
            <a:prstGeom prst="rect">
              <a:avLst/>
            </a:prstGeom>
            <a:noFill/>
            <a:ln w="9525">
              <a:noFill/>
              <a:round/>
              <a:headEnd/>
              <a:tailEnd/>
            </a:ln>
          </p:spPr>
          <p:txBody>
            <a:bodyPr lIns="90000" tIns="46800" rIns="90000" bIns="46800">
              <a:spAutoFit/>
            </a:bodyPr>
            <a:lstStyle/>
            <a:p>
              <a:pPr algn="ctr" defTabSz="406400">
                <a:spcBef>
                  <a:spcPts val="1250"/>
                </a:spcBef>
                <a:buClr>
                  <a:srgbClr val="FFEA18"/>
                </a:buClr>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3600" b="1" dirty="0">
                  <a:ln>
                    <a:solidFill>
                      <a:srgbClr val="FFFF00"/>
                    </a:solidFill>
                  </a:ln>
                  <a:solidFill>
                    <a:srgbClr val="FFEA18"/>
                  </a:solidFill>
                  <a:latin typeface="Kruti Dev 010" pitchFamily="2" charset="0"/>
                  <a:ea typeface="MS Gothic" pitchFamily="49" charset="-128"/>
                  <a:cs typeface="+mn-cs"/>
                </a:rPr>
                <a:t>jkse dh izkphu lHkk</a:t>
              </a:r>
              <a:endParaRPr lang="en-GB" sz="3600" b="1" dirty="0">
                <a:ln>
                  <a:solidFill>
                    <a:srgbClr val="FFFF00"/>
                  </a:solidFill>
                </a:ln>
                <a:solidFill>
                  <a:srgbClr val="FFEA18"/>
                </a:solidFill>
                <a:latin typeface="Kruti Dev 010" pitchFamily="2" charset="0"/>
                <a:ea typeface="MS Gothic" pitchFamily="49" charset="-128"/>
                <a:cs typeface="+mn-cs"/>
              </a:endParaRPr>
            </a:p>
          </p:txBody>
        </p:sp>
      </p:grpSp>
      <p:grpSp>
        <p:nvGrpSpPr>
          <p:cNvPr id="5" name="Group 27"/>
          <p:cNvGrpSpPr>
            <a:grpSpLocks/>
          </p:cNvGrpSpPr>
          <p:nvPr/>
        </p:nvGrpSpPr>
        <p:grpSpPr bwMode="auto">
          <a:xfrm>
            <a:off x="992188" y="6215063"/>
            <a:ext cx="8883650" cy="1341437"/>
            <a:chOff x="625" y="3915"/>
            <a:chExt cx="5458" cy="845"/>
          </a:xfrm>
        </p:grpSpPr>
        <p:sp>
          <p:nvSpPr>
            <p:cNvPr id="49180" name="Rectangle 28"/>
            <p:cNvSpPr>
              <a:spLocks noChangeArrowheads="1"/>
            </p:cNvSpPr>
            <p:nvPr/>
          </p:nvSpPr>
          <p:spPr bwMode="auto">
            <a:xfrm>
              <a:off x="625" y="3915"/>
              <a:ext cx="5458" cy="774"/>
            </a:xfrm>
            <a:prstGeom prst="rect">
              <a:avLst/>
            </a:prstGeom>
            <a:blipFill dpi="0" rotWithShape="0">
              <a:blip r:embed="rId6"/>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2263" name="Rectangle 29"/>
            <p:cNvSpPr>
              <a:spLocks noChangeArrowheads="1"/>
            </p:cNvSpPr>
            <p:nvPr/>
          </p:nvSpPr>
          <p:spPr bwMode="auto">
            <a:xfrm>
              <a:off x="671" y="3940"/>
              <a:ext cx="5412" cy="820"/>
            </a:xfrm>
            <a:prstGeom prst="rect">
              <a:avLst/>
            </a:prstGeom>
            <a:noFill/>
            <a:ln w="9525">
              <a:noFill/>
              <a:round/>
              <a:headEnd/>
              <a:tailEnd/>
            </a:ln>
          </p:spPr>
          <p:txBody>
            <a:bodyPr lIns="90000" tIns="46800" rIns="90000" bIns="46800">
              <a:spAutoFit/>
            </a:bodyPr>
            <a:lstStyle/>
            <a:p>
              <a:pPr>
                <a:lnSpc>
                  <a:spcPct val="80000"/>
                </a:lnSpc>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US" sz="3200" b="1" dirty="0">
                  <a:ln>
                    <a:solidFill>
                      <a:schemeClr val="tx1"/>
                    </a:solidFill>
                  </a:ln>
                  <a:solidFill>
                    <a:srgbClr val="000000"/>
                  </a:solidFill>
                  <a:latin typeface="Kruti Dev 010" pitchFamily="2" charset="0"/>
                  <a:ea typeface="MS Gothic" pitchFamily="49" charset="-128"/>
                  <a:cs typeface="+mn-cs"/>
                </a:rPr>
                <a:t>egRo % ,d dSnh ds :i esa( </a:t>
              </a:r>
              <a:r>
                <a:rPr lang="en-US" sz="3200" b="1" dirty="0">
                  <a:ln>
                    <a:solidFill>
                      <a:srgbClr val="FF0000"/>
                    </a:solidFill>
                  </a:ln>
                  <a:solidFill>
                    <a:srgbClr val="FF0000"/>
                  </a:solidFill>
                  <a:latin typeface="Kruti Dev 010" pitchFamily="2" charset="0"/>
                  <a:ea typeface="MS Gothic" pitchFamily="49" charset="-128"/>
                  <a:cs typeface="+mn-cs"/>
                </a:rPr>
                <a:t>jkse</a:t>
              </a:r>
              <a:r>
                <a:rPr lang="en-US" sz="3200" b="1" dirty="0">
                  <a:solidFill>
                    <a:srgbClr val="000000"/>
                  </a:solidFill>
                  <a:latin typeface="Kruti Dev 010" pitchFamily="2" charset="0"/>
                  <a:ea typeface="MS Gothic" pitchFamily="49" charset="-128"/>
                  <a:cs typeface="+mn-cs"/>
                </a:rPr>
                <a:t> </a:t>
              </a:r>
              <a:r>
                <a:rPr lang="en-US" sz="3200" b="1" dirty="0">
                  <a:ln>
                    <a:solidFill>
                      <a:schemeClr val="tx1"/>
                    </a:solidFill>
                  </a:ln>
                  <a:solidFill>
                    <a:srgbClr val="000000"/>
                  </a:solidFill>
                  <a:latin typeface="Kruti Dev 010" pitchFamily="2" charset="0"/>
                  <a:ea typeface="MS Gothic" pitchFamily="49" charset="-128"/>
                  <a:cs typeface="+mn-cs"/>
                </a:rPr>
                <a:t>Hkstk x;k % </a:t>
              </a:r>
              <a:r>
                <a:rPr lang="en-US" sz="3200" b="1" dirty="0">
                  <a:ln>
                    <a:solidFill>
                      <a:srgbClr val="FF0000"/>
                    </a:solidFill>
                  </a:ln>
                  <a:solidFill>
                    <a:srgbClr val="FF0000"/>
                  </a:solidFill>
                  <a:latin typeface="Kruti Dev 010" pitchFamily="2" charset="0"/>
                  <a:ea typeface="MS Gothic" pitchFamily="49" charset="-128"/>
                  <a:cs typeface="+mn-cs"/>
                </a:rPr>
                <a:t>lhtj</a:t>
              </a:r>
              <a:r>
                <a:rPr lang="en-US" sz="3200" b="1" dirty="0">
                  <a:solidFill>
                    <a:srgbClr val="000000"/>
                  </a:solidFill>
                  <a:latin typeface="Kruti Dev 010" pitchFamily="2" charset="0"/>
                  <a:ea typeface="MS Gothic" pitchFamily="49" charset="-128"/>
                  <a:cs typeface="+mn-cs"/>
                </a:rPr>
                <a:t> </a:t>
              </a:r>
              <a:r>
                <a:rPr lang="en-US" sz="3200" b="1" dirty="0">
                  <a:ln>
                    <a:solidFill>
                      <a:schemeClr val="tx1"/>
                    </a:solidFill>
                  </a:ln>
                  <a:solidFill>
                    <a:srgbClr val="000000"/>
                  </a:solidFill>
                  <a:latin typeface="Kruti Dev 010" pitchFamily="2" charset="0"/>
                  <a:ea typeface="MS Gothic" pitchFamily="49" charset="-128"/>
                  <a:cs typeface="+mn-cs"/>
                </a:rPr>
                <a:t>ds njckj vkSj tsy esa elhgh izHkko NksMuk( ckn ds izeq[k i=( ^^vPNh yMkbZ yMh] vkSj fo'okl j[kk!**</a:t>
              </a:r>
              <a:endParaRPr lang="en-GB" sz="3200" b="1" dirty="0">
                <a:ln>
                  <a:solidFill>
                    <a:schemeClr val="tx1"/>
                  </a:solidFill>
                </a:ln>
                <a:solidFill>
                  <a:srgbClr val="000000"/>
                </a:solidFill>
                <a:latin typeface="Kruti Dev 010" pitchFamily="2" charset="0"/>
                <a:ea typeface="MS Gothic" pitchFamily="49" charset="-128"/>
                <a:cs typeface="+mn-cs"/>
              </a:endParaRPr>
            </a:p>
          </p:txBody>
        </p:sp>
      </p:grpSp>
      <p:grpSp>
        <p:nvGrpSpPr>
          <p:cNvPr id="6" name="Group 24"/>
          <p:cNvGrpSpPr>
            <a:grpSpLocks/>
          </p:cNvGrpSpPr>
          <p:nvPr/>
        </p:nvGrpSpPr>
        <p:grpSpPr bwMode="auto">
          <a:xfrm>
            <a:off x="987425" y="5291138"/>
            <a:ext cx="5661025" cy="719137"/>
            <a:chOff x="621" y="3333"/>
            <a:chExt cx="3567" cy="453"/>
          </a:xfrm>
        </p:grpSpPr>
        <p:sp>
          <p:nvSpPr>
            <p:cNvPr id="49177" name="Rectangle 25"/>
            <p:cNvSpPr>
              <a:spLocks noChangeArrowheads="1"/>
            </p:cNvSpPr>
            <p:nvPr/>
          </p:nvSpPr>
          <p:spPr bwMode="auto">
            <a:xfrm>
              <a:off x="621" y="3348"/>
              <a:ext cx="3512" cy="438"/>
            </a:xfrm>
            <a:prstGeom prst="rect">
              <a:avLst/>
            </a:prstGeom>
            <a:blipFill dpi="0" rotWithShape="0">
              <a:blip r:embed="rId6"/>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2261" name="Text Box 26"/>
            <p:cNvSpPr txBox="1">
              <a:spLocks noChangeArrowheads="1"/>
            </p:cNvSpPr>
            <p:nvPr/>
          </p:nvSpPr>
          <p:spPr bwMode="auto">
            <a:xfrm>
              <a:off x="624" y="3333"/>
              <a:ext cx="3564" cy="427"/>
            </a:xfrm>
            <a:prstGeom prst="rect">
              <a:avLst/>
            </a:prstGeom>
            <a:noFill/>
            <a:ln w="9525">
              <a:noFill/>
              <a:round/>
              <a:headEnd/>
              <a:tailEnd/>
            </a:ln>
          </p:spPr>
          <p:txBody>
            <a:bodyPr lIns="90000" tIns="46800" rIns="90000" bIns="46800">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4000" b="1" dirty="0">
                  <a:ln>
                    <a:solidFill>
                      <a:schemeClr val="tx1"/>
                    </a:solidFill>
                  </a:ln>
                  <a:solidFill>
                    <a:srgbClr val="000000"/>
                  </a:solidFill>
                  <a:latin typeface="Kruti Dev 010" pitchFamily="2" charset="0"/>
                  <a:ea typeface="MS Gothic" pitchFamily="49" charset="-128"/>
                  <a:cs typeface="+mn-cs"/>
                </a:rPr>
                <a:t>†- ^^</a:t>
              </a:r>
              <a:r>
                <a:rPr lang="en-US" sz="4000" b="1" dirty="0">
                  <a:ln>
                    <a:solidFill>
                      <a:srgbClr val="FF0000"/>
                    </a:solidFill>
                  </a:ln>
                  <a:solidFill>
                    <a:srgbClr val="FF0000"/>
                  </a:solidFill>
                  <a:latin typeface="Kruti Dev 010" pitchFamily="2" charset="0"/>
                  <a:ea typeface="MS Gothic" pitchFamily="49" charset="-128"/>
                  <a:cs typeface="+mn-cs"/>
                </a:rPr>
                <a:t>jkse</a:t>
              </a:r>
              <a:r>
                <a:rPr lang="en-US" sz="4000" b="1" dirty="0">
                  <a:solidFill>
                    <a:srgbClr val="000000"/>
                  </a:solidFill>
                  <a:latin typeface="Kruti Dev 010" pitchFamily="2" charset="0"/>
                  <a:ea typeface="MS Gothic" pitchFamily="49" charset="-128"/>
                  <a:cs typeface="+mn-cs"/>
                </a:rPr>
                <a:t> </a:t>
              </a:r>
              <a:r>
                <a:rPr lang="en-US" sz="4000" b="1" dirty="0">
                  <a:ln>
                    <a:solidFill>
                      <a:schemeClr val="tx1"/>
                    </a:solidFill>
                  </a:ln>
                  <a:solidFill>
                    <a:srgbClr val="000000"/>
                  </a:solidFill>
                  <a:latin typeface="Kruti Dev 010" pitchFamily="2" charset="0"/>
                  <a:ea typeface="MS Gothic" pitchFamily="49" charset="-128"/>
                  <a:cs typeface="+mn-cs"/>
                </a:rPr>
                <a:t>ls </a:t>
              </a:r>
              <a:r>
                <a:rPr lang="en-US" sz="4000" b="1" dirty="0">
                  <a:ln>
                    <a:solidFill>
                      <a:srgbClr val="FF0000"/>
                    </a:solidFill>
                  </a:ln>
                  <a:solidFill>
                    <a:srgbClr val="FF0000"/>
                  </a:solidFill>
                  <a:latin typeface="Kruti Dev 010" pitchFamily="2" charset="0"/>
                  <a:ea typeface="MS Gothic" pitchFamily="49" charset="-128"/>
                  <a:cs typeface="+mn-cs"/>
                </a:rPr>
                <a:t>miyfC/k</a:t>
              </a:r>
              <a:r>
                <a:rPr lang="en-US" sz="4000" b="1" dirty="0">
                  <a:solidFill>
                    <a:srgbClr val="000000"/>
                  </a:solidFill>
                  <a:latin typeface="Kruti Dev 010" pitchFamily="2" charset="0"/>
                  <a:ea typeface="MS Gothic" pitchFamily="49" charset="-128"/>
                  <a:cs typeface="+mn-cs"/>
                </a:rPr>
                <a:t> </a:t>
              </a:r>
              <a:r>
                <a:rPr lang="en-US" sz="4000" b="1" dirty="0">
                  <a:ln>
                    <a:solidFill>
                      <a:schemeClr val="tx1"/>
                    </a:solidFill>
                  </a:ln>
                  <a:solidFill>
                    <a:srgbClr val="000000"/>
                  </a:solidFill>
                  <a:latin typeface="Kruti Dev 010" pitchFamily="2" charset="0"/>
                  <a:ea typeface="MS Gothic" pitchFamily="49" charset="-128"/>
                  <a:cs typeface="+mn-cs"/>
                </a:rPr>
                <a:t>dh vksj**</a:t>
              </a:r>
              <a:endParaRPr lang="en-GB" sz="4000" b="1" dirty="0">
                <a:ln>
                  <a:solidFill>
                    <a:schemeClr val="tx1"/>
                  </a:solidFill>
                </a:ln>
                <a:solidFill>
                  <a:srgbClr val="000000"/>
                </a:solidFill>
                <a:latin typeface="Kruti Dev 010" pitchFamily="2" charset="0"/>
                <a:ea typeface="MS Gothic" pitchFamily="49" charset="-128"/>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49174"/>
                                        </p:tgtEl>
                                        <p:attrNameLst>
                                          <p:attrName>style.visibility</p:attrName>
                                        </p:attrNameLst>
                                      </p:cBhvr>
                                      <p:to>
                                        <p:strVal val="visible"/>
                                      </p:to>
                                    </p:set>
                                    <p:animEffect transition="in" filter="fade">
                                      <p:cBhvr>
                                        <p:cTn id="15" dur="1000"/>
                                        <p:tgtEl>
                                          <p:spTgt spid="491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9197"/>
                                        </p:tgtEl>
                                        <p:attrNameLst>
                                          <p:attrName>style.visibility</p:attrName>
                                        </p:attrNameLst>
                                      </p:cBhvr>
                                      <p:to>
                                        <p:strVal val="visible"/>
                                      </p:to>
                                    </p:set>
                                    <p:anim calcmode="lin" valueType="num">
                                      <p:cBhvr>
                                        <p:cTn id="20" dur="2000" fill="hold"/>
                                        <p:tgtEl>
                                          <p:spTgt spid="49197"/>
                                        </p:tgtEl>
                                        <p:attrNameLst>
                                          <p:attrName>ppt_w</p:attrName>
                                        </p:attrNameLst>
                                      </p:cBhvr>
                                      <p:tavLst>
                                        <p:tav tm="100000">
                                          <p:val>
                                            <p:strVal val="(6*min(ma#ppt_x(#ppt_w*#ppt_h,.3),1)-7.4)/-.7*#ppt_w"/>
                                          </p:val>
                                        </p:tav>
                                        <p:tav>
                                          <p:val>
                                            <p:strVal val="#ppt_w"/>
                                          </p:val>
                                        </p:tav>
                                      </p:tavLst>
                                    </p:anim>
                                    <p:anim calcmode="lin" valueType="num">
                                      <p:cBhvr>
                                        <p:cTn id="21" dur="2000" fill="hold"/>
                                        <p:tgtEl>
                                          <p:spTgt spid="49197"/>
                                        </p:tgtEl>
                                        <p:attrNameLst>
                                          <p:attrName>ppt_h</p:attrName>
                                        </p:attrNameLst>
                                      </p:cBhvr>
                                      <p:tavLst>
                                        <p:tav tm="100000">
                                          <p:val>
                                            <p:strVal val="(6*min(ma#ppt_x(#ppt_w*#ppt_h,.3),1)-7.4)/-.7*#ppt_h"/>
                                          </p:val>
                                        </p:tav>
                                        <p:tav>
                                          <p:val>
                                            <p:strVal val="#ppt_h"/>
                                          </p:val>
                                        </p:tav>
                                      </p:tavLst>
                                    </p:anim>
                                    <p:anim calcmode="lin" valueType="num">
                                      <p:cBhvr>
                                        <p:cTn id="22" dur="2000" fill="hold"/>
                                        <p:tgtEl>
                                          <p:spTgt spid="49197"/>
                                        </p:tgtEl>
                                        <p:attrNameLst>
                                          <p:attrName>ppt_x</p:attrName>
                                        </p:attrNameLst>
                                      </p:cBhvr>
                                      <p:tavLst>
                                        <p:tav tm="100000">
                                          <p:val>
                                            <p:fltVal val="0.5"/>
                                          </p:val>
                                        </p:tav>
                                        <p:tav>
                                          <p:val>
                                            <p:strVal val="#ppt_x"/>
                                          </p:val>
                                        </p:tav>
                                      </p:tavLst>
                                    </p:anim>
                                    <p:anim calcmode="lin" valueType="num">
                                      <p:cBhvr>
                                        <p:cTn id="23" dur="2000" fill="hold"/>
                                        <p:tgtEl>
                                          <p:spTgt spid="49197"/>
                                        </p:tgtEl>
                                        <p:attrNameLst>
                                          <p:attrName>ppt_y</p:attrName>
                                        </p:attrNameLst>
                                      </p:cBhvr>
                                      <p:tavLst>
                                        <p:tav tm="100000">
                                          <p:val>
                                            <p:strVal val="1+(6*min(ma#ppt_x(#ppt_w*#ppt_h,.3),1)-7.4)/-.7*#ppt_h/2"/>
                                          </p:val>
                                        </p:tav>
                                        <p:tav>
                                          <p:val>
                                            <p:strVal val="#ppt_y"/>
                                          </p:val>
                                        </p:tav>
                                      </p:tavLst>
                                    </p:anim>
                                  </p:childTnLst>
                                </p:cTn>
                              </p:par>
                            </p:childTnLst>
                          </p:cTn>
                        </p:par>
                        <p:par>
                          <p:cTn id="24" fill="hold" nodeType="afterGroup">
                            <p:stCondLst>
                              <p:cond delay="0"/>
                            </p:stCondLst>
                            <p:childTnLst>
                              <p:par>
                                <p:cTn id="25" presetID="23" presetClass="entr" presetSubtype="36" fill="hold" grpId="0" nodeType="afterEffect">
                                  <p:stCondLst>
                                    <p:cond delay="0"/>
                                  </p:stCondLst>
                                  <p:childTnLst>
                                    <p:set>
                                      <p:cBhvr>
                                        <p:cTn id="26" dur="1" fill="hold">
                                          <p:stCondLst>
                                            <p:cond delay="0"/>
                                          </p:stCondLst>
                                        </p:cTn>
                                        <p:tgtEl>
                                          <p:spTgt spid="49196"/>
                                        </p:tgtEl>
                                        <p:attrNameLst>
                                          <p:attrName>style.visibility</p:attrName>
                                        </p:attrNameLst>
                                      </p:cBhvr>
                                      <p:to>
                                        <p:strVal val="visible"/>
                                      </p:to>
                                    </p:set>
                                    <p:anim calcmode="lin" valueType="num">
                                      <p:cBhvr>
                                        <p:cTn id="27" dur="500" fill="hold"/>
                                        <p:tgtEl>
                                          <p:spTgt spid="49196"/>
                                        </p:tgtEl>
                                        <p:attrNameLst>
                                          <p:attrName>ppt_w</p:attrName>
                                        </p:attrNameLst>
                                      </p:cBhvr>
                                      <p:tavLst>
                                        <p:tav tm="100000">
                                          <p:val>
                                            <p:strVal val="(6*min(ma#ppt_x(#ppt_w*#ppt_h,.3),1)-7.4)/-.7*#ppt_w"/>
                                          </p:val>
                                        </p:tav>
                                        <p:tav>
                                          <p:val>
                                            <p:strVal val="#ppt_w"/>
                                          </p:val>
                                        </p:tav>
                                      </p:tavLst>
                                    </p:anim>
                                    <p:anim calcmode="lin" valueType="num">
                                      <p:cBhvr>
                                        <p:cTn id="28" dur="500" fill="hold"/>
                                        <p:tgtEl>
                                          <p:spTgt spid="49196"/>
                                        </p:tgtEl>
                                        <p:attrNameLst>
                                          <p:attrName>ppt_h</p:attrName>
                                        </p:attrNameLst>
                                      </p:cBhvr>
                                      <p:tavLst>
                                        <p:tav tm="100000">
                                          <p:val>
                                            <p:strVal val="(6*min(ma#ppt_x(#ppt_w*#ppt_h,.3),1)-7.4)/-.7*#ppt_h"/>
                                          </p:val>
                                        </p:tav>
                                        <p:tav>
                                          <p:val>
                                            <p:strVal val="#ppt_h"/>
                                          </p:val>
                                        </p:tav>
                                      </p:tavLst>
                                    </p:anim>
                                    <p:anim calcmode="lin" valueType="num">
                                      <p:cBhvr>
                                        <p:cTn id="29" dur="500" fill="hold"/>
                                        <p:tgtEl>
                                          <p:spTgt spid="49196"/>
                                        </p:tgtEl>
                                        <p:attrNameLst>
                                          <p:attrName>ppt_x</p:attrName>
                                        </p:attrNameLst>
                                      </p:cBhvr>
                                      <p:tavLst>
                                        <p:tav tm="100000">
                                          <p:val>
                                            <p:fltVal val="0.5"/>
                                          </p:val>
                                        </p:tav>
                                        <p:tav>
                                          <p:val>
                                            <p:strVal val="#ppt_x"/>
                                          </p:val>
                                        </p:tav>
                                      </p:tavLst>
                                    </p:anim>
                                    <p:anim calcmode="lin" valueType="num">
                                      <p:cBhvr>
                                        <p:cTn id="30" dur="500" fill="hold"/>
                                        <p:tgtEl>
                                          <p:spTgt spid="49196"/>
                                        </p:tgtEl>
                                        <p:attrNameLst>
                                          <p:attrName>ppt_y</p:attrName>
                                        </p:attrNameLst>
                                      </p:cBhvr>
                                      <p:tavLst>
                                        <p:tav tm="100000">
                                          <p:val>
                                            <p:strVal val="1+(6*min(ma#ppt_x(#ppt_w*#ppt_h,.3),1)-7.4)/-.7*#ppt_h/2"/>
                                          </p:val>
                                        </p:tav>
                                        <p:tav>
                                          <p:val>
                                            <p:strVal val="#ppt_y"/>
                                          </p:val>
                                        </p:tav>
                                      </p:tavLst>
                                    </p:anim>
                                  </p:childTnLst>
                                </p:cTn>
                              </p:par>
                            </p:childTnLst>
                          </p:cTn>
                        </p:par>
                        <p:par>
                          <p:cTn id="31" fill="hold" nodeType="afterGroup">
                            <p:stCondLst>
                              <p:cond delay="0"/>
                            </p:stCondLst>
                            <p:childTnLst>
                              <p:par>
                                <p:cTn id="32" presetID="10" presetClass="entr" fill="hold" grpId="0" nodeType="afterEffect">
                                  <p:stCondLst>
                                    <p:cond delay="0"/>
                                  </p:stCondLst>
                                  <p:childTnLst>
                                    <p:set>
                                      <p:cBhvr>
                                        <p:cTn id="33" dur="1" fill="hold">
                                          <p:stCondLst>
                                            <p:cond delay="0"/>
                                          </p:stCondLst>
                                        </p:cTn>
                                        <p:tgtEl>
                                          <p:spTgt spid="49195"/>
                                        </p:tgtEl>
                                        <p:attrNameLst>
                                          <p:attrName>style.visibility</p:attrName>
                                        </p:attrNameLst>
                                      </p:cBhvr>
                                      <p:to>
                                        <p:strVal val="visible"/>
                                      </p:to>
                                    </p:set>
                                    <p:animEffect transition="in" filter="fade">
                                      <p:cBhvr>
                                        <p:cTn id="34" dur="1000"/>
                                        <p:tgtEl>
                                          <p:spTgt spid="49195"/>
                                        </p:tgtEl>
                                      </p:cBhvr>
                                    </p:animEffect>
                                  </p:childTnLst>
                                </p:cTn>
                              </p:par>
                            </p:childTnLst>
                          </p:cTn>
                        </p:par>
                        <p:par>
                          <p:cTn id="35" fill="hold" nodeType="afterGroup">
                            <p:stCondLst>
                              <p:cond delay="0"/>
                            </p:stCondLst>
                            <p:childTnLst>
                              <p:par>
                                <p:cTn id="36" presetID="10" presetClass="entr" fill="hold" grpId="0" nodeType="afterEffect">
                                  <p:stCondLst>
                                    <p:cond delay="0"/>
                                  </p:stCondLst>
                                  <p:childTnLst>
                                    <p:set>
                                      <p:cBhvr>
                                        <p:cTn id="37" dur="1" fill="hold">
                                          <p:stCondLst>
                                            <p:cond delay="0"/>
                                          </p:stCondLst>
                                        </p:cTn>
                                        <p:tgtEl>
                                          <p:spTgt spid="49194"/>
                                        </p:tgtEl>
                                        <p:attrNameLst>
                                          <p:attrName>style.visibility</p:attrName>
                                        </p:attrNameLst>
                                      </p:cBhvr>
                                      <p:to>
                                        <p:strVal val="visible"/>
                                      </p:to>
                                    </p:set>
                                    <p:animEffect transition="in" filter="fade">
                                      <p:cBhvr>
                                        <p:cTn id="38" dur="1000"/>
                                        <p:tgtEl>
                                          <p:spTgt spid="49194"/>
                                        </p:tgtEl>
                                      </p:cBhvr>
                                    </p:animEffect>
                                  </p:childTnLst>
                                </p:cTn>
                              </p:par>
                            </p:childTnLst>
                          </p:cTn>
                        </p:par>
                        <p:par>
                          <p:cTn id="39" fill="hold" nodeType="afterGroup">
                            <p:stCondLst>
                              <p:cond delay="0"/>
                            </p:stCondLst>
                            <p:childTnLst>
                              <p:par>
                                <p:cTn id="40" presetID="10" presetClass="entr" fill="hold" grpId="0" nodeType="afterEffect">
                                  <p:stCondLst>
                                    <p:cond delay="0"/>
                                  </p:stCondLst>
                                  <p:childTnLst>
                                    <p:set>
                                      <p:cBhvr>
                                        <p:cTn id="41" dur="1" fill="hold">
                                          <p:stCondLst>
                                            <p:cond delay="0"/>
                                          </p:stCondLst>
                                        </p:cTn>
                                        <p:tgtEl>
                                          <p:spTgt spid="49193"/>
                                        </p:tgtEl>
                                        <p:attrNameLst>
                                          <p:attrName>style.visibility</p:attrName>
                                        </p:attrNameLst>
                                      </p:cBhvr>
                                      <p:to>
                                        <p:strVal val="visible"/>
                                      </p:to>
                                    </p:set>
                                    <p:animEffect transition="in" filter="fade">
                                      <p:cBhvr>
                                        <p:cTn id="42" dur="1000"/>
                                        <p:tgtEl>
                                          <p:spTgt spid="49193"/>
                                        </p:tgtEl>
                                      </p:cBhvr>
                                    </p:animEffect>
                                  </p:childTnLst>
                                </p:cTn>
                              </p:par>
                            </p:childTnLst>
                          </p:cTn>
                        </p:par>
                        <p:par>
                          <p:cTn id="43" fill="hold" nodeType="afterGroup">
                            <p:stCondLst>
                              <p:cond delay="0"/>
                            </p:stCondLst>
                            <p:childTnLst>
                              <p:par>
                                <p:cTn id="44" presetID="10" presetClass="entr" fill="hold" grpId="0" nodeType="afterEffect">
                                  <p:stCondLst>
                                    <p:cond delay="0"/>
                                  </p:stCondLst>
                                  <p:childTnLst>
                                    <p:set>
                                      <p:cBhvr>
                                        <p:cTn id="45" dur="1" fill="hold">
                                          <p:stCondLst>
                                            <p:cond delay="0"/>
                                          </p:stCondLst>
                                        </p:cTn>
                                        <p:tgtEl>
                                          <p:spTgt spid="49189"/>
                                        </p:tgtEl>
                                        <p:attrNameLst>
                                          <p:attrName>style.visibility</p:attrName>
                                        </p:attrNameLst>
                                      </p:cBhvr>
                                      <p:to>
                                        <p:strVal val="visible"/>
                                      </p:to>
                                    </p:set>
                                    <p:animEffect transition="in" filter="fade">
                                      <p:cBhvr>
                                        <p:cTn id="46" dur="1000"/>
                                        <p:tgtEl>
                                          <p:spTgt spid="4918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100000">
                                          <p:val>
                                            <p:strVal val="#ppt_x"/>
                                          </p:val>
                                        </p:tav>
                                        <p:tav>
                                          <p:val>
                                            <p:strVal val="#ppt_x"/>
                                          </p:val>
                                        </p:tav>
                                      </p:tavLst>
                                    </p:anim>
                                    <p:anim calcmode="lin" valueType="num">
                                      <p:cBhvr>
                                        <p:cTn id="57" dur="500" fill="hold"/>
                                        <p:tgtEl>
                                          <p:spTgt spid="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9" grpId="0" animBg="1"/>
      <p:bldP spid="49193" grpId="0" animBg="1"/>
      <p:bldP spid="49194" grpId="0" animBg="1"/>
      <p:bldP spid="49195" grpId="0" animBg="1"/>
      <p:bldP spid="4919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20"/>
          <p:cNvSpPr txBox="1">
            <a:spLocks noChangeArrowheads="1"/>
          </p:cNvSpPr>
          <p:nvPr/>
        </p:nvSpPr>
        <p:spPr bwMode="auto">
          <a:xfrm>
            <a:off x="1150930" y="5239322"/>
            <a:ext cx="2878138"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500"/>
              </a:spcBef>
              <a:buClr>
                <a:srgbClr val="0033CC"/>
              </a:buClr>
              <a:defRPr/>
            </a:pPr>
            <a:r>
              <a:rPr lang="en-GB" sz="4000" b="1" dirty="0" smtClean="0">
                <a:ln>
                  <a:solidFill>
                    <a:srgbClr val="0066FF"/>
                  </a:solidFill>
                </a:ln>
                <a:solidFill>
                  <a:srgbClr val="0033CC"/>
                </a:solidFill>
                <a:effectLst>
                  <a:glow rad="152400">
                    <a:schemeClr val="bg1"/>
                  </a:glow>
                </a:effectLst>
                <a:latin typeface="Kruti Dev 010" pitchFamily="2" charset="0"/>
              </a:rPr>
              <a:t>vÝhdk</a:t>
            </a:r>
            <a:endParaRPr lang="en-GB" sz="4000" b="1" dirty="0">
              <a:ln>
                <a:solidFill>
                  <a:srgbClr val="0066FF"/>
                </a:solidFill>
              </a:ln>
              <a:solidFill>
                <a:srgbClr val="0033CC"/>
              </a:solidFill>
              <a:effectLst>
                <a:glow rad="152400">
                  <a:schemeClr val="bg1"/>
                </a:glow>
              </a:effectLst>
              <a:latin typeface="Kruti Dev 010" pitchFamily="2" charset="0"/>
            </a:endParaRPr>
          </a:p>
        </p:txBody>
      </p:sp>
      <p:sp>
        <p:nvSpPr>
          <p:cNvPr id="101378"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101379" name="Rectangle 2"/>
          <p:cNvSpPr>
            <a:spLocks noChangeArrowheads="1"/>
          </p:cNvSpPr>
          <p:nvPr/>
        </p:nvSpPr>
        <p:spPr bwMode="auto">
          <a:xfrm>
            <a:off x="8596313" y="7416800"/>
            <a:ext cx="6080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buClr>
                <a:srgbClr val="FFFFFF"/>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1000" b="1">
                <a:solidFill>
                  <a:srgbClr val="FFFFFF"/>
                </a:solidFill>
                <a:latin typeface="Kruti Dev 010" charset="0"/>
                <a:ea typeface="MS Gothic" charset="0"/>
                <a:cs typeface="MS Gothic" charset="0"/>
              </a:rPr>
              <a:t>9.65.08.</a:t>
            </a:r>
          </a:p>
        </p:txBody>
      </p:sp>
      <p:pic>
        <p:nvPicPr>
          <p:cNvPr id="10138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463" y="538163"/>
            <a:ext cx="8745537" cy="6551612"/>
          </a:xfrm>
          <a:prstGeom prst="rect">
            <a:avLst/>
          </a:prstGeom>
          <a:noFill/>
          <a:ln>
            <a:noFill/>
          </a:ln>
          <a:effectLst>
            <a:outerShdw dist="71785"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1381"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255" tIns="45626" rIns="91255" bIns="45626" anchor="ctr"/>
          <a:lstStyle/>
          <a:p>
            <a:endParaRPr lang="en-US"/>
          </a:p>
        </p:txBody>
      </p:sp>
      <p:sp>
        <p:nvSpPr>
          <p:cNvPr id="101382" name="Rectangle 6"/>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sp>
        <p:nvSpPr>
          <p:cNvPr id="101383" name="Text Box 7"/>
          <p:cNvSpPr txBox="1">
            <a:spLocks noChangeArrowheads="1"/>
          </p:cNvSpPr>
          <p:nvPr/>
        </p:nvSpPr>
        <p:spPr bwMode="auto">
          <a:xfrm>
            <a:off x="9632950" y="115888"/>
            <a:ext cx="3127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375"/>
              </a:spcBef>
              <a:buClr>
                <a:srgbClr val="FFA27C"/>
              </a:buClr>
            </a:pPr>
            <a:r>
              <a:rPr lang="en-GB" sz="2200">
                <a:solidFill>
                  <a:srgbClr val="FFA27C"/>
                </a:solidFill>
                <a:latin typeface="Kruti Dev 010" charset="0"/>
                <a:ea typeface="MS Gothic" charset="0"/>
                <a:cs typeface="MS Gothic" charset="0"/>
              </a:rPr>
              <a:t> </a:t>
            </a:r>
          </a:p>
        </p:txBody>
      </p:sp>
      <p:sp>
        <p:nvSpPr>
          <p:cNvPr id="101384" name="Text Box 9"/>
          <p:cNvSpPr txBox="1">
            <a:spLocks noChangeArrowheads="1"/>
          </p:cNvSpPr>
          <p:nvPr/>
        </p:nvSpPr>
        <p:spPr bwMode="auto">
          <a:xfrm>
            <a:off x="1068388" y="4379913"/>
            <a:ext cx="287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880" tIns="51120" rIns="101880" bIns="5112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spcBef>
                <a:spcPts val="2513"/>
              </a:spcBef>
              <a:buClr>
                <a:srgbClr val="0033CC"/>
              </a:buClr>
            </a:pPr>
            <a:r>
              <a:rPr lang="en-GB" sz="4000" b="1">
                <a:solidFill>
                  <a:srgbClr val="0033CC"/>
                </a:solidFill>
                <a:latin typeface="Kruti Dev 010" charset="0"/>
                <a:ea typeface="MS Gothic" charset="0"/>
                <a:cs typeface="MS Gothic" charset="0"/>
              </a:rPr>
              <a:t>AFRICA</a:t>
            </a:r>
          </a:p>
        </p:txBody>
      </p:sp>
      <p:sp>
        <p:nvSpPr>
          <p:cNvPr id="101385" name="Text Box 13"/>
          <p:cNvSpPr txBox="1">
            <a:spLocks noChangeArrowheads="1"/>
          </p:cNvSpPr>
          <p:nvPr/>
        </p:nvSpPr>
        <p:spPr bwMode="auto">
          <a:xfrm>
            <a:off x="9474200" y="6991350"/>
            <a:ext cx="182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buFontTx/>
              <a:buNone/>
            </a:pPr>
            <a:endParaRPr lang="en-US">
              <a:solidFill>
                <a:srgbClr val="FFFFFF"/>
              </a:solidFill>
              <a:latin typeface="Kruti Dev 010" charset="0"/>
              <a:ea typeface="MS Gothic" charset="0"/>
              <a:cs typeface="MS Gothic" charset="0"/>
            </a:endParaRPr>
          </a:p>
        </p:txBody>
      </p:sp>
      <p:sp>
        <p:nvSpPr>
          <p:cNvPr id="101386" name="Text Box 14"/>
          <p:cNvSpPr txBox="1">
            <a:spLocks noChangeArrowheads="1"/>
          </p:cNvSpPr>
          <p:nvPr/>
        </p:nvSpPr>
        <p:spPr bwMode="auto">
          <a:xfrm>
            <a:off x="9191625" y="7410450"/>
            <a:ext cx="290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625"/>
              </a:spcBef>
              <a:buClr>
                <a:srgbClr val="FFFFFF"/>
              </a:buClr>
            </a:pPr>
            <a:r>
              <a:rPr lang="en-GB" sz="1000" b="1">
                <a:solidFill>
                  <a:srgbClr val="FFFFFF"/>
                </a:solidFill>
                <a:latin typeface="Kruti Dev 010" charset="0"/>
                <a:ea typeface="MS Gothic" charset="0"/>
                <a:cs typeface="MS Gothic" charset="0"/>
              </a:rPr>
              <a:t>47</a:t>
            </a:r>
          </a:p>
        </p:txBody>
      </p:sp>
      <p:sp>
        <p:nvSpPr>
          <p:cNvPr id="101387" name="Text Box 15"/>
          <p:cNvSpPr txBox="1">
            <a:spLocks noChangeArrowheads="1"/>
          </p:cNvSpPr>
          <p:nvPr/>
        </p:nvSpPr>
        <p:spPr bwMode="auto">
          <a:xfrm>
            <a:off x="9571038" y="7351713"/>
            <a:ext cx="26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000"/>
              </a:spcBef>
              <a:buClr>
                <a:srgbClr val="FFFFFF"/>
              </a:buClr>
            </a:pPr>
            <a:r>
              <a:rPr lang="en-GB" sz="1600" b="1">
                <a:solidFill>
                  <a:srgbClr val="FFFFFF"/>
                </a:solidFill>
                <a:latin typeface="Kruti Dev 010" charset="0"/>
                <a:ea typeface="MS Gothic" charset="0"/>
                <a:cs typeface="MS Gothic" charset="0"/>
              </a:rPr>
              <a:t>7</a:t>
            </a:r>
          </a:p>
        </p:txBody>
      </p:sp>
      <p:grpSp>
        <p:nvGrpSpPr>
          <p:cNvPr id="3" name="Group 18"/>
          <p:cNvGrpSpPr>
            <a:grpSpLocks/>
          </p:cNvGrpSpPr>
          <p:nvPr/>
        </p:nvGrpSpPr>
        <p:grpSpPr bwMode="auto">
          <a:xfrm>
            <a:off x="1100138" y="3814763"/>
            <a:ext cx="8088312" cy="2016125"/>
            <a:chOff x="-3177" y="1908"/>
            <a:chExt cx="5095" cy="1270"/>
          </a:xfrm>
        </p:grpSpPr>
        <p:pic>
          <p:nvPicPr>
            <p:cNvPr id="101420"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6" y="2007"/>
              <a:ext cx="1562" cy="1171"/>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1421" name="Text Box 20"/>
            <p:cNvSpPr txBox="1">
              <a:spLocks noChangeArrowheads="1"/>
            </p:cNvSpPr>
            <p:nvPr/>
          </p:nvSpPr>
          <p:spPr bwMode="auto">
            <a:xfrm>
              <a:off x="-3177" y="1908"/>
              <a:ext cx="3477" cy="288"/>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750"/>
                </a:spcBef>
                <a:buClr>
                  <a:srgbClr val="FFFF00"/>
                </a:buClr>
              </a:pPr>
              <a:endParaRPr lang="en-US" b="1">
                <a:solidFill>
                  <a:srgbClr val="FFFF00"/>
                </a:solidFill>
                <a:latin typeface="Kruti Dev 010" charset="0"/>
                <a:ea typeface="MS Gothic" charset="0"/>
                <a:cs typeface="MS Gothic" charset="0"/>
              </a:endParaRPr>
            </a:p>
          </p:txBody>
        </p:sp>
      </p:grpSp>
      <p:grpSp>
        <p:nvGrpSpPr>
          <p:cNvPr id="4" name="Group 21"/>
          <p:cNvGrpSpPr>
            <a:grpSpLocks/>
          </p:cNvGrpSpPr>
          <p:nvPr/>
        </p:nvGrpSpPr>
        <p:grpSpPr bwMode="auto">
          <a:xfrm>
            <a:off x="3171825" y="885825"/>
            <a:ext cx="6034088" cy="4032250"/>
            <a:chOff x="-1287" y="-927"/>
            <a:chExt cx="3801" cy="2540"/>
          </a:xfrm>
        </p:grpSpPr>
        <p:pic>
          <p:nvPicPr>
            <p:cNvPr id="101418" name="Picture 2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9" y="331"/>
              <a:ext cx="1769" cy="1282"/>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0199" name="Text Box 23"/>
            <p:cNvSpPr txBox="1">
              <a:spLocks noChangeArrowheads="1"/>
            </p:cNvSpPr>
            <p:nvPr/>
          </p:nvSpPr>
          <p:spPr bwMode="auto">
            <a:xfrm>
              <a:off x="-1287" y="-927"/>
              <a:ext cx="3801" cy="38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453226">
                <a:spcBef>
                  <a:spcPts val="1749"/>
                </a:spcBef>
                <a:buClr>
                  <a:srgbClr val="FFFF00"/>
                </a:buClr>
                <a:defRPr/>
              </a:pPr>
              <a:r>
                <a:rPr lang="en-GB" sz="3600" b="1" dirty="0" smtClean="0">
                  <a:ln>
                    <a:solidFill>
                      <a:srgbClr val="FFFF00"/>
                    </a:solidFill>
                  </a:ln>
                  <a:solidFill>
                    <a:srgbClr val="FFFF00"/>
                  </a:solidFill>
                  <a:latin typeface="Kruti Dev 010" pitchFamily="2" charset="0"/>
                  <a:ea typeface="ＭＳ Ｐゴシック" pitchFamily="34" charset="-128"/>
                </a:rPr>
                <a:t>ƒ ^^n</a:t>
              </a:r>
              <a:r>
                <a:rPr lang="en-GB" altLang="ja-JP" sz="3600" b="1" dirty="0" smtClean="0">
                  <a:ln>
                    <a:solidFill>
                      <a:srgbClr val="FFFF00"/>
                    </a:solidFill>
                  </a:ln>
                  <a:solidFill>
                    <a:srgbClr val="FFFF00"/>
                  </a:solidFill>
                  <a:latin typeface="Kruti Dev 010" pitchFamily="2" charset="0"/>
                  <a:ea typeface="ＭＳ Ｐゴシック" pitchFamily="34" charset="-128"/>
                </a:rPr>
                <a:t> </a:t>
              </a:r>
              <a:r>
                <a:rPr lang="en-GB" altLang="ja-JP" sz="3600" b="1" u="sng" dirty="0" smtClean="0">
                  <a:ln>
                    <a:solidFill>
                      <a:srgbClr val="FFFF00"/>
                    </a:solidFill>
                  </a:ln>
                  <a:solidFill>
                    <a:srgbClr val="FFFF00"/>
                  </a:solidFill>
                  <a:latin typeface="Kruti Dev 010" pitchFamily="2" charset="0"/>
                  <a:ea typeface="ＭＳ Ｐゴシック" pitchFamily="34" charset="-128"/>
                </a:rPr>
                <a:t>gqd</a:t>
              </a:r>
              <a:r>
                <a:rPr lang="en-GB" altLang="ja-JP" sz="3600" b="1" dirty="0" smtClean="0">
                  <a:ln>
                    <a:solidFill>
                      <a:srgbClr val="FFFF00"/>
                    </a:solidFill>
                  </a:ln>
                  <a:solidFill>
                    <a:srgbClr val="FFFF00"/>
                  </a:solidFill>
                  <a:latin typeface="Kruti Dev 010" pitchFamily="2" charset="0"/>
                  <a:ea typeface="ＭＳ Ｐゴシック" pitchFamily="34" charset="-128"/>
                </a:rPr>
                <a:t> % ,d </a:t>
              </a:r>
              <a:r>
                <a:rPr lang="en-GB" altLang="ja-JP" sz="3600" b="1" u="sng" dirty="0" smtClean="0">
                  <a:ln>
                    <a:solidFill>
                      <a:srgbClr val="FFFF00"/>
                    </a:solidFill>
                  </a:ln>
                  <a:solidFill>
                    <a:srgbClr val="FFFF00"/>
                  </a:solidFill>
                  <a:latin typeface="Kruti Dev 010" pitchFamily="2" charset="0"/>
                  <a:ea typeface="ＭＳ Ｐゴシック" pitchFamily="34" charset="-128"/>
                </a:rPr>
                <a:t>iz;ksx'kkyk**</a:t>
              </a:r>
              <a:r>
                <a:rPr lang="en-GB" altLang="ja-JP" sz="3600" b="1" dirty="0" smtClean="0">
                  <a:ln>
                    <a:solidFill>
                      <a:srgbClr val="FFFF00"/>
                    </a:solidFill>
                  </a:ln>
                  <a:solidFill>
                    <a:srgbClr val="FFFF00"/>
                  </a:solidFill>
                  <a:latin typeface="Kruti Dev 010" pitchFamily="2" charset="0"/>
                  <a:ea typeface="ＭＳ Ｐゴシック" pitchFamily="34" charset="-128"/>
                </a:rPr>
                <a:t>”</a:t>
              </a:r>
              <a:endParaRPr lang="en-GB" sz="3200" b="1" dirty="0">
                <a:ln>
                  <a:solidFill>
                    <a:srgbClr val="FFFF00"/>
                  </a:solidFill>
                </a:ln>
                <a:solidFill>
                  <a:srgbClr val="FFFF00"/>
                </a:solidFill>
                <a:latin typeface="Kruti Dev 010" pitchFamily="2" charset="0"/>
                <a:ea typeface="MS Gothic" charset="0"/>
                <a:cs typeface="MS Gothic" charset="0"/>
              </a:endParaRPr>
            </a:p>
          </p:txBody>
        </p:sp>
      </p:grpSp>
      <p:grpSp>
        <p:nvGrpSpPr>
          <p:cNvPr id="5" name="Group 24"/>
          <p:cNvGrpSpPr>
            <a:grpSpLocks/>
          </p:cNvGrpSpPr>
          <p:nvPr/>
        </p:nvGrpSpPr>
        <p:grpSpPr bwMode="auto">
          <a:xfrm>
            <a:off x="1885950" y="1743075"/>
            <a:ext cx="6799263" cy="1527175"/>
            <a:chOff x="1822" y="1259"/>
            <a:chExt cx="4283" cy="962"/>
          </a:xfrm>
        </p:grpSpPr>
        <p:pic>
          <p:nvPicPr>
            <p:cNvPr id="101416" name="Picture 25"/>
            <p:cNvPicPr>
              <a:picLocks noChangeAspect="1" noChangeArrowheads="1"/>
            </p:cNvPicPr>
            <p:nvPr/>
          </p:nvPicPr>
          <p:blipFill>
            <a:blip r:embed="rId7" cstate="screen">
              <a:lum contrast="18000"/>
              <a:extLst>
                <a:ext uri="{28A0092B-C50C-407E-A947-70E740481C1C}">
                  <a14:useLocalDpi xmlns:a14="http://schemas.microsoft.com/office/drawing/2010/main"/>
                </a:ext>
              </a:extLst>
            </a:blip>
            <a:srcRect/>
            <a:stretch>
              <a:fillRect/>
            </a:stretch>
          </p:blipFill>
          <p:spPr bwMode="auto">
            <a:xfrm>
              <a:off x="1822" y="1259"/>
              <a:ext cx="1324" cy="962"/>
            </a:xfrm>
            <a:prstGeom prst="rect">
              <a:avLst/>
            </a:prstGeom>
            <a:noFill/>
            <a:ln w="76320">
              <a:solidFill>
                <a:srgbClr val="00AE00"/>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1417" name="Text Box 26"/>
            <p:cNvSpPr txBox="1">
              <a:spLocks noChangeArrowheads="1"/>
            </p:cNvSpPr>
            <p:nvPr/>
          </p:nvSpPr>
          <p:spPr bwMode="auto">
            <a:xfrm>
              <a:off x="2338" y="1777"/>
              <a:ext cx="3767" cy="285"/>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750"/>
                </a:spcBef>
                <a:buClr>
                  <a:srgbClr val="FFFF00"/>
                </a:buClr>
              </a:pPr>
              <a:endParaRPr lang="en-US" b="1">
                <a:solidFill>
                  <a:srgbClr val="FFFF00"/>
                </a:solidFill>
                <a:latin typeface="Kruti Dev 010" charset="0"/>
                <a:ea typeface="MS Gothic" charset="0"/>
                <a:cs typeface="MS Gothic" charset="0"/>
              </a:endParaRPr>
            </a:p>
          </p:txBody>
        </p:sp>
      </p:grpSp>
      <p:grpSp>
        <p:nvGrpSpPr>
          <p:cNvPr id="6" name="Group 27"/>
          <p:cNvGrpSpPr>
            <a:grpSpLocks/>
          </p:cNvGrpSpPr>
          <p:nvPr/>
        </p:nvGrpSpPr>
        <p:grpSpPr bwMode="auto">
          <a:xfrm>
            <a:off x="171450" y="4457700"/>
            <a:ext cx="6489700" cy="1504950"/>
            <a:chOff x="1730" y="2967"/>
            <a:chExt cx="4088" cy="947"/>
          </a:xfrm>
        </p:grpSpPr>
        <p:pic>
          <p:nvPicPr>
            <p:cNvPr id="101414" name="Picture 2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30" y="2967"/>
              <a:ext cx="1634" cy="947"/>
            </a:xfrm>
            <a:prstGeom prst="rect">
              <a:avLst/>
            </a:prstGeom>
            <a:noFill/>
            <a:ln w="76320">
              <a:solidFill>
                <a:srgbClr val="2F8B20"/>
              </a:solidFill>
              <a:miter lim="800000"/>
              <a:headEnd/>
              <a:tailEnd/>
            </a:ln>
            <a:effectLst>
              <a:outerShdw dist="7178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1415" name="Text Box 29"/>
            <p:cNvSpPr txBox="1">
              <a:spLocks noChangeArrowheads="1"/>
            </p:cNvSpPr>
            <p:nvPr/>
          </p:nvSpPr>
          <p:spPr bwMode="auto">
            <a:xfrm>
              <a:off x="2791" y="3481"/>
              <a:ext cx="3027" cy="287"/>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750"/>
                </a:spcBef>
                <a:buClr>
                  <a:srgbClr val="FFFF00"/>
                </a:buClr>
              </a:pPr>
              <a:endParaRPr lang="en-US" b="1">
                <a:solidFill>
                  <a:srgbClr val="FFFF00"/>
                </a:solidFill>
                <a:latin typeface="Kruti Dev 010" charset="0"/>
                <a:ea typeface="MS Gothic" charset="0"/>
                <a:cs typeface="MS Gothic" charset="0"/>
              </a:endParaRPr>
            </a:p>
          </p:txBody>
        </p:sp>
      </p:grpSp>
      <p:grpSp>
        <p:nvGrpSpPr>
          <p:cNvPr id="7" name="Group 30"/>
          <p:cNvGrpSpPr>
            <a:grpSpLocks/>
          </p:cNvGrpSpPr>
          <p:nvPr/>
        </p:nvGrpSpPr>
        <p:grpSpPr bwMode="auto">
          <a:xfrm>
            <a:off x="149225" y="5100638"/>
            <a:ext cx="7094538" cy="1757362"/>
            <a:chOff x="590" y="3653"/>
            <a:chExt cx="4469" cy="1107"/>
          </a:xfrm>
        </p:grpSpPr>
        <p:pic>
          <p:nvPicPr>
            <p:cNvPr id="101412" name="Picture 3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0" y="3653"/>
              <a:ext cx="1666" cy="1107"/>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1413" name="Text Box 32"/>
            <p:cNvSpPr txBox="1">
              <a:spLocks noChangeArrowheads="1"/>
            </p:cNvSpPr>
            <p:nvPr/>
          </p:nvSpPr>
          <p:spPr bwMode="auto">
            <a:xfrm>
              <a:off x="2007" y="4349"/>
              <a:ext cx="3052" cy="288"/>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52438">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a:spcBef>
                  <a:spcPts val="1750"/>
                </a:spcBef>
                <a:buClr>
                  <a:srgbClr val="FFFF00"/>
                </a:buClr>
              </a:pPr>
              <a:endParaRPr lang="en-US" b="1">
                <a:solidFill>
                  <a:srgbClr val="FFFF00"/>
                </a:solidFill>
                <a:latin typeface="Kruti Dev 010" charset="0"/>
                <a:ea typeface="MS Gothic" charset="0"/>
                <a:cs typeface="MS Gothic" charset="0"/>
              </a:endParaRPr>
            </a:p>
          </p:txBody>
        </p:sp>
      </p:grpSp>
      <p:sp>
        <p:nvSpPr>
          <p:cNvPr id="50219" name="AutoShape 43"/>
          <p:cNvSpPr>
            <a:spLocks noChangeArrowheads="1"/>
          </p:cNvSpPr>
          <p:nvPr/>
        </p:nvSpPr>
        <p:spPr bwMode="auto">
          <a:xfrm>
            <a:off x="6057900" y="4298950"/>
            <a:ext cx="1706563" cy="973138"/>
          </a:xfrm>
          <a:prstGeom prst="roundRect">
            <a:avLst>
              <a:gd name="adj" fmla="val 16667"/>
            </a:avLst>
          </a:prstGeom>
          <a:noFill/>
          <a:ln w="76320">
            <a:solidFill>
              <a:srgbClr val="FC0128"/>
            </a:solidFill>
            <a:miter lim="800000"/>
            <a:headEnd/>
            <a:tailEnd/>
          </a:ln>
          <a:effectLst>
            <a:outerShdw dist="81185" dir="2321969" algn="ctr" rotWithShape="0">
              <a:srgbClr val="808080"/>
            </a:outerShdw>
          </a:effectLst>
        </p:spPr>
        <p:txBody>
          <a:bodyPr wrap="none" lIns="91255" tIns="45626" rIns="91255" bIns="45626" anchor="ctr"/>
          <a:lstStyle/>
          <a:p>
            <a:pPr defTabSz="456238">
              <a:defRPr/>
            </a:pPr>
            <a:endParaRPr lang="en-US" dirty="0">
              <a:solidFill>
                <a:srgbClr val="FFFFFF"/>
              </a:solidFill>
              <a:latin typeface="Kruti Dev 010" pitchFamily="2" charset="0"/>
              <a:ea typeface="MS Gothic"/>
              <a:cs typeface="+mn-cs"/>
            </a:endParaRPr>
          </a:p>
        </p:txBody>
      </p:sp>
      <p:sp>
        <p:nvSpPr>
          <p:cNvPr id="45" name="Rectangle 44"/>
          <p:cNvSpPr/>
          <p:nvPr/>
        </p:nvSpPr>
        <p:spPr>
          <a:xfrm>
            <a:off x="2814622" y="2457440"/>
            <a:ext cx="5429288" cy="675570"/>
          </a:xfrm>
          <a:prstGeom prst="rect">
            <a:avLst/>
          </a:prstGeom>
        </p:spPr>
        <p:txBody>
          <a:bodyPr>
            <a:spAutoFit/>
          </a:bodyPr>
          <a:lstStyle/>
          <a:p>
            <a:pPr algn="ct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US" sz="4000" b="1" dirty="0">
                <a:ln>
                  <a:solidFill>
                    <a:srgbClr val="FFFF00"/>
                  </a:solidFill>
                </a:ln>
                <a:solidFill>
                  <a:srgbClr val="FFFF00"/>
                </a:solidFill>
                <a:latin typeface="Kruti Dev 010" pitchFamily="2" charset="0"/>
                <a:ea typeface="MS Gothic" pitchFamily="49" charset="-128"/>
                <a:cs typeface="+mn-cs"/>
              </a:rPr>
              <a:t>1¼&amp;&amp;½</a:t>
            </a:r>
            <a:r>
              <a:rPr lang="en-US" sz="4000" b="1" dirty="0">
                <a:ln>
                  <a:solidFill>
                    <a:srgbClr val="FFFF00"/>
                  </a:solidFill>
                </a:ln>
                <a:solidFill>
                  <a:srgbClr val="FFFF00"/>
                </a:solidFill>
                <a:latin typeface="Kruti Dev 010"/>
                <a:ea typeface="MS Gothic" pitchFamily="49" charset="-128"/>
                <a:cs typeface="+mn-cs"/>
              </a:rPr>
              <a:t>„</a:t>
            </a:r>
            <a:r>
              <a:rPr lang="en-US" sz="4000" b="1" dirty="0">
                <a:ln>
                  <a:solidFill>
                    <a:srgbClr val="FFFF00"/>
                  </a:solidFill>
                </a:ln>
                <a:solidFill>
                  <a:srgbClr val="FFFF00"/>
                </a:solidFill>
                <a:latin typeface="Kruti Dev 010" pitchFamily="2" charset="0"/>
                <a:ea typeface="MS Gothic" pitchFamily="49" charset="-128"/>
                <a:cs typeface="+mn-cs"/>
              </a:rPr>
              <a:t> ^^;:'kyse egklHkk**</a:t>
            </a:r>
            <a:endParaRPr lang="en-GB" sz="4000" b="1" dirty="0">
              <a:ln>
                <a:solidFill>
                  <a:srgbClr val="FFFF00"/>
                </a:solidFill>
              </a:ln>
              <a:solidFill>
                <a:srgbClr val="FFFF00"/>
              </a:solidFill>
              <a:latin typeface="Kruti Dev 010" pitchFamily="2" charset="0"/>
              <a:ea typeface="MS Gothic" pitchFamily="49" charset="-128"/>
              <a:cs typeface="+mn-cs"/>
            </a:endParaRPr>
          </a:p>
        </p:txBody>
      </p:sp>
      <p:sp>
        <p:nvSpPr>
          <p:cNvPr id="46" name="Rectangle 45"/>
          <p:cNvSpPr/>
          <p:nvPr/>
        </p:nvSpPr>
        <p:spPr>
          <a:xfrm>
            <a:off x="1171548" y="3723849"/>
            <a:ext cx="4865434" cy="724557"/>
          </a:xfrm>
          <a:prstGeom prst="rect">
            <a:avLst/>
          </a:prstGeom>
        </p:spPr>
        <p:txBody>
          <a:bodyPr wrap="none">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4400" b="1" dirty="0">
                <a:ln>
                  <a:solidFill>
                    <a:srgbClr val="FFFF00"/>
                  </a:solidFill>
                </a:ln>
                <a:solidFill>
                  <a:srgbClr val="FFFF00"/>
                </a:solidFill>
                <a:latin typeface="Kruti Dev 010" pitchFamily="2" charset="0"/>
                <a:ea typeface="MS Gothic" pitchFamily="49" charset="-128"/>
                <a:cs typeface="+mn-cs"/>
              </a:rPr>
              <a:t>„- ^^;wjksfi;u vkØe.k**</a:t>
            </a:r>
            <a:endParaRPr lang="en-GB" sz="4400" b="1" dirty="0">
              <a:ln>
                <a:solidFill>
                  <a:srgbClr val="FFFF00"/>
                </a:solidFill>
              </a:ln>
              <a:solidFill>
                <a:srgbClr val="FFFF00"/>
              </a:solidFill>
              <a:latin typeface="Kruti Dev 010" pitchFamily="2" charset="0"/>
              <a:ea typeface="MS Gothic" pitchFamily="49" charset="-128"/>
              <a:cs typeface="+mn-cs"/>
            </a:endParaRPr>
          </a:p>
        </p:txBody>
      </p:sp>
      <p:sp>
        <p:nvSpPr>
          <p:cNvPr id="47" name="Rectangle 46"/>
          <p:cNvSpPr/>
          <p:nvPr/>
        </p:nvSpPr>
        <p:spPr>
          <a:xfrm>
            <a:off x="2671746" y="5256155"/>
            <a:ext cx="3752950" cy="550279"/>
          </a:xfrm>
          <a:prstGeom prst="rect">
            <a:avLst/>
          </a:prstGeom>
        </p:spPr>
        <p:txBody>
          <a:bodyPr wrap="none">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3200" b="1" dirty="0">
                <a:ln>
                  <a:solidFill>
                    <a:srgbClr val="FFFF00"/>
                  </a:solidFill>
                </a:ln>
                <a:solidFill>
                  <a:srgbClr val="FFFF00"/>
                </a:solidFill>
                <a:latin typeface="Kruti Dev 010" pitchFamily="2" charset="0"/>
                <a:ea typeface="MS Gothic" pitchFamily="49" charset="-128"/>
                <a:cs typeface="+mn-cs"/>
              </a:rPr>
              <a:t>…- ^^,f'k;k dk vkØe.k**</a:t>
            </a:r>
            <a:endParaRPr lang="en-GB" sz="3200" b="1" dirty="0">
              <a:ln>
                <a:solidFill>
                  <a:srgbClr val="FFFF00"/>
                </a:solidFill>
              </a:ln>
              <a:solidFill>
                <a:srgbClr val="FFFF00"/>
              </a:solidFill>
              <a:latin typeface="Kruti Dev 010" pitchFamily="2" charset="0"/>
              <a:ea typeface="MS Gothic" pitchFamily="49" charset="-128"/>
              <a:cs typeface="+mn-cs"/>
            </a:endParaRPr>
          </a:p>
        </p:txBody>
      </p:sp>
      <p:sp>
        <p:nvSpPr>
          <p:cNvPr id="48" name="Rectangle 47"/>
          <p:cNvSpPr/>
          <p:nvPr/>
        </p:nvSpPr>
        <p:spPr>
          <a:xfrm>
            <a:off x="2364333" y="6100778"/>
            <a:ext cx="5662127" cy="664797"/>
          </a:xfrm>
          <a:prstGeom prst="rect">
            <a:avLst/>
          </a:prstGeom>
        </p:spPr>
        <p:txBody>
          <a:bodyPr wrap="none">
            <a:spAutoFit/>
          </a:bodyPr>
          <a:lstStyle/>
          <a:p>
            <a:pPr algn="ctr" defTabSz="406400">
              <a:spcBef>
                <a:spcPts val="2000"/>
              </a:spcBef>
              <a:buFont typeface="Times New Roman" pitchFamily="18" charset="0"/>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lang="en-US" sz="4000" b="1" dirty="0">
                <a:ln>
                  <a:solidFill>
                    <a:srgbClr val="FFFF00"/>
                  </a:solidFill>
                </a:ln>
                <a:solidFill>
                  <a:srgbClr val="FFFF00"/>
                </a:solidFill>
                <a:latin typeface="Kruti Dev 010" pitchFamily="2" charset="0"/>
                <a:ea typeface="MS Gothic" pitchFamily="49" charset="-128"/>
                <a:cs typeface="+mn-cs"/>
              </a:rPr>
              <a:t>†- ^^jkse ls miyfC/k dh vksj**</a:t>
            </a:r>
            <a:endParaRPr lang="en-GB" sz="4000" b="1" dirty="0">
              <a:ln>
                <a:solidFill>
                  <a:srgbClr val="FFFF00"/>
                </a:solidFill>
              </a:ln>
              <a:solidFill>
                <a:srgbClr val="FFFF00"/>
              </a:solidFill>
              <a:latin typeface="Kruti Dev 010" pitchFamily="2" charset="0"/>
              <a:ea typeface="MS Gothic" pitchFamily="49" charset="-128"/>
              <a:cs typeface="+mn-cs"/>
            </a:endParaRPr>
          </a:p>
        </p:txBody>
      </p:sp>
      <p:sp>
        <p:nvSpPr>
          <p:cNvPr id="49" name="Text Box 6"/>
          <p:cNvSpPr txBox="1">
            <a:spLocks noChangeArrowheads="1"/>
          </p:cNvSpPr>
          <p:nvPr/>
        </p:nvSpPr>
        <p:spPr bwMode="auto">
          <a:xfrm>
            <a:off x="1465281" y="2528878"/>
            <a:ext cx="3171825" cy="780135"/>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defRPr/>
            </a:pPr>
            <a:r>
              <a:rPr lang="en-GB" sz="4400" b="1" dirty="0" smtClean="0">
                <a:ln>
                  <a:solidFill>
                    <a:srgbClr val="0066FF"/>
                  </a:solidFill>
                </a:ln>
                <a:solidFill>
                  <a:srgbClr val="0033CC"/>
                </a:solidFill>
                <a:effectLst>
                  <a:glow rad="152400">
                    <a:schemeClr val="bg1"/>
                  </a:glow>
                </a:effectLst>
                <a:latin typeface="Kruti Dev 010" pitchFamily="2" charset="0"/>
              </a:rPr>
              <a:t>;wjksi</a:t>
            </a:r>
            <a:endParaRPr lang="en-GB" sz="4400" b="1" dirty="0">
              <a:ln>
                <a:solidFill>
                  <a:srgbClr val="0066FF"/>
                </a:solidFill>
              </a:ln>
              <a:solidFill>
                <a:srgbClr val="0033CC"/>
              </a:solidFill>
              <a:effectLst>
                <a:glow rad="152400">
                  <a:schemeClr val="bg1"/>
                </a:glow>
              </a:effectLst>
              <a:latin typeface="Kruti Dev 010" pitchFamily="2" charset="0"/>
            </a:endParaRPr>
          </a:p>
        </p:txBody>
      </p:sp>
      <p:sp>
        <p:nvSpPr>
          <p:cNvPr id="51" name="Text Box 5"/>
          <p:cNvSpPr txBox="1">
            <a:spLocks noChangeArrowheads="1"/>
          </p:cNvSpPr>
          <p:nvPr/>
        </p:nvSpPr>
        <p:spPr bwMode="auto">
          <a:xfrm>
            <a:off x="7181875" y="1528746"/>
            <a:ext cx="1633539"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800" b="1" dirty="0" smtClean="0">
                <a:ln>
                  <a:solidFill>
                    <a:srgbClr val="0066FF"/>
                  </a:solidFill>
                </a:ln>
                <a:solidFill>
                  <a:srgbClr val="0033CC"/>
                </a:solidFill>
                <a:effectLst>
                  <a:glow rad="152400">
                    <a:schemeClr val="bg1"/>
                  </a:glow>
                </a:effectLst>
                <a:latin typeface="Kruti Dev 010" pitchFamily="2" charset="0"/>
              </a:rPr>
              <a:t>,f'k;k</a:t>
            </a:r>
          </a:p>
        </p:txBody>
      </p:sp>
      <p:sp>
        <p:nvSpPr>
          <p:cNvPr id="52" name="Text Box 21"/>
          <p:cNvSpPr txBox="1">
            <a:spLocks noChangeArrowheads="1"/>
          </p:cNvSpPr>
          <p:nvPr/>
        </p:nvSpPr>
        <p:spPr bwMode="auto">
          <a:xfrm>
            <a:off x="7318375" y="5727718"/>
            <a:ext cx="1841500"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53173">
              <a:lnSpc>
                <a:spcPct val="100000"/>
              </a:lnSpc>
              <a:spcBef>
                <a:spcPts val="2250"/>
              </a:spcBef>
              <a:buClr>
                <a:srgbClr val="0033CC"/>
              </a:buClr>
              <a:buFont typeface="Times New Roman" pitchFamily="18" charset="0"/>
              <a:buNone/>
              <a:defRPr/>
            </a:pPr>
            <a:r>
              <a:rPr lang="en-GB" sz="4800" b="1" dirty="0" smtClean="0">
                <a:ln>
                  <a:solidFill>
                    <a:srgbClr val="0066FF"/>
                  </a:solidFill>
                </a:ln>
                <a:solidFill>
                  <a:srgbClr val="0033CC"/>
                </a:solidFill>
                <a:effectLst>
                  <a:glow rad="152400">
                    <a:schemeClr val="bg1"/>
                  </a:glow>
                </a:effectLst>
                <a:latin typeface="Kruti Dev 010" pitchFamily="2" charset="0"/>
              </a:rPr>
              <a:t>vjsfc;k</a:t>
            </a:r>
          </a:p>
        </p:txBody>
      </p:sp>
      <p:sp>
        <p:nvSpPr>
          <p:cNvPr id="50209" name="Rectangle 33"/>
          <p:cNvSpPr>
            <a:spLocks noChangeArrowheads="1"/>
          </p:cNvSpPr>
          <p:nvPr/>
        </p:nvSpPr>
        <p:spPr bwMode="auto">
          <a:xfrm>
            <a:off x="0" y="0"/>
            <a:ext cx="10058400" cy="777240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solidFill>
                <a:srgbClr val="FFFFFF"/>
              </a:solidFill>
              <a:latin typeface="Kruti Dev 010" charset="0"/>
              <a:ea typeface="MS Gothic" charset="0"/>
              <a:cs typeface="MS Gothic" charset="0"/>
            </a:endParaRPr>
          </a:p>
        </p:txBody>
      </p:sp>
      <p:grpSp>
        <p:nvGrpSpPr>
          <p:cNvPr id="8" name="Group 34"/>
          <p:cNvGrpSpPr>
            <a:grpSpLocks/>
          </p:cNvGrpSpPr>
          <p:nvPr/>
        </p:nvGrpSpPr>
        <p:grpSpPr bwMode="auto">
          <a:xfrm>
            <a:off x="4314825" y="1600200"/>
            <a:ext cx="3302000" cy="4559300"/>
            <a:chOff x="3312" y="1278"/>
            <a:chExt cx="2080" cy="2872"/>
          </a:xfrm>
        </p:grpSpPr>
        <p:sp>
          <p:nvSpPr>
            <p:cNvPr id="50211" name="Rectangle 35"/>
            <p:cNvSpPr>
              <a:spLocks noChangeArrowheads="1"/>
            </p:cNvSpPr>
            <p:nvPr/>
          </p:nvSpPr>
          <p:spPr bwMode="auto">
            <a:xfrm>
              <a:off x="3312" y="1278"/>
              <a:ext cx="2080" cy="2872"/>
            </a:xfrm>
            <a:prstGeom prst="rect">
              <a:avLst/>
            </a:prstGeom>
            <a:gradFill rotWithShape="0">
              <a:gsLst>
                <a:gs pos="0">
                  <a:srgbClr val="000000"/>
                </a:gs>
                <a:gs pos="100000">
                  <a:srgbClr val="8C3D91"/>
                </a:gs>
              </a:gsLst>
              <a:lin ang="5400000" scaled="1"/>
            </a:gradFill>
            <a:ln w="57240">
              <a:solidFill>
                <a:srgbClr val="005DC0"/>
              </a:solidFill>
              <a:miter lim="800000"/>
              <a:headEnd/>
              <a:tailEnd/>
            </a:ln>
            <a:effectLst>
              <a:outerShdw dist="134956" dir="2927119" algn="ctr" rotWithShape="0">
                <a:srgbClr val="808080"/>
              </a:outerShdw>
            </a:effectLst>
          </p:spPr>
          <p:txBody>
            <a:bodyPr wrap="none" lIns="90000" tIns="46800" rIns="90000" bIns="46800" anchor="ctr"/>
            <a:lstStyle/>
            <a:p>
              <a:pPr algn="ctr" defTabSz="456238">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1200" dirty="0">
                  <a:solidFill>
                    <a:srgbClr val="000000"/>
                  </a:solidFill>
                  <a:latin typeface="Kruti Dev 010" pitchFamily="2" charset="0"/>
                  <a:ea typeface="MS Gothic"/>
                  <a:cs typeface="+mn-cs"/>
                </a:rPr>
                <a:t>       </a:t>
              </a:r>
            </a:p>
          </p:txBody>
        </p:sp>
        <p:sp>
          <p:nvSpPr>
            <p:cNvPr id="50212" name="Rectangle 36"/>
            <p:cNvSpPr>
              <a:spLocks noChangeArrowheads="1"/>
            </p:cNvSpPr>
            <p:nvPr/>
          </p:nvSpPr>
          <p:spPr bwMode="auto">
            <a:xfrm>
              <a:off x="3771" y="1944"/>
              <a:ext cx="1132" cy="573"/>
            </a:xfrm>
            <a:prstGeom prst="rect">
              <a:avLst/>
            </a:prstGeom>
            <a:gradFill rotWithShape="0">
              <a:gsLst>
                <a:gs pos="0">
                  <a:srgbClr val="2C4174"/>
                </a:gs>
                <a:gs pos="100000">
                  <a:schemeClr val="tx2"/>
                </a:gs>
              </a:gsLst>
              <a:lin ang="5400000" scaled="1"/>
            </a:gradFill>
            <a:ln w="25560">
              <a:solidFill>
                <a:srgbClr val="000000"/>
              </a:solidFill>
              <a:miter lim="800000"/>
              <a:headEnd/>
              <a:tailEnd/>
            </a:ln>
            <a:effectLst>
              <a:outerShdw dist="71785" dir="2700000" algn="ctr" rotWithShape="0">
                <a:srgbClr val="919191"/>
              </a:outerShdw>
            </a:effectLst>
          </p:spPr>
          <p:txBody>
            <a:bodyPr wrap="none" anchor="ctr"/>
            <a:lstStyle/>
            <a:p>
              <a:pPr defTabSz="456238">
                <a:defRPr/>
              </a:pPr>
              <a:endParaRPr lang="en-US" dirty="0">
                <a:solidFill>
                  <a:srgbClr val="FFFFFF"/>
                </a:solidFill>
                <a:latin typeface="Kruti Dev 010" pitchFamily="2" charset="0"/>
                <a:ea typeface="MS Gothic"/>
                <a:cs typeface="+mn-cs"/>
              </a:endParaRPr>
            </a:p>
          </p:txBody>
        </p:sp>
        <p:sp>
          <p:nvSpPr>
            <p:cNvPr id="53273" name="Rectangle 37"/>
            <p:cNvSpPr>
              <a:spLocks noChangeArrowheads="1"/>
            </p:cNvSpPr>
            <p:nvPr/>
          </p:nvSpPr>
          <p:spPr bwMode="auto">
            <a:xfrm>
              <a:off x="3582" y="2005"/>
              <a:ext cx="1431" cy="557"/>
            </a:xfrm>
            <a:prstGeom prst="rect">
              <a:avLst/>
            </a:prstGeom>
            <a:noFill/>
            <a:ln w="9525">
              <a:noFill/>
              <a:round/>
              <a:headEnd/>
              <a:tailEnd/>
            </a:ln>
          </p:spPr>
          <p:txBody>
            <a:bodyPr lIns="101520" tIns="50760" rIns="101520" bIns="50760">
              <a:spAutoFit/>
            </a:bodyPr>
            <a:lstStyle/>
            <a:p>
              <a:pPr algn="ctr">
                <a:lnSpc>
                  <a:spcPct val="65000"/>
                </a:lnSpc>
                <a:spcBef>
                  <a:spcPts val="1125"/>
                </a:spcBef>
                <a:buClr>
                  <a:srgbClr val="FFB3C0"/>
                </a:buCl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GB" sz="3200" b="1" dirty="0">
                  <a:ln>
                    <a:solidFill>
                      <a:schemeClr val="bg1"/>
                    </a:solidFill>
                  </a:ln>
                  <a:solidFill>
                    <a:srgbClr val="FFFFFF"/>
                  </a:solidFill>
                  <a:latin typeface="Kruti Dev 010" pitchFamily="2" charset="0"/>
                  <a:ea typeface="MS Gothic" pitchFamily="49" charset="-128"/>
                  <a:cs typeface="+mn-cs"/>
                </a:rPr>
                <a:t>dyhfl;k ds</a:t>
              </a:r>
            </a:p>
            <a:p>
              <a:pPr algn="ctr">
                <a:lnSpc>
                  <a:spcPct val="65000"/>
                </a:lnSpc>
                <a:spcBef>
                  <a:spcPts val="1125"/>
                </a:spcBef>
                <a:buClr>
                  <a:srgbClr val="FFB3C0"/>
                </a:buCl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GB" sz="3200" b="1" dirty="0">
                  <a:ln>
                    <a:solidFill>
                      <a:schemeClr val="bg1"/>
                    </a:solidFill>
                  </a:ln>
                  <a:solidFill>
                    <a:srgbClr val="FFFFFF"/>
                  </a:solidFill>
                  <a:latin typeface="Kruti Dev 010" pitchFamily="2" charset="0"/>
                  <a:ea typeface="MS Gothic" pitchFamily="49" charset="-128"/>
                  <a:cs typeface="+mn-cs"/>
                </a:rPr>
                <a:t>fookn</a:t>
              </a:r>
            </a:p>
          </p:txBody>
        </p:sp>
        <p:sp>
          <p:nvSpPr>
            <p:cNvPr id="50214" name="Line 38"/>
            <p:cNvSpPr>
              <a:spLocks noChangeShapeType="1"/>
            </p:cNvSpPr>
            <p:nvPr/>
          </p:nvSpPr>
          <p:spPr bwMode="auto">
            <a:xfrm>
              <a:off x="3547" y="2604"/>
              <a:ext cx="1561" cy="1"/>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0215" name="Line 39"/>
            <p:cNvSpPr>
              <a:spLocks noChangeShapeType="1"/>
            </p:cNvSpPr>
            <p:nvPr/>
          </p:nvSpPr>
          <p:spPr bwMode="auto">
            <a:xfrm>
              <a:off x="4974" y="2608"/>
              <a:ext cx="1" cy="814"/>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0216" name="Line 40"/>
            <p:cNvSpPr>
              <a:spLocks noChangeShapeType="1"/>
            </p:cNvSpPr>
            <p:nvPr/>
          </p:nvSpPr>
          <p:spPr bwMode="auto">
            <a:xfrm>
              <a:off x="3673" y="2608"/>
              <a:ext cx="1" cy="1205"/>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3277" name="Rectangle 41"/>
            <p:cNvSpPr>
              <a:spLocks noChangeArrowheads="1"/>
            </p:cNvSpPr>
            <p:nvPr/>
          </p:nvSpPr>
          <p:spPr bwMode="auto">
            <a:xfrm>
              <a:off x="3312" y="1657"/>
              <a:ext cx="2023" cy="322"/>
            </a:xfrm>
            <a:prstGeom prst="rect">
              <a:avLst/>
            </a:prstGeom>
            <a:noFill/>
            <a:ln w="9525">
              <a:noFill/>
              <a:round/>
              <a:headEnd/>
              <a:tailEnd/>
            </a:ln>
          </p:spPr>
          <p:txBody>
            <a:bodyPr lIns="101520" tIns="50760" rIns="101520" bIns="50760">
              <a:spAutoFit/>
            </a:bodyPr>
            <a:lstStyle/>
            <a:p>
              <a:pPr algn="ctr">
                <a:spcBef>
                  <a:spcPts val="1250"/>
                </a:spcBef>
                <a:buClr>
                  <a:srgbClr val="FFFFFF"/>
                </a:buClr>
                <a:buFont typeface="Times New Roman" pitchFamily="18" charset="0"/>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lang="en-GB" b="1" dirty="0">
                  <a:solidFill>
                    <a:srgbClr val="FFFFFF"/>
                  </a:solidFill>
                  <a:latin typeface="Kruti Dev 010" pitchFamily="2" charset="0"/>
                  <a:ea typeface="MS Gothic" pitchFamily="49" charset="-128"/>
                  <a:cs typeface="+mn-cs"/>
                </a:rPr>
                <a:t>¼</a:t>
              </a:r>
              <a:r>
                <a:rPr lang="en-GB" sz="2800" b="1" dirty="0">
                  <a:ln>
                    <a:solidFill>
                      <a:schemeClr val="bg1"/>
                    </a:solidFill>
                  </a:ln>
                  <a:solidFill>
                    <a:srgbClr val="FFFFFF"/>
                  </a:solidFill>
                  <a:latin typeface="Kruti Dev 010" pitchFamily="2" charset="0"/>
                  <a:ea typeface="MS Gothic" pitchFamily="49" charset="-128"/>
                  <a:cs typeface="+mn-cs"/>
                </a:rPr>
                <a:t>„</a:t>
              </a:r>
              <a:r>
                <a:rPr lang="en-GB" sz="2800" b="1" dirty="0">
                  <a:ln>
                    <a:solidFill>
                      <a:schemeClr val="bg1"/>
                    </a:solidFill>
                  </a:ln>
                  <a:solidFill>
                    <a:srgbClr val="FFFFFF"/>
                  </a:solidFill>
                  <a:latin typeface="Kruti Dev 010"/>
                  <a:ea typeface="MS Gothic" pitchFamily="49" charset="-128"/>
                  <a:cs typeface="+mn-cs"/>
                </a:rPr>
                <a:t>ƒ</a:t>
              </a:r>
              <a:r>
                <a:rPr lang="en-GB" sz="2800" b="1" dirty="0">
                  <a:ln>
                    <a:solidFill>
                      <a:schemeClr val="bg1"/>
                    </a:solidFill>
                  </a:ln>
                  <a:solidFill>
                    <a:srgbClr val="FFFFFF"/>
                  </a:solidFill>
                  <a:latin typeface="Kruti Dev 010" pitchFamily="2" charset="0"/>
                  <a:ea typeface="MS Gothic" pitchFamily="49" charset="-128"/>
                  <a:cs typeface="+mn-cs"/>
                </a:rPr>
                <a:t> fdrkcsa½</a:t>
              </a:r>
            </a:p>
          </p:txBody>
        </p:sp>
        <p:sp>
          <p:nvSpPr>
            <p:cNvPr id="101411" name="Rectangle 42"/>
            <p:cNvSpPr>
              <a:spLocks noChangeArrowheads="1"/>
            </p:cNvSpPr>
            <p:nvPr/>
          </p:nvSpPr>
          <p:spPr bwMode="auto">
            <a:xfrm>
              <a:off x="3813" y="2808"/>
              <a:ext cx="1075"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gn="ctr">
                <a:lnSpc>
                  <a:spcPct val="85000"/>
                </a:lnSpc>
                <a:spcBef>
                  <a:spcPts val="1750"/>
                </a:spcBef>
                <a:buClr>
                  <a:srgbClr val="A7FFA7"/>
                </a:buCl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en-GB" sz="4800" b="1">
                  <a:solidFill>
                    <a:srgbClr val="A7FFA7"/>
                  </a:solidFill>
                  <a:latin typeface="Kruti Dev 010" charset="0"/>
                  <a:ea typeface="MS Gothic" charset="0"/>
                  <a:cs typeface="MS Gothic" charset="0"/>
                </a:rPr>
                <a:t>if=;ka</a:t>
              </a:r>
              <a:endParaRPr lang="en-GB" sz="4800" u="sng">
                <a:solidFill>
                  <a:srgbClr val="A7FFA7"/>
                </a:solidFill>
                <a:latin typeface="Kruti Dev 010" charset="0"/>
                <a:ea typeface="MS Gothic" charset="0"/>
                <a:cs typeface="MS Gothic" charset="0"/>
              </a:endParaRPr>
            </a:p>
          </p:txBody>
        </p:sp>
      </p:grpSp>
      <p:sp>
        <p:nvSpPr>
          <p:cNvPr id="101403" name="Title 1"/>
          <p:cNvSpPr>
            <a:spLocks noGrp="1"/>
          </p:cNvSpPr>
          <p:nvPr>
            <p:ph type="title" idx="4294967295"/>
          </p:nvPr>
        </p:nvSpPr>
        <p:spPr bwMode="auto">
          <a:xfrm>
            <a:off x="0" y="481013"/>
            <a:ext cx="4764088" cy="619125"/>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816" tIns="46699" rIns="89816" bIns="46699">
            <a:spAutoFit/>
          </a:bodyPr>
          <a:lstStyle/>
          <a:p>
            <a:pPr defTabSz="452438">
              <a:spcBef>
                <a:spcPts val="1750"/>
              </a:spcBef>
              <a:buClr>
                <a:srgbClr val="FFFF00"/>
              </a:buClr>
              <a:tabLst>
                <a:tab pos="0" algn="l"/>
                <a:tab pos="1012825" algn="l"/>
                <a:tab pos="2030413" algn="l"/>
                <a:tab pos="3048000" algn="l"/>
                <a:tab pos="4065588" algn="l"/>
                <a:tab pos="5081588" algn="l"/>
                <a:tab pos="6099175" algn="l"/>
                <a:tab pos="7116763" algn="l"/>
                <a:tab pos="8134350" algn="l"/>
                <a:tab pos="9148763" algn="l"/>
                <a:tab pos="10166350" algn="l"/>
                <a:tab pos="11183938" algn="l"/>
              </a:tabLst>
            </a:pPr>
            <a:r>
              <a:rPr lang="en-GB" sz="3600" b="1">
                <a:solidFill>
                  <a:srgbClr val="FFFF00"/>
                </a:solidFill>
                <a:latin typeface="Kruti Dev 010" charset="0"/>
              </a:rPr>
              <a:t>v/;;u lgk;d ¾…ˆ</a:t>
            </a:r>
            <a:endParaRPr lang="en-US" sz="3600" b="1">
              <a:solidFill>
                <a:srgbClr val="FFFF00"/>
              </a:solidFill>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0209"/>
                                        </p:tgtEl>
                                        <p:attrNameLst>
                                          <p:attrName>style.visibility</p:attrName>
                                        </p:attrNameLst>
                                      </p:cBhvr>
                                      <p:to>
                                        <p:strVal val="visible"/>
                                      </p:to>
                                    </p:set>
                                    <p:animEffect transition="in" filter="wipe(up)">
                                      <p:cBhvr>
                                        <p:cTn id="32" dur="500"/>
                                        <p:tgtEl>
                                          <p:spTgt spid="502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50219"/>
                                        </p:tgtEl>
                                        <p:attrNameLst>
                                          <p:attrName>style.visibility</p:attrName>
                                        </p:attrNameLst>
                                      </p:cBhvr>
                                      <p:to>
                                        <p:strVal val="visible"/>
                                      </p:to>
                                    </p:set>
                                    <p:anim calcmode="lin" valueType="num">
                                      <p:cBhvr>
                                        <p:cTn id="37" dur="500" fill="hold"/>
                                        <p:tgtEl>
                                          <p:spTgt spid="50219"/>
                                        </p:tgtEl>
                                        <p:attrNameLst>
                                          <p:attrName>ppt_w</p:attrName>
                                        </p:attrNameLst>
                                      </p:cBhvr>
                                      <p:tavLst>
                                        <p:tav tm="100000">
                                          <p:val>
                                            <p:fltVal val="0"/>
                                          </p:val>
                                        </p:tav>
                                        <p:tav>
                                          <p:val>
                                            <p:strVal val="#ppt_w"/>
                                          </p:val>
                                        </p:tav>
                                      </p:tavLst>
                                    </p:anim>
                                    <p:anim calcmode="lin" valueType="num">
                                      <p:cBhvr>
                                        <p:cTn id="38" dur="500" fill="hold"/>
                                        <p:tgtEl>
                                          <p:spTgt spid="50219"/>
                                        </p:tgtEl>
                                        <p:attrNameLst>
                                          <p:attrName>ppt_h</p:attrName>
                                        </p:attrNameLst>
                                      </p:cBhvr>
                                      <p:tavLst>
                                        <p:tav tm="100000">
                                          <p:val>
                                            <p:fltVal val="0"/>
                                          </p:val>
                                        </p:tav>
                                        <p:tav>
                                          <p:val>
                                            <p:strVal val="#ppt_h"/>
                                          </p:val>
                                        </p:tav>
                                      </p:tavLst>
                                    </p:anim>
                                    <p:anim calcmode="lin" valueType="num">
                                      <p:cBhvr>
                                        <p:cTn id="39" dur="500" fill="hold"/>
                                        <p:tgtEl>
                                          <p:spTgt spid="50219"/>
                                        </p:tgtEl>
                                        <p:attrNameLst>
                                          <p:attrName>ppt_x</p:attrName>
                                        </p:attrNameLst>
                                      </p:cBhvr>
                                      <p:tavLst>
                                        <p:tav tm="100000">
                                          <p:val>
                                            <p:fltVal val="0.5"/>
                                          </p:val>
                                        </p:tav>
                                        <p:tav>
                                          <p:val>
                                            <p:strVal val="#ppt_x"/>
                                          </p:val>
                                        </p:tav>
                                      </p:tavLst>
                                    </p:anim>
                                    <p:anim calcmode="lin" valueType="num">
                                      <p:cBhvr>
                                        <p:cTn id="40" dur="500" fill="hold"/>
                                        <p:tgtEl>
                                          <p:spTgt spid="50219"/>
                                        </p:tgtEl>
                                        <p:attrNameLst>
                                          <p:attrName>ppt_y</p:attrName>
                                        </p:attrNameLst>
                                      </p:cBhvr>
                                      <p:tavLst>
                                        <p:tav tm="100000">
                                          <p:val>
                                            <p:fltVal val="0.5"/>
                                          </p:val>
                                        </p:tav>
                                        <p:tav>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100000">
                                          <p:val>
                                            <p:fltVal val="0"/>
                                          </p:val>
                                        </p:tav>
                                        <p:tav>
                                          <p:val>
                                            <p:strVal val="#ppt_w"/>
                                          </p:val>
                                        </p:tav>
                                      </p:tavLst>
                                    </p:anim>
                                    <p:anim calcmode="lin" valueType="num">
                                      <p:cBhvr>
                                        <p:cTn id="44" dur="500" fill="hold"/>
                                        <p:tgtEl>
                                          <p:spTgt spid="8"/>
                                        </p:tgtEl>
                                        <p:attrNameLst>
                                          <p:attrName>ppt_h</p:attrName>
                                        </p:attrNameLst>
                                      </p:cBhvr>
                                      <p:tavLst>
                                        <p:tav tm="100000">
                                          <p:val>
                                            <p:fltVal val="0"/>
                                          </p:val>
                                        </p:tav>
                                        <p:tav>
                                          <p:val>
                                            <p:strVal val="#ppt_h"/>
                                          </p:val>
                                        </p:tav>
                                      </p:tavLst>
                                    </p:anim>
                                    <p:anim calcmode="lin" valueType="num">
                                      <p:cBhvr>
                                        <p:cTn id="45" dur="500" fill="hold"/>
                                        <p:tgtEl>
                                          <p:spTgt spid="8"/>
                                        </p:tgtEl>
                                        <p:attrNameLst>
                                          <p:attrName>ppt_x</p:attrName>
                                        </p:attrNameLst>
                                      </p:cBhvr>
                                      <p:tavLst>
                                        <p:tav tm="100000">
                                          <p:val>
                                            <p:fltVal val="0.5"/>
                                          </p:val>
                                        </p:tav>
                                        <p:tav>
                                          <p:val>
                                            <p:strVal val="#ppt_x"/>
                                          </p:val>
                                        </p:tav>
                                      </p:tavLst>
                                    </p:anim>
                                    <p:anim calcmode="lin" valueType="num">
                                      <p:cBhvr>
                                        <p:cTn id="46" dur="500" fill="hold"/>
                                        <p:tgtEl>
                                          <p:spTgt spid="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9" grpId="0" animBg="1"/>
      <p:bldP spid="5020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5" name="Group 41"/>
          <p:cNvGrpSpPr>
            <a:grpSpLocks/>
          </p:cNvGrpSpPr>
          <p:nvPr/>
        </p:nvGrpSpPr>
        <p:grpSpPr bwMode="auto">
          <a:xfrm>
            <a:off x="242888" y="-114300"/>
            <a:ext cx="9929812" cy="7800975"/>
            <a:chOff x="242888" y="-114328"/>
            <a:chExt cx="9929818" cy="7800222"/>
          </a:xfrm>
        </p:grpSpPr>
        <p:grpSp>
          <p:nvGrpSpPr>
            <p:cNvPr id="103426" name="Group 1"/>
            <p:cNvGrpSpPr>
              <a:grpSpLocks/>
            </p:cNvGrpSpPr>
            <p:nvPr/>
          </p:nvGrpSpPr>
          <p:grpSpPr bwMode="auto">
            <a:xfrm>
              <a:off x="569917" y="1171575"/>
              <a:ext cx="3673475" cy="1279526"/>
              <a:chOff x="359" y="738"/>
              <a:chExt cx="2314" cy="806"/>
            </a:xfrm>
          </p:grpSpPr>
          <p:sp>
            <p:nvSpPr>
              <p:cNvPr id="102437" name="Rectangle 2"/>
              <p:cNvSpPr>
                <a:spLocks noChangeArrowheads="1"/>
              </p:cNvSpPr>
              <p:nvPr/>
            </p:nvSpPr>
            <p:spPr bwMode="auto">
              <a:xfrm>
                <a:off x="493" y="782"/>
                <a:ext cx="1893" cy="693"/>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2438" name="Text Box 3"/>
              <p:cNvSpPr txBox="1">
                <a:spLocks noChangeArrowheads="1"/>
              </p:cNvSpPr>
              <p:nvPr/>
            </p:nvSpPr>
            <p:spPr bwMode="auto">
              <a:xfrm>
                <a:off x="359" y="738"/>
                <a:ext cx="2314" cy="806"/>
              </a:xfrm>
              <a:prstGeom prst="rect">
                <a:avLst/>
              </a:prstGeom>
              <a:noFill/>
              <a:ln>
                <a:noFill/>
              </a:ln>
              <a:extLst/>
            </p:spPr>
            <p:txBody>
              <a:bodyPr lIns="90000" tIns="46800" rIns="90000" bIns="46800">
                <a:spAutoFit/>
              </a:bodyPr>
              <a:lstStyle/>
              <a:p>
                <a:pPr algn="ct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ys[ku dh rkjh[ksa %</a:t>
                </a:r>
              </a:p>
              <a:p>
                <a:pPr algn="ct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a:t>
                </a:r>
                <a:r>
                  <a:rPr lang="en-GB" sz="36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Mh</a:t>
                </a: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84" charset="-128"/>
                    <a:cs typeface="+mn-cs"/>
                  </a:rPr>
                  <a:t>Œ</a:t>
                </a: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&amp;</a:t>
                </a: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84" charset="-128"/>
                    <a:cs typeface="+mn-cs"/>
                  </a:rPr>
                  <a:t>‹Œ</a:t>
                </a:r>
                <a:r>
                  <a:rPr lang="en-GB" sz="3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lnh</a:t>
                </a:r>
              </a:p>
            </p:txBody>
          </p:sp>
        </p:grpSp>
        <p:grpSp>
          <p:nvGrpSpPr>
            <p:cNvPr id="103427" name="Group 4"/>
            <p:cNvGrpSpPr>
              <a:grpSpLocks/>
            </p:cNvGrpSpPr>
            <p:nvPr/>
          </p:nvGrpSpPr>
          <p:grpSpPr bwMode="auto">
            <a:xfrm>
              <a:off x="3886200" y="46038"/>
              <a:ext cx="2016125" cy="7605712"/>
              <a:chOff x="2522" y="29"/>
              <a:chExt cx="1114" cy="4791"/>
            </a:xfrm>
          </p:grpSpPr>
          <p:grpSp>
            <p:nvGrpSpPr>
              <p:cNvPr id="103443" name="Group 5"/>
              <p:cNvGrpSpPr>
                <a:grpSpLocks/>
              </p:cNvGrpSpPr>
              <p:nvPr/>
            </p:nvGrpSpPr>
            <p:grpSpPr bwMode="auto">
              <a:xfrm>
                <a:off x="2630" y="1218"/>
                <a:ext cx="944" cy="2410"/>
                <a:chOff x="2630" y="1218"/>
                <a:chExt cx="944" cy="2410"/>
              </a:xfrm>
            </p:grpSpPr>
            <p:sp>
              <p:nvSpPr>
                <p:cNvPr id="51206" name="Line 6"/>
                <p:cNvSpPr>
                  <a:spLocks noChangeShapeType="1"/>
                </p:cNvSpPr>
                <p:nvPr/>
              </p:nvSpPr>
              <p:spPr bwMode="auto">
                <a:xfrm>
                  <a:off x="2630" y="1218"/>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07" name="Line 7"/>
                <p:cNvSpPr>
                  <a:spLocks noChangeShapeType="1"/>
                </p:cNvSpPr>
                <p:nvPr/>
              </p:nvSpPr>
              <p:spPr bwMode="auto">
                <a:xfrm>
                  <a:off x="2630" y="2263"/>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08" name="Line 8"/>
                <p:cNvSpPr>
                  <a:spLocks noChangeShapeType="1"/>
                </p:cNvSpPr>
                <p:nvPr/>
              </p:nvSpPr>
              <p:spPr bwMode="auto">
                <a:xfrm>
                  <a:off x="2641" y="3629"/>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09" name="Line 9"/>
                <p:cNvSpPr>
                  <a:spLocks noChangeShapeType="1"/>
                </p:cNvSpPr>
                <p:nvPr/>
              </p:nvSpPr>
              <p:spPr bwMode="auto">
                <a:xfrm>
                  <a:off x="2649"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02417" name="Rectangle 10"/>
              <p:cNvSpPr>
                <a:spLocks noChangeArrowheads="1"/>
              </p:cNvSpPr>
              <p:nvPr/>
            </p:nvSpPr>
            <p:spPr bwMode="auto">
              <a:xfrm>
                <a:off x="2522" y="3214"/>
                <a:ext cx="1114" cy="586"/>
              </a:xfrm>
              <a:prstGeom prst="rect">
                <a:avLst/>
              </a:prstGeom>
              <a:noFill/>
              <a:ln>
                <a:noFill/>
              </a:ln>
              <a:extLst/>
            </p:spPr>
            <p:txBody>
              <a:bodyPr lIns="101520" tIns="50760" rIns="101520" bIns="50760">
                <a:spAutoFit/>
              </a:bodyPr>
              <a:lstStyle/>
              <a:p>
                <a:pPr algn="ctr">
                  <a:lnSpc>
                    <a:spcPct val="35000"/>
                  </a:lnSpc>
                  <a:spcBef>
                    <a:spcPts val="1063"/>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700" b="1" dirty="0">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1063"/>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700" b="1" i="1" dirty="0">
                    <a:solidFill>
                      <a:srgbClr val="FFFF00"/>
                    </a:solidFill>
                    <a:effectLst>
                      <a:outerShdw blurRad="50800" dist="63500" dir="2700000" algn="tl" rotWithShape="0">
                        <a:srgbClr val="000000"/>
                      </a:outerShdw>
                    </a:effectLst>
                    <a:latin typeface="Kruti Dev 010" pitchFamily="2" charset="0"/>
                  </a:rPr>
                  <a:t>Letters from</a:t>
                </a:r>
              </a:p>
              <a:p>
                <a:pPr algn="ctr">
                  <a:lnSpc>
                    <a:spcPct val="35000"/>
                  </a:lnSpc>
                  <a:spcBef>
                    <a:spcPts val="1063"/>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700" b="1" i="1" dirty="0">
                    <a:solidFill>
                      <a:srgbClr val="FFFF00"/>
                    </a:solidFill>
                    <a:effectLst>
                      <a:outerShdw blurRad="50800" dist="63500" dir="2700000" algn="tl" rotWithShape="0">
                        <a:srgbClr val="000000"/>
                      </a:outerShdw>
                    </a:effectLst>
                    <a:latin typeface="Kruti Dev 010" pitchFamily="2" charset="0"/>
                  </a:rPr>
                  <a:t>The Others</a:t>
                </a:r>
              </a:p>
              <a:p>
                <a:pPr algn="ctr">
                  <a:lnSpc>
                    <a:spcPct val="35000"/>
                  </a:lnSpc>
                  <a:spcBef>
                    <a:spcPts val="1063"/>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700" b="1" i="1" dirty="0">
                  <a:solidFill>
                    <a:srgbClr val="FFFF00"/>
                  </a:solidFill>
                  <a:effectLst>
                    <a:outerShdw blurRad="50800" dist="63500" dir="2700000" algn="tl" rotWithShape="0">
                      <a:srgbClr val="000000"/>
                    </a:outerShdw>
                  </a:effectLst>
                  <a:latin typeface="Kruti Dev 010" pitchFamily="2" charset="0"/>
                </a:endParaRPr>
              </a:p>
            </p:txBody>
          </p:sp>
          <p:grpSp>
            <p:nvGrpSpPr>
              <p:cNvPr id="103445" name="Group 11"/>
              <p:cNvGrpSpPr>
                <a:grpSpLocks/>
              </p:cNvGrpSpPr>
              <p:nvPr/>
            </p:nvGrpSpPr>
            <p:grpSpPr bwMode="auto">
              <a:xfrm>
                <a:off x="2576" y="29"/>
                <a:ext cx="1004" cy="4791"/>
                <a:chOff x="2576" y="29"/>
                <a:chExt cx="1004" cy="4791"/>
              </a:xfrm>
            </p:grpSpPr>
            <p:grpSp>
              <p:nvGrpSpPr>
                <p:cNvPr id="103446" name="Group 12"/>
                <p:cNvGrpSpPr>
                  <a:grpSpLocks/>
                </p:cNvGrpSpPr>
                <p:nvPr/>
              </p:nvGrpSpPr>
              <p:grpSpPr bwMode="auto">
                <a:xfrm>
                  <a:off x="2576" y="29"/>
                  <a:ext cx="1004" cy="4791"/>
                  <a:chOff x="2576" y="29"/>
                  <a:chExt cx="1004" cy="4791"/>
                </a:xfrm>
              </p:grpSpPr>
              <p:sp>
                <p:nvSpPr>
                  <p:cNvPr id="102428" name="Rectangle 13"/>
                  <p:cNvSpPr>
                    <a:spLocks noChangeArrowheads="1"/>
                  </p:cNvSpPr>
                  <p:nvPr/>
                </p:nvSpPr>
                <p:spPr bwMode="auto">
                  <a:xfrm>
                    <a:off x="2577" y="756"/>
                    <a:ext cx="1003" cy="406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grpSp>
                <p:nvGrpSpPr>
                  <p:cNvPr id="103456" name="Group 14"/>
                  <p:cNvGrpSpPr>
                    <a:grpSpLocks/>
                  </p:cNvGrpSpPr>
                  <p:nvPr/>
                </p:nvGrpSpPr>
                <p:grpSpPr bwMode="auto">
                  <a:xfrm>
                    <a:off x="2576" y="29"/>
                    <a:ext cx="1003" cy="709"/>
                    <a:chOff x="2576" y="29"/>
                    <a:chExt cx="1003" cy="709"/>
                  </a:xfrm>
                </p:grpSpPr>
                <p:sp>
                  <p:nvSpPr>
                    <p:cNvPr id="102430" name="Rectangle 15"/>
                    <p:cNvSpPr>
                      <a:spLocks noChangeArrowheads="1"/>
                    </p:cNvSpPr>
                    <p:nvPr/>
                  </p:nvSpPr>
                  <p:spPr bwMode="auto">
                    <a:xfrm>
                      <a:off x="2663" y="29"/>
                      <a:ext cx="860" cy="289"/>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a:solidFill>
                            <a:srgbClr val="FFFFFF"/>
                          </a:solidFill>
                          <a:effectLst>
                            <a:outerShdw blurRad="38100" dist="38100" dir="2700000" algn="tl">
                              <a:srgbClr val="DDDDDD"/>
                            </a:outerShdw>
                          </a:effectLst>
                          <a:latin typeface="Kruti Dev 010" charset="0"/>
                        </a:rPr>
                        <a:t>¼„ƒ fdrkcsa½</a:t>
                      </a:r>
                    </a:p>
                  </p:txBody>
                </p:sp>
                <p:sp>
                  <p:nvSpPr>
                    <p:cNvPr id="102431" name="Rectangle 16"/>
                    <p:cNvSpPr>
                      <a:spLocks noChangeArrowheads="1"/>
                    </p:cNvSpPr>
                    <p:nvPr/>
                  </p:nvSpPr>
                  <p:spPr bwMode="auto">
                    <a:xfrm>
                      <a:off x="2576" y="254"/>
                      <a:ext cx="1003"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2432" name="Rectangle 17"/>
                    <p:cNvSpPr>
                      <a:spLocks noChangeArrowheads="1"/>
                    </p:cNvSpPr>
                    <p:nvPr/>
                  </p:nvSpPr>
                  <p:spPr bwMode="auto">
                    <a:xfrm>
                      <a:off x="2629" y="208"/>
                      <a:ext cx="892" cy="530"/>
                    </a:xfrm>
                    <a:prstGeom prst="rect">
                      <a:avLst/>
                    </a:prstGeom>
                    <a:noFill/>
                    <a:ln>
                      <a:noFill/>
                    </a:ln>
                    <a:extLst/>
                  </p:spPr>
                  <p:txBody>
                    <a:bodyPr lIns="101520" tIns="50760" rIns="101520" bIns="50760">
                      <a:spAutoFit/>
                    </a:bodyPr>
                    <a:lstStyle/>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dyhfl;k ds</a:t>
                      </a:r>
                    </a:p>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fookn</a:t>
                      </a:r>
                    </a:p>
                  </p:txBody>
                </p:sp>
              </p:grpSp>
            </p:grpSp>
            <p:grpSp>
              <p:nvGrpSpPr>
                <p:cNvPr id="103447" name="Group 18"/>
                <p:cNvGrpSpPr>
                  <a:grpSpLocks/>
                </p:cNvGrpSpPr>
                <p:nvPr/>
              </p:nvGrpSpPr>
              <p:grpSpPr bwMode="auto">
                <a:xfrm>
                  <a:off x="2610" y="1218"/>
                  <a:ext cx="964" cy="2629"/>
                  <a:chOff x="2610" y="1218"/>
                  <a:chExt cx="964" cy="2629"/>
                </a:xfrm>
              </p:grpSpPr>
              <p:sp>
                <p:nvSpPr>
                  <p:cNvPr id="51219" name="Line 19"/>
                  <p:cNvSpPr>
                    <a:spLocks noChangeShapeType="1"/>
                  </p:cNvSpPr>
                  <p:nvPr/>
                </p:nvSpPr>
                <p:spPr bwMode="auto">
                  <a:xfrm>
                    <a:off x="2633" y="1218"/>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0" name="Line 20"/>
                  <p:cNvSpPr>
                    <a:spLocks noChangeShapeType="1"/>
                  </p:cNvSpPr>
                  <p:nvPr/>
                </p:nvSpPr>
                <p:spPr bwMode="auto">
                  <a:xfrm>
                    <a:off x="2633" y="2263"/>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1" name="Line 21"/>
                  <p:cNvSpPr>
                    <a:spLocks noChangeShapeType="1"/>
                  </p:cNvSpPr>
                  <p:nvPr/>
                </p:nvSpPr>
                <p:spPr bwMode="auto">
                  <a:xfrm>
                    <a:off x="2641" y="3629"/>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2" name="Line 22"/>
                  <p:cNvSpPr>
                    <a:spLocks noChangeShapeType="1"/>
                  </p:cNvSpPr>
                  <p:nvPr/>
                </p:nvSpPr>
                <p:spPr bwMode="auto">
                  <a:xfrm>
                    <a:off x="2627"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3" name="Line 23"/>
                  <p:cNvSpPr>
                    <a:spLocks noChangeShapeType="1"/>
                  </p:cNvSpPr>
                  <p:nvPr/>
                </p:nvSpPr>
                <p:spPr bwMode="auto">
                  <a:xfrm>
                    <a:off x="2633" y="1657"/>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4" name="Line 24"/>
                  <p:cNvSpPr>
                    <a:spLocks noChangeShapeType="1"/>
                  </p:cNvSpPr>
                  <p:nvPr/>
                </p:nvSpPr>
                <p:spPr bwMode="auto">
                  <a:xfrm>
                    <a:off x="2611" y="3002"/>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1225" name="Line 25"/>
                  <p:cNvSpPr>
                    <a:spLocks noChangeShapeType="1"/>
                  </p:cNvSpPr>
                  <p:nvPr/>
                </p:nvSpPr>
                <p:spPr bwMode="auto">
                  <a:xfrm>
                    <a:off x="2826" y="3848"/>
                    <a:ext cx="545"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grpSp>
        </p:grpSp>
        <p:grpSp>
          <p:nvGrpSpPr>
            <p:cNvPr id="103428" name="Group 26"/>
            <p:cNvGrpSpPr>
              <a:grpSpLocks/>
            </p:cNvGrpSpPr>
            <p:nvPr/>
          </p:nvGrpSpPr>
          <p:grpSpPr bwMode="auto">
            <a:xfrm>
              <a:off x="3967163" y="1243013"/>
              <a:ext cx="1784350" cy="5335587"/>
              <a:chOff x="2499" y="783"/>
              <a:chExt cx="1124" cy="3361"/>
            </a:xfrm>
          </p:grpSpPr>
          <p:sp>
            <p:nvSpPr>
              <p:cNvPr id="102414" name="Rectangle 27"/>
              <p:cNvSpPr>
                <a:spLocks noChangeArrowheads="1"/>
              </p:cNvSpPr>
              <p:nvPr/>
            </p:nvSpPr>
            <p:spPr bwMode="auto">
              <a:xfrm>
                <a:off x="2499" y="783"/>
                <a:ext cx="1114" cy="763"/>
              </a:xfrm>
              <a:prstGeom prst="rect">
                <a:avLst/>
              </a:prstGeom>
              <a:noFill/>
              <a:ln>
                <a:noFill/>
              </a:ln>
              <a:extLst/>
            </p:spPr>
            <p:txBody>
              <a:bodyPr lIns="101520" tIns="50760" rIns="101520" bIns="50760">
                <a:spAutoFit/>
              </a:bodyPr>
              <a:lstStyle/>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if=;ka % ikSyql dh vksj ls i=</a:t>
                </a:r>
                <a:endParaRPr lang="en-GB" sz="24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ndParaRPr>
              </a:p>
            </p:txBody>
          </p:sp>
          <p:sp>
            <p:nvSpPr>
              <p:cNvPr id="102415" name="Rectangle 28"/>
              <p:cNvSpPr>
                <a:spLocks noChangeArrowheads="1"/>
              </p:cNvSpPr>
              <p:nvPr/>
            </p:nvSpPr>
            <p:spPr bwMode="auto">
              <a:xfrm>
                <a:off x="2509" y="3033"/>
                <a:ext cx="1114" cy="1111"/>
              </a:xfrm>
              <a:prstGeom prst="rect">
                <a:avLst/>
              </a:prstGeom>
              <a:noFill/>
              <a:ln>
                <a:noFill/>
              </a:ln>
              <a:extLst/>
            </p:spPr>
            <p:txBody>
              <a:bodyPr lIns="101520" tIns="50760" rIns="101520" bIns="50760">
                <a:spAutoFit/>
              </a:bodyPr>
              <a:lstStyle/>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vU; yksxksa dh vksj ls i=</a:t>
                </a: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solidFill>
                    <a:srgbClr val="FFFF00"/>
                  </a:solidFill>
                  <a:effectLst>
                    <a:outerShdw blurRad="50800" dist="63500" dir="2700000" algn="tl" rotWithShape="0">
                      <a:srgbClr val="000000"/>
                    </a:outerShdw>
                  </a:effectLst>
                  <a:latin typeface="Kruti Dev 010" pitchFamily="2" charset="0"/>
                </a:endParaRPr>
              </a:p>
            </p:txBody>
          </p:sp>
        </p:grpSp>
        <p:grpSp>
          <p:nvGrpSpPr>
            <p:cNvPr id="103429" name="Group 29"/>
            <p:cNvGrpSpPr>
              <a:grpSpLocks/>
            </p:cNvGrpSpPr>
            <p:nvPr/>
          </p:nvGrpSpPr>
          <p:grpSpPr bwMode="auto">
            <a:xfrm>
              <a:off x="5886456" y="936604"/>
              <a:ext cx="4286250" cy="6258923"/>
              <a:chOff x="3753" y="712"/>
              <a:chExt cx="2385" cy="3729"/>
            </a:xfrm>
          </p:grpSpPr>
          <p:sp>
            <p:nvSpPr>
              <p:cNvPr id="102412" name="Rectangle 30"/>
              <p:cNvSpPr>
                <a:spLocks noChangeArrowheads="1"/>
              </p:cNvSpPr>
              <p:nvPr/>
            </p:nvSpPr>
            <p:spPr bwMode="auto">
              <a:xfrm>
                <a:off x="3759" y="792"/>
                <a:ext cx="2039" cy="3649"/>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2413" name="Rectangle 31"/>
              <p:cNvSpPr>
                <a:spLocks noChangeArrowheads="1"/>
              </p:cNvSpPr>
              <p:nvPr/>
            </p:nvSpPr>
            <p:spPr bwMode="auto">
              <a:xfrm>
                <a:off x="3753" y="712"/>
                <a:ext cx="2385" cy="3614"/>
              </a:xfrm>
              <a:prstGeom prst="rect">
                <a:avLst/>
              </a:prstGeom>
              <a:noFill/>
              <a:ln>
                <a:noFill/>
              </a:ln>
              <a:extLst/>
            </p:spPr>
            <p:txBody>
              <a:bodyPr lIns="101520" tIns="50760" rIns="101520" bIns="50760">
                <a:spAutoFit/>
              </a:bodyPr>
              <a:lstStyle/>
              <a:p>
                <a:pPr algn="ctr">
                  <a:lnSpc>
                    <a:spcPct val="100000"/>
                  </a:lnSpc>
                  <a:spcBef>
                    <a:spcPts val="218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chemeClr val="bg1"/>
                      </a:solidFill>
                    </a:ln>
                    <a:solidFill>
                      <a:srgbClr val="FFFFFF"/>
                    </a:solidFill>
                    <a:latin typeface="Kruti Dev 010" pitchFamily="2" charset="0"/>
                    <a:ea typeface="ＭＳ Ｐゴシック" pitchFamily="-84" charset="-128"/>
                    <a:cs typeface="+mn-cs"/>
                  </a:rPr>
                  <a:t>if=;ka</a:t>
                </a: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;g u;s cus laxBu esa </a:t>
                </a: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usr`Ro dks ysdj </a:t>
                </a: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egRoiw.kZ ckrsa crkrh gS</a:t>
                </a: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a:p>
                <a:pPr algn="ctr">
                  <a:lnSpc>
                    <a:spcPct val="100000"/>
                  </a:lnSpc>
                  <a:spcBef>
                    <a:spcPts val="15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,Dysf'k;k ftls </a:t>
                </a:r>
              </a:p>
              <a:p>
                <a:pPr algn="ctr">
                  <a:lnSpc>
                    <a:spcPct val="100000"/>
                  </a:lnSpc>
                  <a:spcBef>
                    <a:spcPts val="15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dyhfl;k dgrs gSa</a:t>
                </a:r>
              </a:p>
              <a:p>
                <a:pPr>
                  <a:lnSpc>
                    <a:spcPct val="100000"/>
                  </a:lnSpc>
                  <a:spcBef>
                    <a:spcPts val="15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b="1" dirty="0">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vf/kdrj i= ikSyql us fy[ks gSa</a:t>
                </a:r>
              </a:p>
              <a:p>
                <a:pPr>
                  <a:lnSpc>
                    <a:spcPct val="100000"/>
                  </a:lnSpc>
                  <a:spcBef>
                    <a:spcPts val="125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^^vU; yksxksa** us de i= fy[ks gSa</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grpSp>
        <p:sp>
          <p:nvSpPr>
            <p:cNvPr id="51232" name="Oval 32"/>
            <p:cNvSpPr>
              <a:spLocks noChangeArrowheads="1"/>
            </p:cNvSpPr>
            <p:nvPr/>
          </p:nvSpPr>
          <p:spPr bwMode="auto">
            <a:xfrm>
              <a:off x="3735390" y="4930260"/>
              <a:ext cx="2192338" cy="1015902"/>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sp>
          <p:nvSpPr>
            <p:cNvPr id="51233" name="Oval 33"/>
            <p:cNvSpPr>
              <a:spLocks noChangeArrowheads="1"/>
            </p:cNvSpPr>
            <p:nvPr/>
          </p:nvSpPr>
          <p:spPr bwMode="auto">
            <a:xfrm>
              <a:off x="3751265" y="1084119"/>
              <a:ext cx="2192338" cy="1587347"/>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sp>
          <p:nvSpPr>
            <p:cNvPr id="102407" name="Text Box 34"/>
            <p:cNvSpPr txBox="1">
              <a:spLocks noChangeArrowheads="1"/>
            </p:cNvSpPr>
            <p:nvPr/>
          </p:nvSpPr>
          <p:spPr bwMode="auto">
            <a:xfrm>
              <a:off x="9696456" y="1549"/>
              <a:ext cx="279400" cy="401598"/>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51235" name="Oval 35"/>
            <p:cNvSpPr>
              <a:spLocks noChangeArrowheads="1"/>
            </p:cNvSpPr>
            <p:nvPr/>
          </p:nvSpPr>
          <p:spPr bwMode="auto">
            <a:xfrm>
              <a:off x="6172204" y="3814356"/>
              <a:ext cx="3397252" cy="1642903"/>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sp>
          <p:nvSpPr>
            <p:cNvPr id="102409" name="Text Box 36"/>
            <p:cNvSpPr txBox="1">
              <a:spLocks noChangeArrowheads="1"/>
            </p:cNvSpPr>
            <p:nvPr/>
          </p:nvSpPr>
          <p:spPr bwMode="auto">
            <a:xfrm>
              <a:off x="8821743" y="7409696"/>
              <a:ext cx="184150" cy="244451"/>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02410" name="Text Box 37"/>
            <p:cNvSpPr txBox="1">
              <a:spLocks noChangeArrowheads="1"/>
            </p:cNvSpPr>
            <p:nvPr/>
          </p:nvSpPr>
          <p:spPr bwMode="auto">
            <a:xfrm>
              <a:off x="9191630" y="7409696"/>
              <a:ext cx="290513" cy="249214"/>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48</a:t>
              </a:r>
            </a:p>
          </p:txBody>
        </p:sp>
        <p:sp>
          <p:nvSpPr>
            <p:cNvPr id="102411" name="Text Box 38"/>
            <p:cNvSpPr txBox="1">
              <a:spLocks noChangeArrowheads="1"/>
            </p:cNvSpPr>
            <p:nvPr/>
          </p:nvSpPr>
          <p:spPr bwMode="auto">
            <a:xfrm>
              <a:off x="9563106" y="7344615"/>
              <a:ext cx="269875" cy="341279"/>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3</a:t>
              </a:r>
            </a:p>
          </p:txBody>
        </p:sp>
        <p:pic>
          <p:nvPicPr>
            <p:cNvPr id="10343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714380" y="-11432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450" y="0"/>
            <a:ext cx="9043988" cy="7415213"/>
          </a:xfrm>
          <a:prstGeom prst="rect">
            <a:avLst/>
          </a:prstGeom>
          <a:noFill/>
          <a:ln w="76320">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105474" name="Text Box 4"/>
          <p:cNvSpPr txBox="1">
            <a:spLocks noChangeArrowheads="1"/>
          </p:cNvSpPr>
          <p:nvPr/>
        </p:nvSpPr>
        <p:spPr bwMode="auto">
          <a:xfrm>
            <a:off x="884238" y="7231063"/>
            <a:ext cx="7254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05475" name="Rectangle 5"/>
          <p:cNvSpPr>
            <a:spLocks noChangeArrowheads="1"/>
          </p:cNvSpPr>
          <p:nvPr/>
        </p:nvSpPr>
        <p:spPr bwMode="auto">
          <a:xfrm>
            <a:off x="8731250" y="7210425"/>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05476" name="Text Box 6"/>
          <p:cNvSpPr txBox="1">
            <a:spLocks noChangeArrowheads="1"/>
          </p:cNvSpPr>
          <p:nvPr/>
        </p:nvSpPr>
        <p:spPr bwMode="auto">
          <a:xfrm>
            <a:off x="9209088" y="7212013"/>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49</a:t>
            </a:r>
          </a:p>
        </p:txBody>
      </p:sp>
      <p:sp>
        <p:nvSpPr>
          <p:cNvPr id="52231" name="Oval 7"/>
          <p:cNvSpPr>
            <a:spLocks noChangeArrowheads="1"/>
          </p:cNvSpPr>
          <p:nvPr/>
        </p:nvSpPr>
        <p:spPr bwMode="auto">
          <a:xfrm>
            <a:off x="1390650" y="2413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2" name="Oval 8"/>
          <p:cNvSpPr>
            <a:spLocks noChangeArrowheads="1"/>
          </p:cNvSpPr>
          <p:nvPr/>
        </p:nvSpPr>
        <p:spPr bwMode="auto">
          <a:xfrm>
            <a:off x="1879600" y="6270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3" name="Oval 9"/>
          <p:cNvSpPr>
            <a:spLocks noChangeArrowheads="1"/>
          </p:cNvSpPr>
          <p:nvPr/>
        </p:nvSpPr>
        <p:spPr bwMode="auto">
          <a:xfrm>
            <a:off x="4157663" y="17653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4" name="Oval 10"/>
          <p:cNvSpPr>
            <a:spLocks noChangeArrowheads="1"/>
          </p:cNvSpPr>
          <p:nvPr/>
        </p:nvSpPr>
        <p:spPr bwMode="auto">
          <a:xfrm>
            <a:off x="4051300" y="6985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5" name="Oval 11"/>
          <p:cNvSpPr>
            <a:spLocks noChangeArrowheads="1"/>
          </p:cNvSpPr>
          <p:nvPr/>
        </p:nvSpPr>
        <p:spPr bwMode="auto">
          <a:xfrm>
            <a:off x="4460875" y="72231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6" name="Oval 12"/>
          <p:cNvSpPr>
            <a:spLocks noChangeArrowheads="1"/>
          </p:cNvSpPr>
          <p:nvPr/>
        </p:nvSpPr>
        <p:spPr bwMode="auto">
          <a:xfrm>
            <a:off x="5573713" y="9779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7" name="Oval 13"/>
          <p:cNvSpPr>
            <a:spLocks noChangeArrowheads="1"/>
          </p:cNvSpPr>
          <p:nvPr/>
        </p:nvSpPr>
        <p:spPr bwMode="auto">
          <a:xfrm>
            <a:off x="5854700" y="13652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8" name="Oval 14"/>
          <p:cNvSpPr>
            <a:spLocks noChangeArrowheads="1"/>
          </p:cNvSpPr>
          <p:nvPr/>
        </p:nvSpPr>
        <p:spPr bwMode="auto">
          <a:xfrm>
            <a:off x="6318250" y="14636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39" name="Oval 15"/>
          <p:cNvSpPr>
            <a:spLocks noChangeArrowheads="1"/>
          </p:cNvSpPr>
          <p:nvPr/>
        </p:nvSpPr>
        <p:spPr bwMode="auto">
          <a:xfrm>
            <a:off x="6081713" y="17716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0" name="Oval 16"/>
          <p:cNvSpPr>
            <a:spLocks noChangeArrowheads="1"/>
          </p:cNvSpPr>
          <p:nvPr/>
        </p:nvSpPr>
        <p:spPr bwMode="auto">
          <a:xfrm>
            <a:off x="5741988" y="19240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1" name="Oval 17"/>
          <p:cNvSpPr>
            <a:spLocks noChangeArrowheads="1"/>
          </p:cNvSpPr>
          <p:nvPr/>
        </p:nvSpPr>
        <p:spPr bwMode="auto">
          <a:xfrm>
            <a:off x="6049963" y="21558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2" name="Oval 18"/>
          <p:cNvSpPr>
            <a:spLocks noChangeArrowheads="1"/>
          </p:cNvSpPr>
          <p:nvPr/>
        </p:nvSpPr>
        <p:spPr bwMode="auto">
          <a:xfrm>
            <a:off x="6435725" y="21256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3" name="Oval 19"/>
          <p:cNvSpPr>
            <a:spLocks noChangeArrowheads="1"/>
          </p:cNvSpPr>
          <p:nvPr/>
        </p:nvSpPr>
        <p:spPr bwMode="auto">
          <a:xfrm>
            <a:off x="6405563" y="17335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4" name="Oval 20"/>
          <p:cNvSpPr>
            <a:spLocks noChangeArrowheads="1"/>
          </p:cNvSpPr>
          <p:nvPr/>
        </p:nvSpPr>
        <p:spPr bwMode="auto">
          <a:xfrm>
            <a:off x="6688138" y="18875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5" name="Oval 21"/>
          <p:cNvSpPr>
            <a:spLocks noChangeArrowheads="1"/>
          </p:cNvSpPr>
          <p:nvPr/>
        </p:nvSpPr>
        <p:spPr bwMode="auto">
          <a:xfrm>
            <a:off x="7023100" y="19875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6" name="Oval 22"/>
          <p:cNvSpPr>
            <a:spLocks noChangeArrowheads="1"/>
          </p:cNvSpPr>
          <p:nvPr/>
        </p:nvSpPr>
        <p:spPr bwMode="auto">
          <a:xfrm>
            <a:off x="7097713" y="22955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7" name="Oval 23"/>
          <p:cNvSpPr>
            <a:spLocks noChangeArrowheads="1"/>
          </p:cNvSpPr>
          <p:nvPr/>
        </p:nvSpPr>
        <p:spPr bwMode="auto">
          <a:xfrm>
            <a:off x="7327900" y="24733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8" name="Oval 24"/>
          <p:cNvSpPr>
            <a:spLocks noChangeArrowheads="1"/>
          </p:cNvSpPr>
          <p:nvPr/>
        </p:nvSpPr>
        <p:spPr bwMode="auto">
          <a:xfrm>
            <a:off x="4970463" y="31543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49" name="Oval 25"/>
          <p:cNvSpPr>
            <a:spLocks noChangeArrowheads="1"/>
          </p:cNvSpPr>
          <p:nvPr/>
        </p:nvSpPr>
        <p:spPr bwMode="auto">
          <a:xfrm>
            <a:off x="7550150" y="35004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0" name="Oval 26"/>
          <p:cNvSpPr>
            <a:spLocks noChangeArrowheads="1"/>
          </p:cNvSpPr>
          <p:nvPr/>
        </p:nvSpPr>
        <p:spPr bwMode="auto">
          <a:xfrm>
            <a:off x="7859713" y="32893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1" name="Oval 27"/>
          <p:cNvSpPr>
            <a:spLocks noChangeArrowheads="1"/>
          </p:cNvSpPr>
          <p:nvPr/>
        </p:nvSpPr>
        <p:spPr bwMode="auto">
          <a:xfrm>
            <a:off x="9153525" y="21732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2" name="Oval 28"/>
          <p:cNvSpPr>
            <a:spLocks noChangeArrowheads="1"/>
          </p:cNvSpPr>
          <p:nvPr/>
        </p:nvSpPr>
        <p:spPr bwMode="auto">
          <a:xfrm>
            <a:off x="8578850" y="29733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3" name="Oval 29"/>
          <p:cNvSpPr>
            <a:spLocks noChangeArrowheads="1"/>
          </p:cNvSpPr>
          <p:nvPr/>
        </p:nvSpPr>
        <p:spPr bwMode="auto">
          <a:xfrm>
            <a:off x="8447088" y="24526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4" name="Oval 30"/>
          <p:cNvSpPr>
            <a:spLocks noChangeArrowheads="1"/>
          </p:cNvSpPr>
          <p:nvPr/>
        </p:nvSpPr>
        <p:spPr bwMode="auto">
          <a:xfrm>
            <a:off x="8288338" y="20081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5" name="Oval 31"/>
          <p:cNvSpPr>
            <a:spLocks noChangeArrowheads="1"/>
          </p:cNvSpPr>
          <p:nvPr/>
        </p:nvSpPr>
        <p:spPr bwMode="auto">
          <a:xfrm>
            <a:off x="7610475" y="20828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6" name="Oval 32"/>
          <p:cNvSpPr>
            <a:spLocks noChangeArrowheads="1"/>
          </p:cNvSpPr>
          <p:nvPr/>
        </p:nvSpPr>
        <p:spPr bwMode="auto">
          <a:xfrm>
            <a:off x="7788275" y="18716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7" name="Oval 33"/>
          <p:cNvSpPr>
            <a:spLocks noChangeArrowheads="1"/>
          </p:cNvSpPr>
          <p:nvPr/>
        </p:nvSpPr>
        <p:spPr bwMode="auto">
          <a:xfrm>
            <a:off x="7448550" y="14287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8" name="Oval 34"/>
          <p:cNvSpPr>
            <a:spLocks noChangeArrowheads="1"/>
          </p:cNvSpPr>
          <p:nvPr/>
        </p:nvSpPr>
        <p:spPr bwMode="auto">
          <a:xfrm>
            <a:off x="8323263" y="50498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59" name="Oval 35"/>
          <p:cNvSpPr>
            <a:spLocks noChangeArrowheads="1"/>
          </p:cNvSpPr>
          <p:nvPr/>
        </p:nvSpPr>
        <p:spPr bwMode="auto">
          <a:xfrm>
            <a:off x="8267700" y="45275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60" name="Oval 36"/>
          <p:cNvSpPr>
            <a:spLocks noChangeArrowheads="1"/>
          </p:cNvSpPr>
          <p:nvPr/>
        </p:nvSpPr>
        <p:spPr bwMode="auto">
          <a:xfrm>
            <a:off x="8731250" y="41370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52261" name="Oval 37"/>
          <p:cNvSpPr>
            <a:spLocks noChangeArrowheads="1"/>
          </p:cNvSpPr>
          <p:nvPr/>
        </p:nvSpPr>
        <p:spPr bwMode="auto">
          <a:xfrm>
            <a:off x="8416925" y="40814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grpSp>
        <p:nvGrpSpPr>
          <p:cNvPr id="2" name="Group 38"/>
          <p:cNvGrpSpPr>
            <a:grpSpLocks/>
          </p:cNvGrpSpPr>
          <p:nvPr/>
        </p:nvGrpSpPr>
        <p:grpSpPr bwMode="auto">
          <a:xfrm>
            <a:off x="611188" y="4600575"/>
            <a:ext cx="9447212" cy="2838450"/>
            <a:chOff x="374" y="3023"/>
            <a:chExt cx="5951" cy="1788"/>
          </a:xfrm>
        </p:grpSpPr>
        <p:sp>
          <p:nvSpPr>
            <p:cNvPr id="112678" name="Text Box 39"/>
            <p:cNvSpPr txBox="1">
              <a:spLocks noChangeArrowheads="1"/>
            </p:cNvSpPr>
            <p:nvPr/>
          </p:nvSpPr>
          <p:spPr bwMode="auto">
            <a:xfrm>
              <a:off x="374" y="3023"/>
              <a:ext cx="5951" cy="1766"/>
            </a:xfrm>
            <a:prstGeom prst="rect">
              <a:avLst/>
            </a:prstGeom>
            <a:noFill/>
            <a:ln w="9525">
              <a:noFill/>
              <a:round/>
              <a:headEnd/>
              <a:tailEnd/>
            </a:ln>
          </p:spPr>
          <p:txBody>
            <a:bodyPr lIns="90000" tIns="46800" rIns="90000" bIns="46800">
              <a:spAutoFit/>
            </a:bodyPr>
            <a:lstStyle/>
            <a:p>
              <a:pPr algn="ctr" defTabSz="452438">
                <a:lnSpc>
                  <a:spcPct val="100000"/>
                </a:lnSpc>
                <a:spcBef>
                  <a:spcPts val="27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iwohZ dyhfl;k dk foLrkj</a:t>
              </a:r>
            </a:p>
          </p:txBody>
        </p:sp>
        <p:sp>
          <p:nvSpPr>
            <p:cNvPr id="105510" name="Text Box 40"/>
            <p:cNvSpPr txBox="1">
              <a:spLocks noChangeArrowheads="1"/>
            </p:cNvSpPr>
            <p:nvPr/>
          </p:nvSpPr>
          <p:spPr bwMode="auto">
            <a:xfrm>
              <a:off x="2618" y="4616"/>
              <a:ext cx="332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EA18"/>
                </a:buClr>
              </a:pPr>
              <a:r>
                <a:rPr lang="en-GB" sz="1400" b="1">
                  <a:solidFill>
                    <a:srgbClr val="FFFF00"/>
                  </a:solidFill>
                  <a:latin typeface="Kruti Dev 010" charset="0"/>
                </a:rPr>
                <a:t>REPRESENTATIONAL LOCATIONS ONLY</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258"/>
                                        </p:tgtEl>
                                        <p:attrNameLst>
                                          <p:attrName>style.visibility</p:attrName>
                                        </p:attrNameLst>
                                      </p:cBhvr>
                                      <p:to>
                                        <p:strVal val="visible"/>
                                      </p:to>
                                    </p:set>
                                    <p:anim calcmode="lin" valueType="num">
                                      <p:cBhvr>
                                        <p:cTn id="11" dur="500" fill="hold"/>
                                        <p:tgtEl>
                                          <p:spTgt spid="52258"/>
                                        </p:tgtEl>
                                        <p:attrNameLst>
                                          <p:attrName>ppt_w</p:attrName>
                                        </p:attrNameLst>
                                      </p:cBhvr>
                                      <p:tavLst>
                                        <p:tav tm="100000">
                                          <p:val>
                                            <p:strVal val="(6*min(ma#ppt_x(#ppt_w*#ppt_h,.3),1)-7.4)/-.7*#ppt_w"/>
                                          </p:val>
                                        </p:tav>
                                        <p:tav>
                                          <p:val>
                                            <p:strVal val="#ppt_w"/>
                                          </p:val>
                                        </p:tav>
                                      </p:tavLst>
                                    </p:anim>
                                    <p:anim calcmode="lin" valueType="num">
                                      <p:cBhvr>
                                        <p:cTn id="12" dur="500" fill="hold"/>
                                        <p:tgtEl>
                                          <p:spTgt spid="52258"/>
                                        </p:tgtEl>
                                        <p:attrNameLst>
                                          <p:attrName>ppt_h</p:attrName>
                                        </p:attrNameLst>
                                      </p:cBhvr>
                                      <p:tavLst>
                                        <p:tav tm="100000">
                                          <p:val>
                                            <p:strVal val="(6*min(ma#ppt_x(#ppt_w*#ppt_h,.3),1)-7.4)/-.7*#ppt_h"/>
                                          </p:val>
                                        </p:tav>
                                        <p:tav>
                                          <p:val>
                                            <p:strVal val="#ppt_h"/>
                                          </p:val>
                                        </p:tav>
                                      </p:tavLst>
                                    </p:anim>
                                    <p:anim calcmode="lin" valueType="num">
                                      <p:cBhvr>
                                        <p:cTn id="13" dur="500" fill="hold"/>
                                        <p:tgtEl>
                                          <p:spTgt spid="52258"/>
                                        </p:tgtEl>
                                        <p:attrNameLst>
                                          <p:attrName>ppt_x</p:attrName>
                                        </p:attrNameLst>
                                      </p:cBhvr>
                                      <p:tavLst>
                                        <p:tav tm="100000">
                                          <p:val>
                                            <p:fltVal val="0.5"/>
                                          </p:val>
                                        </p:tav>
                                        <p:tav>
                                          <p:val>
                                            <p:strVal val="#ppt_x"/>
                                          </p:val>
                                        </p:tav>
                                      </p:tavLst>
                                    </p:anim>
                                    <p:anim calcmode="lin" valueType="num">
                                      <p:cBhvr>
                                        <p:cTn id="14" dur="500" fill="hold"/>
                                        <p:tgtEl>
                                          <p:spTgt spid="52258"/>
                                        </p:tgtEl>
                                        <p:attrNameLst>
                                          <p:attrName>ppt_y</p:attrName>
                                        </p:attrNameLst>
                                      </p:cBhvr>
                                      <p:tavLst>
                                        <p:tav tm="100000">
                                          <p:val>
                                            <p:strVal val="1+(6*min(ma#ppt_x(#ppt_w*#ppt_h,.3),1)-7.4)/-.7*#ppt_h/2"/>
                                          </p:val>
                                        </p:tav>
                                        <p:tav>
                                          <p:val>
                                            <p:strVal val="#ppt_y"/>
                                          </p:val>
                                        </p:tav>
                                      </p:tavLst>
                                    </p:anim>
                                  </p:childTnLst>
                                </p:cTn>
                              </p:par>
                            </p:childTnLst>
                          </p:cTn>
                        </p:par>
                        <p:par>
                          <p:cTn id="15" fill="hold" nodeType="afterGroup">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52259"/>
                                        </p:tgtEl>
                                        <p:attrNameLst>
                                          <p:attrName>style.visibility</p:attrName>
                                        </p:attrNameLst>
                                      </p:cBhvr>
                                      <p:to>
                                        <p:strVal val="visible"/>
                                      </p:to>
                                    </p:set>
                                    <p:anim calcmode="lin" valueType="num">
                                      <p:cBhvr>
                                        <p:cTn id="18" dur="500" fill="hold"/>
                                        <p:tgtEl>
                                          <p:spTgt spid="52259"/>
                                        </p:tgtEl>
                                        <p:attrNameLst>
                                          <p:attrName>ppt_w</p:attrName>
                                        </p:attrNameLst>
                                      </p:cBhvr>
                                      <p:tavLst>
                                        <p:tav tm="100000">
                                          <p:val>
                                            <p:strVal val="(6*min(ma#ppt_x(#ppt_w*#ppt_h,.3),1)-7.4)/-.7*#ppt_w"/>
                                          </p:val>
                                        </p:tav>
                                        <p:tav>
                                          <p:val>
                                            <p:strVal val="#ppt_w"/>
                                          </p:val>
                                        </p:tav>
                                      </p:tavLst>
                                    </p:anim>
                                    <p:anim calcmode="lin" valueType="num">
                                      <p:cBhvr>
                                        <p:cTn id="19" dur="500" fill="hold"/>
                                        <p:tgtEl>
                                          <p:spTgt spid="52259"/>
                                        </p:tgtEl>
                                        <p:attrNameLst>
                                          <p:attrName>ppt_h</p:attrName>
                                        </p:attrNameLst>
                                      </p:cBhvr>
                                      <p:tavLst>
                                        <p:tav tm="100000">
                                          <p:val>
                                            <p:strVal val="(6*min(ma#ppt_x(#ppt_w*#ppt_h,.3),1)-7.4)/-.7*#ppt_h"/>
                                          </p:val>
                                        </p:tav>
                                        <p:tav>
                                          <p:val>
                                            <p:strVal val="#ppt_h"/>
                                          </p:val>
                                        </p:tav>
                                      </p:tavLst>
                                    </p:anim>
                                    <p:anim calcmode="lin" valueType="num">
                                      <p:cBhvr>
                                        <p:cTn id="20" dur="500" fill="hold"/>
                                        <p:tgtEl>
                                          <p:spTgt spid="52259"/>
                                        </p:tgtEl>
                                        <p:attrNameLst>
                                          <p:attrName>ppt_x</p:attrName>
                                        </p:attrNameLst>
                                      </p:cBhvr>
                                      <p:tavLst>
                                        <p:tav tm="100000">
                                          <p:val>
                                            <p:fltVal val="0.5"/>
                                          </p:val>
                                        </p:tav>
                                        <p:tav>
                                          <p:val>
                                            <p:strVal val="#ppt_x"/>
                                          </p:val>
                                        </p:tav>
                                      </p:tavLst>
                                    </p:anim>
                                    <p:anim calcmode="lin" valueType="num">
                                      <p:cBhvr>
                                        <p:cTn id="21" dur="500" fill="hold"/>
                                        <p:tgtEl>
                                          <p:spTgt spid="52259"/>
                                        </p:tgtEl>
                                        <p:attrNameLst>
                                          <p:attrName>ppt_y</p:attrName>
                                        </p:attrNameLst>
                                      </p:cBhvr>
                                      <p:tavLst>
                                        <p:tav tm="100000">
                                          <p:val>
                                            <p:strVal val="1+(6*min(ma#ppt_x(#ppt_w*#ppt_h,.3),1)-7.4)/-.7*#ppt_h/2"/>
                                          </p:val>
                                        </p:tav>
                                        <p:tav>
                                          <p:val>
                                            <p:strVal val="#ppt_y"/>
                                          </p:val>
                                        </p:tav>
                                      </p:tavLst>
                                    </p:anim>
                                  </p:childTnLst>
                                </p:cTn>
                              </p:par>
                            </p:childTnLst>
                          </p:cTn>
                        </p:par>
                        <p:par>
                          <p:cTn id="22" fill="hold" nodeType="afterGroup">
                            <p:stCondLst>
                              <p:cond delay="1500"/>
                            </p:stCondLst>
                            <p:childTnLst>
                              <p:par>
                                <p:cTn id="23" presetID="23" presetClass="entr" presetSubtype="36" fill="hold" grpId="0" nodeType="afterEffect">
                                  <p:stCondLst>
                                    <p:cond delay="0"/>
                                  </p:stCondLst>
                                  <p:childTnLst>
                                    <p:set>
                                      <p:cBhvr>
                                        <p:cTn id="24" dur="1" fill="hold">
                                          <p:stCondLst>
                                            <p:cond delay="0"/>
                                          </p:stCondLst>
                                        </p:cTn>
                                        <p:tgtEl>
                                          <p:spTgt spid="52260"/>
                                        </p:tgtEl>
                                        <p:attrNameLst>
                                          <p:attrName>style.visibility</p:attrName>
                                        </p:attrNameLst>
                                      </p:cBhvr>
                                      <p:to>
                                        <p:strVal val="visible"/>
                                      </p:to>
                                    </p:set>
                                    <p:anim calcmode="lin" valueType="num">
                                      <p:cBhvr>
                                        <p:cTn id="25" dur="500" fill="hold"/>
                                        <p:tgtEl>
                                          <p:spTgt spid="52260"/>
                                        </p:tgtEl>
                                        <p:attrNameLst>
                                          <p:attrName>ppt_w</p:attrName>
                                        </p:attrNameLst>
                                      </p:cBhvr>
                                      <p:tavLst>
                                        <p:tav tm="100000">
                                          <p:val>
                                            <p:strVal val="(6*min(ma#ppt_x(#ppt_w*#ppt_h,.3),1)-7.4)/-.7*#ppt_w"/>
                                          </p:val>
                                        </p:tav>
                                        <p:tav>
                                          <p:val>
                                            <p:strVal val="#ppt_w"/>
                                          </p:val>
                                        </p:tav>
                                      </p:tavLst>
                                    </p:anim>
                                    <p:anim calcmode="lin" valueType="num">
                                      <p:cBhvr>
                                        <p:cTn id="26" dur="500" fill="hold"/>
                                        <p:tgtEl>
                                          <p:spTgt spid="52260"/>
                                        </p:tgtEl>
                                        <p:attrNameLst>
                                          <p:attrName>ppt_h</p:attrName>
                                        </p:attrNameLst>
                                      </p:cBhvr>
                                      <p:tavLst>
                                        <p:tav tm="100000">
                                          <p:val>
                                            <p:strVal val="(6*min(ma#ppt_x(#ppt_w*#ppt_h,.3),1)-7.4)/-.7*#ppt_h"/>
                                          </p:val>
                                        </p:tav>
                                        <p:tav>
                                          <p:val>
                                            <p:strVal val="#ppt_h"/>
                                          </p:val>
                                        </p:tav>
                                      </p:tavLst>
                                    </p:anim>
                                    <p:anim calcmode="lin" valueType="num">
                                      <p:cBhvr>
                                        <p:cTn id="27" dur="500" fill="hold"/>
                                        <p:tgtEl>
                                          <p:spTgt spid="52260"/>
                                        </p:tgtEl>
                                        <p:attrNameLst>
                                          <p:attrName>ppt_x</p:attrName>
                                        </p:attrNameLst>
                                      </p:cBhvr>
                                      <p:tavLst>
                                        <p:tav tm="100000">
                                          <p:val>
                                            <p:fltVal val="0.5"/>
                                          </p:val>
                                        </p:tav>
                                        <p:tav>
                                          <p:val>
                                            <p:strVal val="#ppt_x"/>
                                          </p:val>
                                        </p:tav>
                                      </p:tavLst>
                                    </p:anim>
                                    <p:anim calcmode="lin" valueType="num">
                                      <p:cBhvr>
                                        <p:cTn id="28" dur="500" fill="hold"/>
                                        <p:tgtEl>
                                          <p:spTgt spid="52260"/>
                                        </p:tgtEl>
                                        <p:attrNameLst>
                                          <p:attrName>ppt_y</p:attrName>
                                        </p:attrNameLst>
                                      </p:cBhvr>
                                      <p:tavLst>
                                        <p:tav tm="100000">
                                          <p:val>
                                            <p:strVal val="1+(6*min(ma#ppt_x(#ppt_w*#ppt_h,.3),1)-7.4)/-.7*#ppt_h/2"/>
                                          </p:val>
                                        </p:tav>
                                        <p:tav>
                                          <p:val>
                                            <p:strVal val="#ppt_y"/>
                                          </p:val>
                                        </p:tav>
                                      </p:tavLst>
                                    </p:anim>
                                  </p:childTnLst>
                                </p:cTn>
                              </p:par>
                            </p:childTnLst>
                          </p:cTn>
                        </p:par>
                        <p:par>
                          <p:cTn id="29" fill="hold" nodeType="afterGroup">
                            <p:stCondLst>
                              <p:cond delay="2000"/>
                            </p:stCondLst>
                            <p:childTnLst>
                              <p:par>
                                <p:cTn id="30" presetID="23" presetClass="entr" presetSubtype="36" fill="hold" grpId="0" nodeType="afterEffect">
                                  <p:stCondLst>
                                    <p:cond delay="0"/>
                                  </p:stCondLst>
                                  <p:childTnLst>
                                    <p:set>
                                      <p:cBhvr>
                                        <p:cTn id="31" dur="1" fill="hold">
                                          <p:stCondLst>
                                            <p:cond delay="0"/>
                                          </p:stCondLst>
                                        </p:cTn>
                                        <p:tgtEl>
                                          <p:spTgt spid="52261"/>
                                        </p:tgtEl>
                                        <p:attrNameLst>
                                          <p:attrName>style.visibility</p:attrName>
                                        </p:attrNameLst>
                                      </p:cBhvr>
                                      <p:to>
                                        <p:strVal val="visible"/>
                                      </p:to>
                                    </p:set>
                                    <p:anim calcmode="lin" valueType="num">
                                      <p:cBhvr>
                                        <p:cTn id="32" dur="500" fill="hold"/>
                                        <p:tgtEl>
                                          <p:spTgt spid="52261"/>
                                        </p:tgtEl>
                                        <p:attrNameLst>
                                          <p:attrName>ppt_w</p:attrName>
                                        </p:attrNameLst>
                                      </p:cBhvr>
                                      <p:tavLst>
                                        <p:tav tm="100000">
                                          <p:val>
                                            <p:strVal val="(6*min(ma#ppt_x(#ppt_w*#ppt_h,.3),1)-7.4)/-.7*#ppt_w"/>
                                          </p:val>
                                        </p:tav>
                                        <p:tav>
                                          <p:val>
                                            <p:strVal val="#ppt_w"/>
                                          </p:val>
                                        </p:tav>
                                      </p:tavLst>
                                    </p:anim>
                                    <p:anim calcmode="lin" valueType="num">
                                      <p:cBhvr>
                                        <p:cTn id="33" dur="500" fill="hold"/>
                                        <p:tgtEl>
                                          <p:spTgt spid="52261"/>
                                        </p:tgtEl>
                                        <p:attrNameLst>
                                          <p:attrName>ppt_h</p:attrName>
                                        </p:attrNameLst>
                                      </p:cBhvr>
                                      <p:tavLst>
                                        <p:tav tm="100000">
                                          <p:val>
                                            <p:strVal val="(6*min(ma#ppt_x(#ppt_w*#ppt_h,.3),1)-7.4)/-.7*#ppt_h"/>
                                          </p:val>
                                        </p:tav>
                                        <p:tav>
                                          <p:val>
                                            <p:strVal val="#ppt_h"/>
                                          </p:val>
                                        </p:tav>
                                      </p:tavLst>
                                    </p:anim>
                                    <p:anim calcmode="lin" valueType="num">
                                      <p:cBhvr>
                                        <p:cTn id="34" dur="500" fill="hold"/>
                                        <p:tgtEl>
                                          <p:spTgt spid="52261"/>
                                        </p:tgtEl>
                                        <p:attrNameLst>
                                          <p:attrName>ppt_x</p:attrName>
                                        </p:attrNameLst>
                                      </p:cBhvr>
                                      <p:tavLst>
                                        <p:tav tm="100000">
                                          <p:val>
                                            <p:fltVal val="0.5"/>
                                          </p:val>
                                        </p:tav>
                                        <p:tav>
                                          <p:val>
                                            <p:strVal val="#ppt_x"/>
                                          </p:val>
                                        </p:tav>
                                      </p:tavLst>
                                    </p:anim>
                                    <p:anim calcmode="lin" valueType="num">
                                      <p:cBhvr>
                                        <p:cTn id="35" dur="500" fill="hold"/>
                                        <p:tgtEl>
                                          <p:spTgt spid="52261"/>
                                        </p:tgtEl>
                                        <p:attrNameLst>
                                          <p:attrName>ppt_y</p:attrName>
                                        </p:attrNameLst>
                                      </p:cBhvr>
                                      <p:tavLst>
                                        <p:tav tm="100000">
                                          <p:val>
                                            <p:strVal val="1+(6*min(ma#ppt_x(#ppt_w*#ppt_h,.3),1)-7.4)/-.7*#ppt_h/2"/>
                                          </p:val>
                                        </p:tav>
                                        <p:tav>
                                          <p:val>
                                            <p:strVal val="#ppt_y"/>
                                          </p:val>
                                        </p:tav>
                                      </p:tavLst>
                                    </p:anim>
                                  </p:childTnLst>
                                </p:cTn>
                              </p:par>
                            </p:childTnLst>
                          </p:cTn>
                        </p:par>
                        <p:par>
                          <p:cTn id="36" fill="hold" nodeType="afterGroup">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52238"/>
                                        </p:tgtEl>
                                        <p:attrNameLst>
                                          <p:attrName>style.visibility</p:attrName>
                                        </p:attrNameLst>
                                      </p:cBhvr>
                                      <p:to>
                                        <p:strVal val="visible"/>
                                      </p:to>
                                    </p:set>
                                    <p:anim calcmode="lin" valueType="num">
                                      <p:cBhvr>
                                        <p:cTn id="39" dur="500" fill="hold"/>
                                        <p:tgtEl>
                                          <p:spTgt spid="52238"/>
                                        </p:tgtEl>
                                        <p:attrNameLst>
                                          <p:attrName>ppt_w</p:attrName>
                                        </p:attrNameLst>
                                      </p:cBhvr>
                                      <p:tavLst>
                                        <p:tav tm="100000">
                                          <p:val>
                                            <p:strVal val="(6*min(ma#ppt_x(#ppt_w*#ppt_h,.3),1)-7.4)/-.7*#ppt_w"/>
                                          </p:val>
                                        </p:tav>
                                        <p:tav>
                                          <p:val>
                                            <p:strVal val="#ppt_w"/>
                                          </p:val>
                                        </p:tav>
                                      </p:tavLst>
                                    </p:anim>
                                    <p:anim calcmode="lin" valueType="num">
                                      <p:cBhvr>
                                        <p:cTn id="40" dur="500" fill="hold"/>
                                        <p:tgtEl>
                                          <p:spTgt spid="52238"/>
                                        </p:tgtEl>
                                        <p:attrNameLst>
                                          <p:attrName>ppt_h</p:attrName>
                                        </p:attrNameLst>
                                      </p:cBhvr>
                                      <p:tavLst>
                                        <p:tav tm="100000">
                                          <p:val>
                                            <p:strVal val="(6*min(ma#ppt_x(#ppt_w*#ppt_h,.3),1)-7.4)/-.7*#ppt_h"/>
                                          </p:val>
                                        </p:tav>
                                        <p:tav>
                                          <p:val>
                                            <p:strVal val="#ppt_h"/>
                                          </p:val>
                                        </p:tav>
                                      </p:tavLst>
                                    </p:anim>
                                    <p:anim calcmode="lin" valueType="num">
                                      <p:cBhvr>
                                        <p:cTn id="41" dur="500" fill="hold"/>
                                        <p:tgtEl>
                                          <p:spTgt spid="52238"/>
                                        </p:tgtEl>
                                        <p:attrNameLst>
                                          <p:attrName>ppt_x</p:attrName>
                                        </p:attrNameLst>
                                      </p:cBhvr>
                                      <p:tavLst>
                                        <p:tav tm="100000">
                                          <p:val>
                                            <p:fltVal val="0.5"/>
                                          </p:val>
                                        </p:tav>
                                        <p:tav>
                                          <p:val>
                                            <p:strVal val="#ppt_x"/>
                                          </p:val>
                                        </p:tav>
                                      </p:tavLst>
                                    </p:anim>
                                    <p:anim calcmode="lin" valueType="num">
                                      <p:cBhvr>
                                        <p:cTn id="42" dur="500" fill="hold"/>
                                        <p:tgtEl>
                                          <p:spTgt spid="52238"/>
                                        </p:tgtEl>
                                        <p:attrNameLst>
                                          <p:attrName>ppt_y</p:attrName>
                                        </p:attrNameLst>
                                      </p:cBhvr>
                                      <p:tavLst>
                                        <p:tav tm="100000">
                                          <p:val>
                                            <p:strVal val="1+(6*min(ma#ppt_x(#ppt_w*#ppt_h,.3),1)-7.4)/-.7*#ppt_h/2"/>
                                          </p:val>
                                        </p:tav>
                                        <p:tav>
                                          <p:val>
                                            <p:strVal val="#ppt_y"/>
                                          </p:val>
                                        </p:tav>
                                      </p:tavLst>
                                    </p:anim>
                                  </p:childTnLst>
                                </p:cTn>
                              </p:par>
                            </p:childTnLst>
                          </p:cTn>
                        </p:par>
                        <p:par>
                          <p:cTn id="43" fill="hold" nodeType="afterGroup">
                            <p:stCondLst>
                              <p:cond delay="3000"/>
                            </p:stCondLst>
                            <p:childTnLst>
                              <p:par>
                                <p:cTn id="44" presetID="23" presetClass="entr" presetSubtype="36" fill="hold" grpId="0" nodeType="afterEffect">
                                  <p:stCondLst>
                                    <p:cond delay="0"/>
                                  </p:stCondLst>
                                  <p:childTnLst>
                                    <p:set>
                                      <p:cBhvr>
                                        <p:cTn id="45" dur="1" fill="hold">
                                          <p:stCondLst>
                                            <p:cond delay="0"/>
                                          </p:stCondLst>
                                        </p:cTn>
                                        <p:tgtEl>
                                          <p:spTgt spid="52233"/>
                                        </p:tgtEl>
                                        <p:attrNameLst>
                                          <p:attrName>style.visibility</p:attrName>
                                        </p:attrNameLst>
                                      </p:cBhvr>
                                      <p:to>
                                        <p:strVal val="visible"/>
                                      </p:to>
                                    </p:set>
                                    <p:anim calcmode="lin" valueType="num">
                                      <p:cBhvr>
                                        <p:cTn id="46" dur="500" fill="hold"/>
                                        <p:tgtEl>
                                          <p:spTgt spid="52233"/>
                                        </p:tgtEl>
                                        <p:attrNameLst>
                                          <p:attrName>ppt_w</p:attrName>
                                        </p:attrNameLst>
                                      </p:cBhvr>
                                      <p:tavLst>
                                        <p:tav tm="100000">
                                          <p:val>
                                            <p:strVal val="(6*min(ma#ppt_x(#ppt_w*#ppt_h,.3),1)-7.4)/-.7*#ppt_w"/>
                                          </p:val>
                                        </p:tav>
                                        <p:tav>
                                          <p:val>
                                            <p:strVal val="#ppt_w"/>
                                          </p:val>
                                        </p:tav>
                                      </p:tavLst>
                                    </p:anim>
                                    <p:anim calcmode="lin" valueType="num">
                                      <p:cBhvr>
                                        <p:cTn id="47" dur="500" fill="hold"/>
                                        <p:tgtEl>
                                          <p:spTgt spid="52233"/>
                                        </p:tgtEl>
                                        <p:attrNameLst>
                                          <p:attrName>ppt_h</p:attrName>
                                        </p:attrNameLst>
                                      </p:cBhvr>
                                      <p:tavLst>
                                        <p:tav tm="100000">
                                          <p:val>
                                            <p:strVal val="(6*min(ma#ppt_x(#ppt_w*#ppt_h,.3),1)-7.4)/-.7*#ppt_h"/>
                                          </p:val>
                                        </p:tav>
                                        <p:tav>
                                          <p:val>
                                            <p:strVal val="#ppt_h"/>
                                          </p:val>
                                        </p:tav>
                                      </p:tavLst>
                                    </p:anim>
                                    <p:anim calcmode="lin" valueType="num">
                                      <p:cBhvr>
                                        <p:cTn id="48" dur="500" fill="hold"/>
                                        <p:tgtEl>
                                          <p:spTgt spid="52233"/>
                                        </p:tgtEl>
                                        <p:attrNameLst>
                                          <p:attrName>ppt_x</p:attrName>
                                        </p:attrNameLst>
                                      </p:cBhvr>
                                      <p:tavLst>
                                        <p:tav tm="100000">
                                          <p:val>
                                            <p:fltVal val="0.5"/>
                                          </p:val>
                                        </p:tav>
                                        <p:tav>
                                          <p:val>
                                            <p:strVal val="#ppt_x"/>
                                          </p:val>
                                        </p:tav>
                                      </p:tavLst>
                                    </p:anim>
                                    <p:anim calcmode="lin" valueType="num">
                                      <p:cBhvr>
                                        <p:cTn id="49" dur="500" fill="hold"/>
                                        <p:tgtEl>
                                          <p:spTgt spid="52233"/>
                                        </p:tgtEl>
                                        <p:attrNameLst>
                                          <p:attrName>ppt_y</p:attrName>
                                        </p:attrNameLst>
                                      </p:cBhvr>
                                      <p:tavLst>
                                        <p:tav tm="100000">
                                          <p:val>
                                            <p:strVal val="1+(6*min(ma#ppt_x(#ppt_w*#ppt_h,.3),1)-7.4)/-.7*#ppt_h/2"/>
                                          </p:val>
                                        </p:tav>
                                        <p:tav>
                                          <p:val>
                                            <p:strVal val="#ppt_y"/>
                                          </p:val>
                                        </p:tav>
                                      </p:tavLst>
                                    </p:anim>
                                  </p:childTnLst>
                                </p:cTn>
                              </p:par>
                            </p:childTnLst>
                          </p:cTn>
                        </p:par>
                        <p:par>
                          <p:cTn id="50" fill="hold" nodeType="afterGroup">
                            <p:stCondLst>
                              <p:cond delay="3500"/>
                            </p:stCondLst>
                            <p:childTnLst>
                              <p:par>
                                <p:cTn id="51" presetID="23" presetClass="entr" presetSubtype="36" fill="hold" grpId="0" nodeType="afterEffect">
                                  <p:stCondLst>
                                    <p:cond delay="0"/>
                                  </p:stCondLst>
                                  <p:childTnLst>
                                    <p:set>
                                      <p:cBhvr>
                                        <p:cTn id="52" dur="1" fill="hold">
                                          <p:stCondLst>
                                            <p:cond delay="0"/>
                                          </p:stCondLst>
                                        </p:cTn>
                                        <p:tgtEl>
                                          <p:spTgt spid="52237"/>
                                        </p:tgtEl>
                                        <p:attrNameLst>
                                          <p:attrName>style.visibility</p:attrName>
                                        </p:attrNameLst>
                                      </p:cBhvr>
                                      <p:to>
                                        <p:strVal val="visible"/>
                                      </p:to>
                                    </p:set>
                                    <p:anim calcmode="lin" valueType="num">
                                      <p:cBhvr>
                                        <p:cTn id="53" dur="500" fill="hold"/>
                                        <p:tgtEl>
                                          <p:spTgt spid="52237"/>
                                        </p:tgtEl>
                                        <p:attrNameLst>
                                          <p:attrName>ppt_w</p:attrName>
                                        </p:attrNameLst>
                                      </p:cBhvr>
                                      <p:tavLst>
                                        <p:tav tm="100000">
                                          <p:val>
                                            <p:strVal val="(6*min(ma#ppt_x(#ppt_w*#ppt_h,.3),1)-7.4)/-.7*#ppt_w"/>
                                          </p:val>
                                        </p:tav>
                                        <p:tav>
                                          <p:val>
                                            <p:strVal val="#ppt_w"/>
                                          </p:val>
                                        </p:tav>
                                      </p:tavLst>
                                    </p:anim>
                                    <p:anim calcmode="lin" valueType="num">
                                      <p:cBhvr>
                                        <p:cTn id="54" dur="500" fill="hold"/>
                                        <p:tgtEl>
                                          <p:spTgt spid="52237"/>
                                        </p:tgtEl>
                                        <p:attrNameLst>
                                          <p:attrName>ppt_h</p:attrName>
                                        </p:attrNameLst>
                                      </p:cBhvr>
                                      <p:tavLst>
                                        <p:tav tm="100000">
                                          <p:val>
                                            <p:strVal val="(6*min(ma#ppt_x(#ppt_w*#ppt_h,.3),1)-7.4)/-.7*#ppt_h"/>
                                          </p:val>
                                        </p:tav>
                                        <p:tav>
                                          <p:val>
                                            <p:strVal val="#ppt_h"/>
                                          </p:val>
                                        </p:tav>
                                      </p:tavLst>
                                    </p:anim>
                                    <p:anim calcmode="lin" valueType="num">
                                      <p:cBhvr>
                                        <p:cTn id="55" dur="500" fill="hold"/>
                                        <p:tgtEl>
                                          <p:spTgt spid="52237"/>
                                        </p:tgtEl>
                                        <p:attrNameLst>
                                          <p:attrName>ppt_x</p:attrName>
                                        </p:attrNameLst>
                                      </p:cBhvr>
                                      <p:tavLst>
                                        <p:tav tm="100000">
                                          <p:val>
                                            <p:fltVal val="0.5"/>
                                          </p:val>
                                        </p:tav>
                                        <p:tav>
                                          <p:val>
                                            <p:strVal val="#ppt_x"/>
                                          </p:val>
                                        </p:tav>
                                      </p:tavLst>
                                    </p:anim>
                                    <p:anim calcmode="lin" valueType="num">
                                      <p:cBhvr>
                                        <p:cTn id="56" dur="500" fill="hold"/>
                                        <p:tgtEl>
                                          <p:spTgt spid="52237"/>
                                        </p:tgtEl>
                                        <p:attrNameLst>
                                          <p:attrName>ppt_y</p:attrName>
                                        </p:attrNameLst>
                                      </p:cBhvr>
                                      <p:tavLst>
                                        <p:tav tm="100000">
                                          <p:val>
                                            <p:strVal val="1+(6*min(ma#ppt_x(#ppt_w*#ppt_h,.3),1)-7.4)/-.7*#ppt_h/2"/>
                                          </p:val>
                                        </p:tav>
                                        <p:tav>
                                          <p:val>
                                            <p:strVal val="#ppt_y"/>
                                          </p:val>
                                        </p:tav>
                                      </p:tavLst>
                                    </p:anim>
                                  </p:childTnLst>
                                </p:cTn>
                              </p:par>
                            </p:childTnLst>
                          </p:cTn>
                        </p:par>
                        <p:par>
                          <p:cTn id="57" fill="hold" nodeType="afterGroup">
                            <p:stCondLst>
                              <p:cond delay="4000"/>
                            </p:stCondLst>
                            <p:childTnLst>
                              <p:par>
                                <p:cTn id="58" presetID="23" presetClass="entr" presetSubtype="36" fill="hold" grpId="0" nodeType="afterEffect">
                                  <p:stCondLst>
                                    <p:cond delay="0"/>
                                  </p:stCondLst>
                                  <p:childTnLst>
                                    <p:set>
                                      <p:cBhvr>
                                        <p:cTn id="59" dur="1" fill="hold">
                                          <p:stCondLst>
                                            <p:cond delay="0"/>
                                          </p:stCondLst>
                                        </p:cTn>
                                        <p:tgtEl>
                                          <p:spTgt spid="52232"/>
                                        </p:tgtEl>
                                        <p:attrNameLst>
                                          <p:attrName>style.visibility</p:attrName>
                                        </p:attrNameLst>
                                      </p:cBhvr>
                                      <p:to>
                                        <p:strVal val="visible"/>
                                      </p:to>
                                    </p:set>
                                    <p:anim calcmode="lin" valueType="num">
                                      <p:cBhvr>
                                        <p:cTn id="60" dur="500" fill="hold"/>
                                        <p:tgtEl>
                                          <p:spTgt spid="52232"/>
                                        </p:tgtEl>
                                        <p:attrNameLst>
                                          <p:attrName>ppt_w</p:attrName>
                                        </p:attrNameLst>
                                      </p:cBhvr>
                                      <p:tavLst>
                                        <p:tav tm="100000">
                                          <p:val>
                                            <p:strVal val="(6*min(ma#ppt_x(#ppt_w*#ppt_h,.3),1)-7.4)/-.7*#ppt_w"/>
                                          </p:val>
                                        </p:tav>
                                        <p:tav>
                                          <p:val>
                                            <p:strVal val="#ppt_w"/>
                                          </p:val>
                                        </p:tav>
                                      </p:tavLst>
                                    </p:anim>
                                    <p:anim calcmode="lin" valueType="num">
                                      <p:cBhvr>
                                        <p:cTn id="61" dur="500" fill="hold"/>
                                        <p:tgtEl>
                                          <p:spTgt spid="52232"/>
                                        </p:tgtEl>
                                        <p:attrNameLst>
                                          <p:attrName>ppt_h</p:attrName>
                                        </p:attrNameLst>
                                      </p:cBhvr>
                                      <p:tavLst>
                                        <p:tav tm="100000">
                                          <p:val>
                                            <p:strVal val="(6*min(ma#ppt_x(#ppt_w*#ppt_h,.3),1)-7.4)/-.7*#ppt_h"/>
                                          </p:val>
                                        </p:tav>
                                        <p:tav>
                                          <p:val>
                                            <p:strVal val="#ppt_h"/>
                                          </p:val>
                                        </p:tav>
                                      </p:tavLst>
                                    </p:anim>
                                    <p:anim calcmode="lin" valueType="num">
                                      <p:cBhvr>
                                        <p:cTn id="62" dur="500" fill="hold"/>
                                        <p:tgtEl>
                                          <p:spTgt spid="52232"/>
                                        </p:tgtEl>
                                        <p:attrNameLst>
                                          <p:attrName>ppt_x</p:attrName>
                                        </p:attrNameLst>
                                      </p:cBhvr>
                                      <p:tavLst>
                                        <p:tav tm="100000">
                                          <p:val>
                                            <p:fltVal val="0.5"/>
                                          </p:val>
                                        </p:tav>
                                        <p:tav>
                                          <p:val>
                                            <p:strVal val="#ppt_x"/>
                                          </p:val>
                                        </p:tav>
                                      </p:tavLst>
                                    </p:anim>
                                    <p:anim calcmode="lin" valueType="num">
                                      <p:cBhvr>
                                        <p:cTn id="63" dur="500" fill="hold"/>
                                        <p:tgtEl>
                                          <p:spTgt spid="52232"/>
                                        </p:tgtEl>
                                        <p:attrNameLst>
                                          <p:attrName>ppt_y</p:attrName>
                                        </p:attrNameLst>
                                      </p:cBhvr>
                                      <p:tavLst>
                                        <p:tav tm="100000">
                                          <p:val>
                                            <p:strVal val="1+(6*min(ma#ppt_x(#ppt_w*#ppt_h,.3),1)-7.4)/-.7*#ppt_h/2"/>
                                          </p:val>
                                        </p:tav>
                                        <p:tav>
                                          <p:val>
                                            <p:strVal val="#ppt_y"/>
                                          </p:val>
                                        </p:tav>
                                      </p:tavLst>
                                    </p:anim>
                                  </p:childTnLst>
                                </p:cTn>
                              </p:par>
                            </p:childTnLst>
                          </p:cTn>
                        </p:par>
                        <p:par>
                          <p:cTn id="64" fill="hold" nodeType="afterGroup">
                            <p:stCondLst>
                              <p:cond delay="4500"/>
                            </p:stCondLst>
                            <p:childTnLst>
                              <p:par>
                                <p:cTn id="65" presetID="23" presetClass="entr" presetSubtype="36" fill="hold" grpId="0" nodeType="afterEffect">
                                  <p:stCondLst>
                                    <p:cond delay="0"/>
                                  </p:stCondLst>
                                  <p:childTnLst>
                                    <p:set>
                                      <p:cBhvr>
                                        <p:cTn id="66" dur="1" fill="hold">
                                          <p:stCondLst>
                                            <p:cond delay="0"/>
                                          </p:stCondLst>
                                        </p:cTn>
                                        <p:tgtEl>
                                          <p:spTgt spid="52242"/>
                                        </p:tgtEl>
                                        <p:attrNameLst>
                                          <p:attrName>style.visibility</p:attrName>
                                        </p:attrNameLst>
                                      </p:cBhvr>
                                      <p:to>
                                        <p:strVal val="visible"/>
                                      </p:to>
                                    </p:set>
                                    <p:anim calcmode="lin" valueType="num">
                                      <p:cBhvr>
                                        <p:cTn id="67" dur="500" fill="hold"/>
                                        <p:tgtEl>
                                          <p:spTgt spid="52242"/>
                                        </p:tgtEl>
                                        <p:attrNameLst>
                                          <p:attrName>ppt_w</p:attrName>
                                        </p:attrNameLst>
                                      </p:cBhvr>
                                      <p:tavLst>
                                        <p:tav tm="100000">
                                          <p:val>
                                            <p:strVal val="(6*min(ma#ppt_x(#ppt_w*#ppt_h,.3),1)-7.4)/-.7*#ppt_w"/>
                                          </p:val>
                                        </p:tav>
                                        <p:tav>
                                          <p:val>
                                            <p:strVal val="#ppt_w"/>
                                          </p:val>
                                        </p:tav>
                                      </p:tavLst>
                                    </p:anim>
                                    <p:anim calcmode="lin" valueType="num">
                                      <p:cBhvr>
                                        <p:cTn id="68" dur="500" fill="hold"/>
                                        <p:tgtEl>
                                          <p:spTgt spid="52242"/>
                                        </p:tgtEl>
                                        <p:attrNameLst>
                                          <p:attrName>ppt_h</p:attrName>
                                        </p:attrNameLst>
                                      </p:cBhvr>
                                      <p:tavLst>
                                        <p:tav tm="100000">
                                          <p:val>
                                            <p:strVal val="(6*min(ma#ppt_x(#ppt_w*#ppt_h,.3),1)-7.4)/-.7*#ppt_h"/>
                                          </p:val>
                                        </p:tav>
                                        <p:tav>
                                          <p:val>
                                            <p:strVal val="#ppt_h"/>
                                          </p:val>
                                        </p:tav>
                                      </p:tavLst>
                                    </p:anim>
                                    <p:anim calcmode="lin" valueType="num">
                                      <p:cBhvr>
                                        <p:cTn id="69" dur="500" fill="hold"/>
                                        <p:tgtEl>
                                          <p:spTgt spid="52242"/>
                                        </p:tgtEl>
                                        <p:attrNameLst>
                                          <p:attrName>ppt_x</p:attrName>
                                        </p:attrNameLst>
                                      </p:cBhvr>
                                      <p:tavLst>
                                        <p:tav tm="100000">
                                          <p:val>
                                            <p:fltVal val="0.5"/>
                                          </p:val>
                                        </p:tav>
                                        <p:tav>
                                          <p:val>
                                            <p:strVal val="#ppt_x"/>
                                          </p:val>
                                        </p:tav>
                                      </p:tavLst>
                                    </p:anim>
                                    <p:anim calcmode="lin" valueType="num">
                                      <p:cBhvr>
                                        <p:cTn id="70" dur="500" fill="hold"/>
                                        <p:tgtEl>
                                          <p:spTgt spid="52242"/>
                                        </p:tgtEl>
                                        <p:attrNameLst>
                                          <p:attrName>ppt_y</p:attrName>
                                        </p:attrNameLst>
                                      </p:cBhvr>
                                      <p:tavLst>
                                        <p:tav tm="100000">
                                          <p:val>
                                            <p:strVal val="1+(6*min(ma#ppt_x(#ppt_w*#ppt_h,.3),1)-7.4)/-.7*#ppt_h/2"/>
                                          </p:val>
                                        </p:tav>
                                        <p:tav>
                                          <p:val>
                                            <p:strVal val="#ppt_y"/>
                                          </p:val>
                                        </p:tav>
                                      </p:tavLst>
                                    </p:anim>
                                  </p:childTnLst>
                                </p:cTn>
                              </p:par>
                            </p:childTnLst>
                          </p:cTn>
                        </p:par>
                        <p:par>
                          <p:cTn id="71" fill="hold" nodeType="afterGroup">
                            <p:stCondLst>
                              <p:cond delay="5000"/>
                            </p:stCondLst>
                            <p:childTnLst>
                              <p:par>
                                <p:cTn id="72" presetID="23" presetClass="entr" presetSubtype="36" fill="hold" grpId="0" nodeType="afterEffect">
                                  <p:stCondLst>
                                    <p:cond delay="0"/>
                                  </p:stCondLst>
                                  <p:childTnLst>
                                    <p:set>
                                      <p:cBhvr>
                                        <p:cTn id="73" dur="1" fill="hold">
                                          <p:stCondLst>
                                            <p:cond delay="0"/>
                                          </p:stCondLst>
                                        </p:cTn>
                                        <p:tgtEl>
                                          <p:spTgt spid="52231"/>
                                        </p:tgtEl>
                                        <p:attrNameLst>
                                          <p:attrName>style.visibility</p:attrName>
                                        </p:attrNameLst>
                                      </p:cBhvr>
                                      <p:to>
                                        <p:strVal val="visible"/>
                                      </p:to>
                                    </p:set>
                                    <p:anim calcmode="lin" valueType="num">
                                      <p:cBhvr>
                                        <p:cTn id="74" dur="500" fill="hold"/>
                                        <p:tgtEl>
                                          <p:spTgt spid="52231"/>
                                        </p:tgtEl>
                                        <p:attrNameLst>
                                          <p:attrName>ppt_w</p:attrName>
                                        </p:attrNameLst>
                                      </p:cBhvr>
                                      <p:tavLst>
                                        <p:tav tm="100000">
                                          <p:val>
                                            <p:strVal val="(6*min(ma#ppt_x(#ppt_w*#ppt_h,.3),1)-7.4)/-.7*#ppt_w"/>
                                          </p:val>
                                        </p:tav>
                                        <p:tav>
                                          <p:val>
                                            <p:strVal val="#ppt_w"/>
                                          </p:val>
                                        </p:tav>
                                      </p:tavLst>
                                    </p:anim>
                                    <p:anim calcmode="lin" valueType="num">
                                      <p:cBhvr>
                                        <p:cTn id="75" dur="500" fill="hold"/>
                                        <p:tgtEl>
                                          <p:spTgt spid="52231"/>
                                        </p:tgtEl>
                                        <p:attrNameLst>
                                          <p:attrName>ppt_h</p:attrName>
                                        </p:attrNameLst>
                                      </p:cBhvr>
                                      <p:tavLst>
                                        <p:tav tm="100000">
                                          <p:val>
                                            <p:strVal val="(6*min(ma#ppt_x(#ppt_w*#ppt_h,.3),1)-7.4)/-.7*#ppt_h"/>
                                          </p:val>
                                        </p:tav>
                                        <p:tav>
                                          <p:val>
                                            <p:strVal val="#ppt_h"/>
                                          </p:val>
                                        </p:tav>
                                      </p:tavLst>
                                    </p:anim>
                                    <p:anim calcmode="lin" valueType="num">
                                      <p:cBhvr>
                                        <p:cTn id="76" dur="500" fill="hold"/>
                                        <p:tgtEl>
                                          <p:spTgt spid="52231"/>
                                        </p:tgtEl>
                                        <p:attrNameLst>
                                          <p:attrName>ppt_x</p:attrName>
                                        </p:attrNameLst>
                                      </p:cBhvr>
                                      <p:tavLst>
                                        <p:tav tm="100000">
                                          <p:val>
                                            <p:fltVal val="0.5"/>
                                          </p:val>
                                        </p:tav>
                                        <p:tav>
                                          <p:val>
                                            <p:strVal val="#ppt_x"/>
                                          </p:val>
                                        </p:tav>
                                      </p:tavLst>
                                    </p:anim>
                                    <p:anim calcmode="lin" valueType="num">
                                      <p:cBhvr>
                                        <p:cTn id="77" dur="500" fill="hold"/>
                                        <p:tgtEl>
                                          <p:spTgt spid="52231"/>
                                        </p:tgtEl>
                                        <p:attrNameLst>
                                          <p:attrName>ppt_y</p:attrName>
                                        </p:attrNameLst>
                                      </p:cBhvr>
                                      <p:tavLst>
                                        <p:tav tm="100000">
                                          <p:val>
                                            <p:strVal val="1+(6*min(ma#ppt_x(#ppt_w*#ppt_h,.3),1)-7.4)/-.7*#ppt_h/2"/>
                                          </p:val>
                                        </p:tav>
                                        <p:tav>
                                          <p:val>
                                            <p:strVal val="#ppt_y"/>
                                          </p:val>
                                        </p:tav>
                                      </p:tavLst>
                                    </p:anim>
                                  </p:childTnLst>
                                </p:cTn>
                              </p:par>
                            </p:childTnLst>
                          </p:cTn>
                        </p:par>
                        <p:par>
                          <p:cTn id="78" fill="hold" nodeType="afterGroup">
                            <p:stCondLst>
                              <p:cond delay="5500"/>
                            </p:stCondLst>
                            <p:childTnLst>
                              <p:par>
                                <p:cTn id="79" presetID="23" presetClass="entr" presetSubtype="36" fill="hold" grpId="0" nodeType="afterEffect">
                                  <p:stCondLst>
                                    <p:cond delay="0"/>
                                  </p:stCondLst>
                                  <p:childTnLst>
                                    <p:set>
                                      <p:cBhvr>
                                        <p:cTn id="80" dur="1" fill="hold">
                                          <p:stCondLst>
                                            <p:cond delay="0"/>
                                          </p:stCondLst>
                                        </p:cTn>
                                        <p:tgtEl>
                                          <p:spTgt spid="52240"/>
                                        </p:tgtEl>
                                        <p:attrNameLst>
                                          <p:attrName>style.visibility</p:attrName>
                                        </p:attrNameLst>
                                      </p:cBhvr>
                                      <p:to>
                                        <p:strVal val="visible"/>
                                      </p:to>
                                    </p:set>
                                    <p:anim calcmode="lin" valueType="num">
                                      <p:cBhvr>
                                        <p:cTn id="81" dur="500" fill="hold"/>
                                        <p:tgtEl>
                                          <p:spTgt spid="52240"/>
                                        </p:tgtEl>
                                        <p:attrNameLst>
                                          <p:attrName>ppt_w</p:attrName>
                                        </p:attrNameLst>
                                      </p:cBhvr>
                                      <p:tavLst>
                                        <p:tav tm="100000">
                                          <p:val>
                                            <p:strVal val="(6*min(ma#ppt_x(#ppt_w*#ppt_h,.3),1)-7.4)/-.7*#ppt_w"/>
                                          </p:val>
                                        </p:tav>
                                        <p:tav>
                                          <p:val>
                                            <p:strVal val="#ppt_w"/>
                                          </p:val>
                                        </p:tav>
                                      </p:tavLst>
                                    </p:anim>
                                    <p:anim calcmode="lin" valueType="num">
                                      <p:cBhvr>
                                        <p:cTn id="82" dur="500" fill="hold"/>
                                        <p:tgtEl>
                                          <p:spTgt spid="52240"/>
                                        </p:tgtEl>
                                        <p:attrNameLst>
                                          <p:attrName>ppt_h</p:attrName>
                                        </p:attrNameLst>
                                      </p:cBhvr>
                                      <p:tavLst>
                                        <p:tav tm="100000">
                                          <p:val>
                                            <p:strVal val="(6*min(ma#ppt_x(#ppt_w*#ppt_h,.3),1)-7.4)/-.7*#ppt_h"/>
                                          </p:val>
                                        </p:tav>
                                        <p:tav>
                                          <p:val>
                                            <p:strVal val="#ppt_h"/>
                                          </p:val>
                                        </p:tav>
                                      </p:tavLst>
                                    </p:anim>
                                    <p:anim calcmode="lin" valueType="num">
                                      <p:cBhvr>
                                        <p:cTn id="83" dur="500" fill="hold"/>
                                        <p:tgtEl>
                                          <p:spTgt spid="52240"/>
                                        </p:tgtEl>
                                        <p:attrNameLst>
                                          <p:attrName>ppt_x</p:attrName>
                                        </p:attrNameLst>
                                      </p:cBhvr>
                                      <p:tavLst>
                                        <p:tav tm="100000">
                                          <p:val>
                                            <p:fltVal val="0.5"/>
                                          </p:val>
                                        </p:tav>
                                        <p:tav>
                                          <p:val>
                                            <p:strVal val="#ppt_x"/>
                                          </p:val>
                                        </p:tav>
                                      </p:tavLst>
                                    </p:anim>
                                    <p:anim calcmode="lin" valueType="num">
                                      <p:cBhvr>
                                        <p:cTn id="84" dur="500" fill="hold"/>
                                        <p:tgtEl>
                                          <p:spTgt spid="52240"/>
                                        </p:tgtEl>
                                        <p:attrNameLst>
                                          <p:attrName>ppt_y</p:attrName>
                                        </p:attrNameLst>
                                      </p:cBhvr>
                                      <p:tavLst>
                                        <p:tav tm="100000">
                                          <p:val>
                                            <p:strVal val="1+(6*min(ma#ppt_x(#ppt_w*#ppt_h,.3),1)-7.4)/-.7*#ppt_h/2"/>
                                          </p:val>
                                        </p:tav>
                                        <p:tav>
                                          <p:val>
                                            <p:strVal val="#ppt_y"/>
                                          </p:val>
                                        </p:tav>
                                      </p:tavLst>
                                    </p:anim>
                                  </p:childTnLst>
                                </p:cTn>
                              </p:par>
                            </p:childTnLst>
                          </p:cTn>
                        </p:par>
                        <p:par>
                          <p:cTn id="85" fill="hold" nodeType="afterGroup">
                            <p:stCondLst>
                              <p:cond delay="6000"/>
                            </p:stCondLst>
                            <p:childTnLst>
                              <p:par>
                                <p:cTn id="86" presetID="23" presetClass="entr" presetSubtype="36" fill="hold" grpId="0" nodeType="afterEffect">
                                  <p:stCondLst>
                                    <p:cond delay="0"/>
                                  </p:stCondLst>
                                  <p:childTnLst>
                                    <p:set>
                                      <p:cBhvr>
                                        <p:cTn id="87" dur="1" fill="hold">
                                          <p:stCondLst>
                                            <p:cond delay="0"/>
                                          </p:stCondLst>
                                        </p:cTn>
                                        <p:tgtEl>
                                          <p:spTgt spid="52236"/>
                                        </p:tgtEl>
                                        <p:attrNameLst>
                                          <p:attrName>style.visibility</p:attrName>
                                        </p:attrNameLst>
                                      </p:cBhvr>
                                      <p:to>
                                        <p:strVal val="visible"/>
                                      </p:to>
                                    </p:set>
                                    <p:anim calcmode="lin" valueType="num">
                                      <p:cBhvr>
                                        <p:cTn id="88" dur="500" fill="hold"/>
                                        <p:tgtEl>
                                          <p:spTgt spid="52236"/>
                                        </p:tgtEl>
                                        <p:attrNameLst>
                                          <p:attrName>ppt_w</p:attrName>
                                        </p:attrNameLst>
                                      </p:cBhvr>
                                      <p:tavLst>
                                        <p:tav tm="100000">
                                          <p:val>
                                            <p:strVal val="(6*min(ma#ppt_x(#ppt_w*#ppt_h,.3),1)-7.4)/-.7*#ppt_w"/>
                                          </p:val>
                                        </p:tav>
                                        <p:tav>
                                          <p:val>
                                            <p:strVal val="#ppt_w"/>
                                          </p:val>
                                        </p:tav>
                                      </p:tavLst>
                                    </p:anim>
                                    <p:anim calcmode="lin" valueType="num">
                                      <p:cBhvr>
                                        <p:cTn id="89" dur="500" fill="hold"/>
                                        <p:tgtEl>
                                          <p:spTgt spid="52236"/>
                                        </p:tgtEl>
                                        <p:attrNameLst>
                                          <p:attrName>ppt_h</p:attrName>
                                        </p:attrNameLst>
                                      </p:cBhvr>
                                      <p:tavLst>
                                        <p:tav tm="100000">
                                          <p:val>
                                            <p:strVal val="(6*min(ma#ppt_x(#ppt_w*#ppt_h,.3),1)-7.4)/-.7*#ppt_h"/>
                                          </p:val>
                                        </p:tav>
                                        <p:tav>
                                          <p:val>
                                            <p:strVal val="#ppt_h"/>
                                          </p:val>
                                        </p:tav>
                                      </p:tavLst>
                                    </p:anim>
                                    <p:anim calcmode="lin" valueType="num">
                                      <p:cBhvr>
                                        <p:cTn id="90" dur="500" fill="hold"/>
                                        <p:tgtEl>
                                          <p:spTgt spid="52236"/>
                                        </p:tgtEl>
                                        <p:attrNameLst>
                                          <p:attrName>ppt_x</p:attrName>
                                        </p:attrNameLst>
                                      </p:cBhvr>
                                      <p:tavLst>
                                        <p:tav tm="100000">
                                          <p:val>
                                            <p:fltVal val="0.5"/>
                                          </p:val>
                                        </p:tav>
                                        <p:tav>
                                          <p:val>
                                            <p:strVal val="#ppt_x"/>
                                          </p:val>
                                        </p:tav>
                                      </p:tavLst>
                                    </p:anim>
                                    <p:anim calcmode="lin" valueType="num">
                                      <p:cBhvr>
                                        <p:cTn id="91" dur="500" fill="hold"/>
                                        <p:tgtEl>
                                          <p:spTgt spid="52236"/>
                                        </p:tgtEl>
                                        <p:attrNameLst>
                                          <p:attrName>ppt_y</p:attrName>
                                        </p:attrNameLst>
                                      </p:cBhvr>
                                      <p:tavLst>
                                        <p:tav tm="100000">
                                          <p:val>
                                            <p:strVal val="1+(6*min(ma#ppt_x(#ppt_w*#ppt_h,.3),1)-7.4)/-.7*#ppt_h/2"/>
                                          </p:val>
                                        </p:tav>
                                        <p:tav>
                                          <p:val>
                                            <p:strVal val="#ppt_y"/>
                                          </p:val>
                                        </p:tav>
                                      </p:tavLst>
                                    </p:anim>
                                  </p:childTnLst>
                                </p:cTn>
                              </p:par>
                            </p:childTnLst>
                          </p:cTn>
                        </p:par>
                        <p:par>
                          <p:cTn id="92" fill="hold" nodeType="afterGroup">
                            <p:stCondLst>
                              <p:cond delay="6500"/>
                            </p:stCondLst>
                            <p:childTnLst>
                              <p:par>
                                <p:cTn id="93" presetID="23" presetClass="entr" presetSubtype="36" fill="hold" grpId="0" nodeType="afterEffect">
                                  <p:stCondLst>
                                    <p:cond delay="0"/>
                                  </p:stCondLst>
                                  <p:childTnLst>
                                    <p:set>
                                      <p:cBhvr>
                                        <p:cTn id="94" dur="1" fill="hold">
                                          <p:stCondLst>
                                            <p:cond delay="0"/>
                                          </p:stCondLst>
                                        </p:cTn>
                                        <p:tgtEl>
                                          <p:spTgt spid="52245"/>
                                        </p:tgtEl>
                                        <p:attrNameLst>
                                          <p:attrName>style.visibility</p:attrName>
                                        </p:attrNameLst>
                                      </p:cBhvr>
                                      <p:to>
                                        <p:strVal val="visible"/>
                                      </p:to>
                                    </p:set>
                                    <p:anim calcmode="lin" valueType="num">
                                      <p:cBhvr>
                                        <p:cTn id="95" dur="500" fill="hold"/>
                                        <p:tgtEl>
                                          <p:spTgt spid="52245"/>
                                        </p:tgtEl>
                                        <p:attrNameLst>
                                          <p:attrName>ppt_w</p:attrName>
                                        </p:attrNameLst>
                                      </p:cBhvr>
                                      <p:tavLst>
                                        <p:tav tm="100000">
                                          <p:val>
                                            <p:strVal val="(6*min(ma#ppt_x(#ppt_w*#ppt_h,.3),1)-7.4)/-.7*#ppt_w"/>
                                          </p:val>
                                        </p:tav>
                                        <p:tav>
                                          <p:val>
                                            <p:strVal val="#ppt_w"/>
                                          </p:val>
                                        </p:tav>
                                      </p:tavLst>
                                    </p:anim>
                                    <p:anim calcmode="lin" valueType="num">
                                      <p:cBhvr>
                                        <p:cTn id="96" dur="500" fill="hold"/>
                                        <p:tgtEl>
                                          <p:spTgt spid="52245"/>
                                        </p:tgtEl>
                                        <p:attrNameLst>
                                          <p:attrName>ppt_h</p:attrName>
                                        </p:attrNameLst>
                                      </p:cBhvr>
                                      <p:tavLst>
                                        <p:tav tm="100000">
                                          <p:val>
                                            <p:strVal val="(6*min(ma#ppt_x(#ppt_w*#ppt_h,.3),1)-7.4)/-.7*#ppt_h"/>
                                          </p:val>
                                        </p:tav>
                                        <p:tav>
                                          <p:val>
                                            <p:strVal val="#ppt_h"/>
                                          </p:val>
                                        </p:tav>
                                      </p:tavLst>
                                    </p:anim>
                                    <p:anim calcmode="lin" valueType="num">
                                      <p:cBhvr>
                                        <p:cTn id="97" dur="500" fill="hold"/>
                                        <p:tgtEl>
                                          <p:spTgt spid="52245"/>
                                        </p:tgtEl>
                                        <p:attrNameLst>
                                          <p:attrName>ppt_x</p:attrName>
                                        </p:attrNameLst>
                                      </p:cBhvr>
                                      <p:tavLst>
                                        <p:tav tm="100000">
                                          <p:val>
                                            <p:fltVal val="0.5"/>
                                          </p:val>
                                        </p:tav>
                                        <p:tav>
                                          <p:val>
                                            <p:strVal val="#ppt_x"/>
                                          </p:val>
                                        </p:tav>
                                      </p:tavLst>
                                    </p:anim>
                                    <p:anim calcmode="lin" valueType="num">
                                      <p:cBhvr>
                                        <p:cTn id="98" dur="500" fill="hold"/>
                                        <p:tgtEl>
                                          <p:spTgt spid="52245"/>
                                        </p:tgtEl>
                                        <p:attrNameLst>
                                          <p:attrName>ppt_y</p:attrName>
                                        </p:attrNameLst>
                                      </p:cBhvr>
                                      <p:tavLst>
                                        <p:tav tm="100000">
                                          <p:val>
                                            <p:strVal val="1+(6*min(ma#ppt_x(#ppt_w*#ppt_h,.3),1)-7.4)/-.7*#ppt_h/2"/>
                                          </p:val>
                                        </p:tav>
                                        <p:tav>
                                          <p:val>
                                            <p:strVal val="#ppt_y"/>
                                          </p:val>
                                        </p:tav>
                                      </p:tavLst>
                                    </p:anim>
                                  </p:childTnLst>
                                </p:cTn>
                              </p:par>
                            </p:childTnLst>
                          </p:cTn>
                        </p:par>
                        <p:par>
                          <p:cTn id="99" fill="hold" nodeType="afterGroup">
                            <p:stCondLst>
                              <p:cond delay="7000"/>
                            </p:stCondLst>
                            <p:childTnLst>
                              <p:par>
                                <p:cTn id="100" presetID="23" presetClass="entr" presetSubtype="36" fill="hold" grpId="0" nodeType="afterEffect">
                                  <p:stCondLst>
                                    <p:cond delay="0"/>
                                  </p:stCondLst>
                                  <p:childTnLst>
                                    <p:set>
                                      <p:cBhvr>
                                        <p:cTn id="101" dur="1" fill="hold">
                                          <p:stCondLst>
                                            <p:cond delay="0"/>
                                          </p:stCondLst>
                                        </p:cTn>
                                        <p:tgtEl>
                                          <p:spTgt spid="52243"/>
                                        </p:tgtEl>
                                        <p:attrNameLst>
                                          <p:attrName>style.visibility</p:attrName>
                                        </p:attrNameLst>
                                      </p:cBhvr>
                                      <p:to>
                                        <p:strVal val="visible"/>
                                      </p:to>
                                    </p:set>
                                    <p:anim calcmode="lin" valueType="num">
                                      <p:cBhvr>
                                        <p:cTn id="102" dur="500" fill="hold"/>
                                        <p:tgtEl>
                                          <p:spTgt spid="52243"/>
                                        </p:tgtEl>
                                        <p:attrNameLst>
                                          <p:attrName>ppt_w</p:attrName>
                                        </p:attrNameLst>
                                      </p:cBhvr>
                                      <p:tavLst>
                                        <p:tav tm="100000">
                                          <p:val>
                                            <p:strVal val="(6*min(ma#ppt_x(#ppt_w*#ppt_h,.3),1)-7.4)/-.7*#ppt_w"/>
                                          </p:val>
                                        </p:tav>
                                        <p:tav>
                                          <p:val>
                                            <p:strVal val="#ppt_w"/>
                                          </p:val>
                                        </p:tav>
                                      </p:tavLst>
                                    </p:anim>
                                    <p:anim calcmode="lin" valueType="num">
                                      <p:cBhvr>
                                        <p:cTn id="103" dur="500" fill="hold"/>
                                        <p:tgtEl>
                                          <p:spTgt spid="52243"/>
                                        </p:tgtEl>
                                        <p:attrNameLst>
                                          <p:attrName>ppt_h</p:attrName>
                                        </p:attrNameLst>
                                      </p:cBhvr>
                                      <p:tavLst>
                                        <p:tav tm="100000">
                                          <p:val>
                                            <p:strVal val="(6*min(ma#ppt_x(#ppt_w*#ppt_h,.3),1)-7.4)/-.7*#ppt_h"/>
                                          </p:val>
                                        </p:tav>
                                        <p:tav>
                                          <p:val>
                                            <p:strVal val="#ppt_h"/>
                                          </p:val>
                                        </p:tav>
                                      </p:tavLst>
                                    </p:anim>
                                    <p:anim calcmode="lin" valueType="num">
                                      <p:cBhvr>
                                        <p:cTn id="104" dur="500" fill="hold"/>
                                        <p:tgtEl>
                                          <p:spTgt spid="52243"/>
                                        </p:tgtEl>
                                        <p:attrNameLst>
                                          <p:attrName>ppt_x</p:attrName>
                                        </p:attrNameLst>
                                      </p:cBhvr>
                                      <p:tavLst>
                                        <p:tav tm="100000">
                                          <p:val>
                                            <p:fltVal val="0.5"/>
                                          </p:val>
                                        </p:tav>
                                        <p:tav>
                                          <p:val>
                                            <p:strVal val="#ppt_x"/>
                                          </p:val>
                                        </p:tav>
                                      </p:tavLst>
                                    </p:anim>
                                    <p:anim calcmode="lin" valueType="num">
                                      <p:cBhvr>
                                        <p:cTn id="105" dur="500" fill="hold"/>
                                        <p:tgtEl>
                                          <p:spTgt spid="52243"/>
                                        </p:tgtEl>
                                        <p:attrNameLst>
                                          <p:attrName>ppt_y</p:attrName>
                                        </p:attrNameLst>
                                      </p:cBhvr>
                                      <p:tavLst>
                                        <p:tav tm="100000">
                                          <p:val>
                                            <p:strVal val="1+(6*min(ma#ppt_x(#ppt_w*#ppt_h,.3),1)-7.4)/-.7*#ppt_h/2"/>
                                          </p:val>
                                        </p:tav>
                                        <p:tav>
                                          <p:val>
                                            <p:strVal val="#ppt_y"/>
                                          </p:val>
                                        </p:tav>
                                      </p:tavLst>
                                    </p:anim>
                                  </p:childTnLst>
                                </p:cTn>
                              </p:par>
                            </p:childTnLst>
                          </p:cTn>
                        </p:par>
                        <p:par>
                          <p:cTn id="106" fill="hold" nodeType="afterGroup">
                            <p:stCondLst>
                              <p:cond delay="7500"/>
                            </p:stCondLst>
                            <p:childTnLst>
                              <p:par>
                                <p:cTn id="107" presetID="23" presetClass="entr" presetSubtype="36" fill="hold" grpId="0" nodeType="afterEffect">
                                  <p:stCondLst>
                                    <p:cond delay="0"/>
                                  </p:stCondLst>
                                  <p:childTnLst>
                                    <p:set>
                                      <p:cBhvr>
                                        <p:cTn id="108" dur="1" fill="hold">
                                          <p:stCondLst>
                                            <p:cond delay="0"/>
                                          </p:stCondLst>
                                        </p:cTn>
                                        <p:tgtEl>
                                          <p:spTgt spid="52247"/>
                                        </p:tgtEl>
                                        <p:attrNameLst>
                                          <p:attrName>style.visibility</p:attrName>
                                        </p:attrNameLst>
                                      </p:cBhvr>
                                      <p:to>
                                        <p:strVal val="visible"/>
                                      </p:to>
                                    </p:set>
                                    <p:anim calcmode="lin" valueType="num">
                                      <p:cBhvr>
                                        <p:cTn id="109" dur="500" fill="hold"/>
                                        <p:tgtEl>
                                          <p:spTgt spid="52247"/>
                                        </p:tgtEl>
                                        <p:attrNameLst>
                                          <p:attrName>ppt_w</p:attrName>
                                        </p:attrNameLst>
                                      </p:cBhvr>
                                      <p:tavLst>
                                        <p:tav tm="100000">
                                          <p:val>
                                            <p:strVal val="(6*min(ma#ppt_x(#ppt_w*#ppt_h,.3),1)-7.4)/-.7*#ppt_w"/>
                                          </p:val>
                                        </p:tav>
                                        <p:tav>
                                          <p:val>
                                            <p:strVal val="#ppt_w"/>
                                          </p:val>
                                        </p:tav>
                                      </p:tavLst>
                                    </p:anim>
                                    <p:anim calcmode="lin" valueType="num">
                                      <p:cBhvr>
                                        <p:cTn id="110" dur="500" fill="hold"/>
                                        <p:tgtEl>
                                          <p:spTgt spid="52247"/>
                                        </p:tgtEl>
                                        <p:attrNameLst>
                                          <p:attrName>ppt_h</p:attrName>
                                        </p:attrNameLst>
                                      </p:cBhvr>
                                      <p:tavLst>
                                        <p:tav tm="100000">
                                          <p:val>
                                            <p:strVal val="(6*min(ma#ppt_x(#ppt_w*#ppt_h,.3),1)-7.4)/-.7*#ppt_h"/>
                                          </p:val>
                                        </p:tav>
                                        <p:tav>
                                          <p:val>
                                            <p:strVal val="#ppt_h"/>
                                          </p:val>
                                        </p:tav>
                                      </p:tavLst>
                                    </p:anim>
                                    <p:anim calcmode="lin" valueType="num">
                                      <p:cBhvr>
                                        <p:cTn id="111" dur="500" fill="hold"/>
                                        <p:tgtEl>
                                          <p:spTgt spid="52247"/>
                                        </p:tgtEl>
                                        <p:attrNameLst>
                                          <p:attrName>ppt_x</p:attrName>
                                        </p:attrNameLst>
                                      </p:cBhvr>
                                      <p:tavLst>
                                        <p:tav tm="100000">
                                          <p:val>
                                            <p:fltVal val="0.5"/>
                                          </p:val>
                                        </p:tav>
                                        <p:tav>
                                          <p:val>
                                            <p:strVal val="#ppt_x"/>
                                          </p:val>
                                        </p:tav>
                                      </p:tavLst>
                                    </p:anim>
                                    <p:anim calcmode="lin" valueType="num">
                                      <p:cBhvr>
                                        <p:cTn id="112" dur="500" fill="hold"/>
                                        <p:tgtEl>
                                          <p:spTgt spid="52247"/>
                                        </p:tgtEl>
                                        <p:attrNameLst>
                                          <p:attrName>ppt_y</p:attrName>
                                        </p:attrNameLst>
                                      </p:cBhvr>
                                      <p:tavLst>
                                        <p:tav tm="100000">
                                          <p:val>
                                            <p:strVal val="1+(6*min(ma#ppt_x(#ppt_w*#ppt_h,.3),1)-7.4)/-.7*#ppt_h/2"/>
                                          </p:val>
                                        </p:tav>
                                        <p:tav>
                                          <p:val>
                                            <p:strVal val="#ppt_y"/>
                                          </p:val>
                                        </p:tav>
                                      </p:tavLst>
                                    </p:anim>
                                  </p:childTnLst>
                                </p:cTn>
                              </p:par>
                            </p:childTnLst>
                          </p:cTn>
                        </p:par>
                        <p:par>
                          <p:cTn id="113" fill="hold" nodeType="afterGroup">
                            <p:stCondLst>
                              <p:cond delay="8000"/>
                            </p:stCondLst>
                            <p:childTnLst>
                              <p:par>
                                <p:cTn id="114" presetID="23" presetClass="entr" presetSubtype="36" fill="hold" grpId="0" nodeType="afterEffect">
                                  <p:stCondLst>
                                    <p:cond delay="0"/>
                                  </p:stCondLst>
                                  <p:childTnLst>
                                    <p:set>
                                      <p:cBhvr>
                                        <p:cTn id="115" dur="1" fill="hold">
                                          <p:stCondLst>
                                            <p:cond delay="0"/>
                                          </p:stCondLst>
                                        </p:cTn>
                                        <p:tgtEl>
                                          <p:spTgt spid="52239"/>
                                        </p:tgtEl>
                                        <p:attrNameLst>
                                          <p:attrName>style.visibility</p:attrName>
                                        </p:attrNameLst>
                                      </p:cBhvr>
                                      <p:to>
                                        <p:strVal val="visible"/>
                                      </p:to>
                                    </p:set>
                                    <p:anim calcmode="lin" valueType="num">
                                      <p:cBhvr>
                                        <p:cTn id="116" dur="500" fill="hold"/>
                                        <p:tgtEl>
                                          <p:spTgt spid="52239"/>
                                        </p:tgtEl>
                                        <p:attrNameLst>
                                          <p:attrName>ppt_w</p:attrName>
                                        </p:attrNameLst>
                                      </p:cBhvr>
                                      <p:tavLst>
                                        <p:tav tm="100000">
                                          <p:val>
                                            <p:strVal val="(6*min(ma#ppt_x(#ppt_w*#ppt_h,.3),1)-7.4)/-.7*#ppt_w"/>
                                          </p:val>
                                        </p:tav>
                                        <p:tav>
                                          <p:val>
                                            <p:strVal val="#ppt_w"/>
                                          </p:val>
                                        </p:tav>
                                      </p:tavLst>
                                    </p:anim>
                                    <p:anim calcmode="lin" valueType="num">
                                      <p:cBhvr>
                                        <p:cTn id="117" dur="500" fill="hold"/>
                                        <p:tgtEl>
                                          <p:spTgt spid="52239"/>
                                        </p:tgtEl>
                                        <p:attrNameLst>
                                          <p:attrName>ppt_h</p:attrName>
                                        </p:attrNameLst>
                                      </p:cBhvr>
                                      <p:tavLst>
                                        <p:tav tm="100000">
                                          <p:val>
                                            <p:strVal val="(6*min(ma#ppt_x(#ppt_w*#ppt_h,.3),1)-7.4)/-.7*#ppt_h"/>
                                          </p:val>
                                        </p:tav>
                                        <p:tav>
                                          <p:val>
                                            <p:strVal val="#ppt_h"/>
                                          </p:val>
                                        </p:tav>
                                      </p:tavLst>
                                    </p:anim>
                                    <p:anim calcmode="lin" valueType="num">
                                      <p:cBhvr>
                                        <p:cTn id="118" dur="500" fill="hold"/>
                                        <p:tgtEl>
                                          <p:spTgt spid="52239"/>
                                        </p:tgtEl>
                                        <p:attrNameLst>
                                          <p:attrName>ppt_x</p:attrName>
                                        </p:attrNameLst>
                                      </p:cBhvr>
                                      <p:tavLst>
                                        <p:tav tm="100000">
                                          <p:val>
                                            <p:fltVal val="0.5"/>
                                          </p:val>
                                        </p:tav>
                                        <p:tav>
                                          <p:val>
                                            <p:strVal val="#ppt_x"/>
                                          </p:val>
                                        </p:tav>
                                      </p:tavLst>
                                    </p:anim>
                                    <p:anim calcmode="lin" valueType="num">
                                      <p:cBhvr>
                                        <p:cTn id="119" dur="500" fill="hold"/>
                                        <p:tgtEl>
                                          <p:spTgt spid="52239"/>
                                        </p:tgtEl>
                                        <p:attrNameLst>
                                          <p:attrName>ppt_y</p:attrName>
                                        </p:attrNameLst>
                                      </p:cBhvr>
                                      <p:tavLst>
                                        <p:tav tm="100000">
                                          <p:val>
                                            <p:strVal val="1+(6*min(ma#ppt_x(#ppt_w*#ppt_h,.3),1)-7.4)/-.7*#ppt_h/2"/>
                                          </p:val>
                                        </p:tav>
                                        <p:tav>
                                          <p:val>
                                            <p:strVal val="#ppt_y"/>
                                          </p:val>
                                        </p:tav>
                                      </p:tavLst>
                                    </p:anim>
                                  </p:childTnLst>
                                </p:cTn>
                              </p:par>
                            </p:childTnLst>
                          </p:cTn>
                        </p:par>
                        <p:par>
                          <p:cTn id="120" fill="hold" nodeType="afterGroup">
                            <p:stCondLst>
                              <p:cond delay="8500"/>
                            </p:stCondLst>
                            <p:childTnLst>
                              <p:par>
                                <p:cTn id="121" presetID="23" presetClass="entr" presetSubtype="36" fill="hold" grpId="0" nodeType="afterEffect">
                                  <p:stCondLst>
                                    <p:cond delay="0"/>
                                  </p:stCondLst>
                                  <p:childTnLst>
                                    <p:set>
                                      <p:cBhvr>
                                        <p:cTn id="122" dur="1" fill="hold">
                                          <p:stCondLst>
                                            <p:cond delay="0"/>
                                          </p:stCondLst>
                                        </p:cTn>
                                        <p:tgtEl>
                                          <p:spTgt spid="52248"/>
                                        </p:tgtEl>
                                        <p:attrNameLst>
                                          <p:attrName>style.visibility</p:attrName>
                                        </p:attrNameLst>
                                      </p:cBhvr>
                                      <p:to>
                                        <p:strVal val="visible"/>
                                      </p:to>
                                    </p:set>
                                    <p:anim calcmode="lin" valueType="num">
                                      <p:cBhvr>
                                        <p:cTn id="123" dur="500" fill="hold"/>
                                        <p:tgtEl>
                                          <p:spTgt spid="52248"/>
                                        </p:tgtEl>
                                        <p:attrNameLst>
                                          <p:attrName>ppt_w</p:attrName>
                                        </p:attrNameLst>
                                      </p:cBhvr>
                                      <p:tavLst>
                                        <p:tav tm="100000">
                                          <p:val>
                                            <p:strVal val="(6*min(ma#ppt_x(#ppt_w*#ppt_h,.3),1)-7.4)/-.7*#ppt_w"/>
                                          </p:val>
                                        </p:tav>
                                        <p:tav>
                                          <p:val>
                                            <p:strVal val="#ppt_w"/>
                                          </p:val>
                                        </p:tav>
                                      </p:tavLst>
                                    </p:anim>
                                    <p:anim calcmode="lin" valueType="num">
                                      <p:cBhvr>
                                        <p:cTn id="124" dur="500" fill="hold"/>
                                        <p:tgtEl>
                                          <p:spTgt spid="52248"/>
                                        </p:tgtEl>
                                        <p:attrNameLst>
                                          <p:attrName>ppt_h</p:attrName>
                                        </p:attrNameLst>
                                      </p:cBhvr>
                                      <p:tavLst>
                                        <p:tav tm="100000">
                                          <p:val>
                                            <p:strVal val="(6*min(ma#ppt_x(#ppt_w*#ppt_h,.3),1)-7.4)/-.7*#ppt_h"/>
                                          </p:val>
                                        </p:tav>
                                        <p:tav>
                                          <p:val>
                                            <p:strVal val="#ppt_h"/>
                                          </p:val>
                                        </p:tav>
                                      </p:tavLst>
                                    </p:anim>
                                    <p:anim calcmode="lin" valueType="num">
                                      <p:cBhvr>
                                        <p:cTn id="125" dur="500" fill="hold"/>
                                        <p:tgtEl>
                                          <p:spTgt spid="52248"/>
                                        </p:tgtEl>
                                        <p:attrNameLst>
                                          <p:attrName>ppt_x</p:attrName>
                                        </p:attrNameLst>
                                      </p:cBhvr>
                                      <p:tavLst>
                                        <p:tav tm="100000">
                                          <p:val>
                                            <p:fltVal val="0.5"/>
                                          </p:val>
                                        </p:tav>
                                        <p:tav>
                                          <p:val>
                                            <p:strVal val="#ppt_x"/>
                                          </p:val>
                                        </p:tav>
                                      </p:tavLst>
                                    </p:anim>
                                    <p:anim calcmode="lin" valueType="num">
                                      <p:cBhvr>
                                        <p:cTn id="126" dur="500" fill="hold"/>
                                        <p:tgtEl>
                                          <p:spTgt spid="52248"/>
                                        </p:tgtEl>
                                        <p:attrNameLst>
                                          <p:attrName>ppt_y</p:attrName>
                                        </p:attrNameLst>
                                      </p:cBhvr>
                                      <p:tavLst>
                                        <p:tav tm="100000">
                                          <p:val>
                                            <p:strVal val="1+(6*min(ma#ppt_x(#ppt_w*#ppt_h,.3),1)-7.4)/-.7*#ppt_h/2"/>
                                          </p:val>
                                        </p:tav>
                                        <p:tav>
                                          <p:val>
                                            <p:strVal val="#ppt_y"/>
                                          </p:val>
                                        </p:tav>
                                      </p:tavLst>
                                    </p:anim>
                                  </p:childTnLst>
                                </p:cTn>
                              </p:par>
                            </p:childTnLst>
                          </p:cTn>
                        </p:par>
                        <p:par>
                          <p:cTn id="127" fill="hold" nodeType="afterGroup">
                            <p:stCondLst>
                              <p:cond delay="9000"/>
                            </p:stCondLst>
                            <p:childTnLst>
                              <p:par>
                                <p:cTn id="128" presetID="23" presetClass="entr" presetSubtype="36" fill="hold" grpId="0" nodeType="afterEffect">
                                  <p:stCondLst>
                                    <p:cond delay="0"/>
                                  </p:stCondLst>
                                  <p:childTnLst>
                                    <p:set>
                                      <p:cBhvr>
                                        <p:cTn id="129" dur="1" fill="hold">
                                          <p:stCondLst>
                                            <p:cond delay="0"/>
                                          </p:stCondLst>
                                        </p:cTn>
                                        <p:tgtEl>
                                          <p:spTgt spid="52241"/>
                                        </p:tgtEl>
                                        <p:attrNameLst>
                                          <p:attrName>style.visibility</p:attrName>
                                        </p:attrNameLst>
                                      </p:cBhvr>
                                      <p:to>
                                        <p:strVal val="visible"/>
                                      </p:to>
                                    </p:set>
                                    <p:anim calcmode="lin" valueType="num">
                                      <p:cBhvr>
                                        <p:cTn id="130" dur="500" fill="hold"/>
                                        <p:tgtEl>
                                          <p:spTgt spid="52241"/>
                                        </p:tgtEl>
                                        <p:attrNameLst>
                                          <p:attrName>ppt_w</p:attrName>
                                        </p:attrNameLst>
                                      </p:cBhvr>
                                      <p:tavLst>
                                        <p:tav tm="100000">
                                          <p:val>
                                            <p:strVal val="(6*min(ma#ppt_x(#ppt_w*#ppt_h,.3),1)-7.4)/-.7*#ppt_w"/>
                                          </p:val>
                                        </p:tav>
                                        <p:tav>
                                          <p:val>
                                            <p:strVal val="#ppt_w"/>
                                          </p:val>
                                        </p:tav>
                                      </p:tavLst>
                                    </p:anim>
                                    <p:anim calcmode="lin" valueType="num">
                                      <p:cBhvr>
                                        <p:cTn id="131" dur="500" fill="hold"/>
                                        <p:tgtEl>
                                          <p:spTgt spid="52241"/>
                                        </p:tgtEl>
                                        <p:attrNameLst>
                                          <p:attrName>ppt_h</p:attrName>
                                        </p:attrNameLst>
                                      </p:cBhvr>
                                      <p:tavLst>
                                        <p:tav tm="100000">
                                          <p:val>
                                            <p:strVal val="(6*min(ma#ppt_x(#ppt_w*#ppt_h,.3),1)-7.4)/-.7*#ppt_h"/>
                                          </p:val>
                                        </p:tav>
                                        <p:tav>
                                          <p:val>
                                            <p:strVal val="#ppt_h"/>
                                          </p:val>
                                        </p:tav>
                                      </p:tavLst>
                                    </p:anim>
                                    <p:anim calcmode="lin" valueType="num">
                                      <p:cBhvr>
                                        <p:cTn id="132" dur="500" fill="hold"/>
                                        <p:tgtEl>
                                          <p:spTgt spid="52241"/>
                                        </p:tgtEl>
                                        <p:attrNameLst>
                                          <p:attrName>ppt_x</p:attrName>
                                        </p:attrNameLst>
                                      </p:cBhvr>
                                      <p:tavLst>
                                        <p:tav tm="100000">
                                          <p:val>
                                            <p:fltVal val="0.5"/>
                                          </p:val>
                                        </p:tav>
                                        <p:tav>
                                          <p:val>
                                            <p:strVal val="#ppt_x"/>
                                          </p:val>
                                        </p:tav>
                                      </p:tavLst>
                                    </p:anim>
                                    <p:anim calcmode="lin" valueType="num">
                                      <p:cBhvr>
                                        <p:cTn id="133" dur="500" fill="hold"/>
                                        <p:tgtEl>
                                          <p:spTgt spid="52241"/>
                                        </p:tgtEl>
                                        <p:attrNameLst>
                                          <p:attrName>ppt_y</p:attrName>
                                        </p:attrNameLst>
                                      </p:cBhvr>
                                      <p:tavLst>
                                        <p:tav tm="100000">
                                          <p:val>
                                            <p:strVal val="1+(6*min(ma#ppt_x(#ppt_w*#ppt_h,.3),1)-7.4)/-.7*#ppt_h/2"/>
                                          </p:val>
                                        </p:tav>
                                        <p:tav>
                                          <p:val>
                                            <p:strVal val="#ppt_y"/>
                                          </p:val>
                                        </p:tav>
                                      </p:tavLst>
                                    </p:anim>
                                  </p:childTnLst>
                                </p:cTn>
                              </p:par>
                            </p:childTnLst>
                          </p:cTn>
                        </p:par>
                        <p:par>
                          <p:cTn id="134" fill="hold" nodeType="afterGroup">
                            <p:stCondLst>
                              <p:cond delay="9500"/>
                            </p:stCondLst>
                            <p:childTnLst>
                              <p:par>
                                <p:cTn id="135" presetID="23" presetClass="entr" presetSubtype="36" fill="hold" grpId="0" nodeType="afterEffect">
                                  <p:stCondLst>
                                    <p:cond delay="0"/>
                                  </p:stCondLst>
                                  <p:childTnLst>
                                    <p:set>
                                      <p:cBhvr>
                                        <p:cTn id="136" dur="1" fill="hold">
                                          <p:stCondLst>
                                            <p:cond delay="0"/>
                                          </p:stCondLst>
                                        </p:cTn>
                                        <p:tgtEl>
                                          <p:spTgt spid="52249"/>
                                        </p:tgtEl>
                                        <p:attrNameLst>
                                          <p:attrName>style.visibility</p:attrName>
                                        </p:attrNameLst>
                                      </p:cBhvr>
                                      <p:to>
                                        <p:strVal val="visible"/>
                                      </p:to>
                                    </p:set>
                                    <p:anim calcmode="lin" valueType="num">
                                      <p:cBhvr>
                                        <p:cTn id="137" dur="500" fill="hold"/>
                                        <p:tgtEl>
                                          <p:spTgt spid="52249"/>
                                        </p:tgtEl>
                                        <p:attrNameLst>
                                          <p:attrName>ppt_w</p:attrName>
                                        </p:attrNameLst>
                                      </p:cBhvr>
                                      <p:tavLst>
                                        <p:tav tm="100000">
                                          <p:val>
                                            <p:strVal val="(6*min(ma#ppt_x(#ppt_w*#ppt_h,.3),1)-7.4)/-.7*#ppt_w"/>
                                          </p:val>
                                        </p:tav>
                                        <p:tav>
                                          <p:val>
                                            <p:strVal val="#ppt_w"/>
                                          </p:val>
                                        </p:tav>
                                      </p:tavLst>
                                    </p:anim>
                                    <p:anim calcmode="lin" valueType="num">
                                      <p:cBhvr>
                                        <p:cTn id="138" dur="500" fill="hold"/>
                                        <p:tgtEl>
                                          <p:spTgt spid="52249"/>
                                        </p:tgtEl>
                                        <p:attrNameLst>
                                          <p:attrName>ppt_h</p:attrName>
                                        </p:attrNameLst>
                                      </p:cBhvr>
                                      <p:tavLst>
                                        <p:tav tm="100000">
                                          <p:val>
                                            <p:strVal val="(6*min(ma#ppt_x(#ppt_w*#ppt_h,.3),1)-7.4)/-.7*#ppt_h"/>
                                          </p:val>
                                        </p:tav>
                                        <p:tav>
                                          <p:val>
                                            <p:strVal val="#ppt_h"/>
                                          </p:val>
                                        </p:tav>
                                      </p:tavLst>
                                    </p:anim>
                                    <p:anim calcmode="lin" valueType="num">
                                      <p:cBhvr>
                                        <p:cTn id="139" dur="500" fill="hold"/>
                                        <p:tgtEl>
                                          <p:spTgt spid="52249"/>
                                        </p:tgtEl>
                                        <p:attrNameLst>
                                          <p:attrName>ppt_x</p:attrName>
                                        </p:attrNameLst>
                                      </p:cBhvr>
                                      <p:tavLst>
                                        <p:tav tm="100000">
                                          <p:val>
                                            <p:fltVal val="0.5"/>
                                          </p:val>
                                        </p:tav>
                                        <p:tav>
                                          <p:val>
                                            <p:strVal val="#ppt_x"/>
                                          </p:val>
                                        </p:tav>
                                      </p:tavLst>
                                    </p:anim>
                                    <p:anim calcmode="lin" valueType="num">
                                      <p:cBhvr>
                                        <p:cTn id="140" dur="500" fill="hold"/>
                                        <p:tgtEl>
                                          <p:spTgt spid="52249"/>
                                        </p:tgtEl>
                                        <p:attrNameLst>
                                          <p:attrName>ppt_y</p:attrName>
                                        </p:attrNameLst>
                                      </p:cBhvr>
                                      <p:tavLst>
                                        <p:tav tm="100000">
                                          <p:val>
                                            <p:strVal val="1+(6*min(ma#ppt_x(#ppt_w*#ppt_h,.3),1)-7.4)/-.7*#ppt_h/2"/>
                                          </p:val>
                                        </p:tav>
                                        <p:tav>
                                          <p:val>
                                            <p:strVal val="#ppt_y"/>
                                          </p:val>
                                        </p:tav>
                                      </p:tavLst>
                                    </p:anim>
                                  </p:childTnLst>
                                </p:cTn>
                              </p:par>
                            </p:childTnLst>
                          </p:cTn>
                        </p:par>
                        <p:par>
                          <p:cTn id="141" fill="hold" nodeType="afterGroup">
                            <p:stCondLst>
                              <p:cond delay="10000"/>
                            </p:stCondLst>
                            <p:childTnLst>
                              <p:par>
                                <p:cTn id="142" presetID="23" presetClass="entr" presetSubtype="36" fill="hold" grpId="0" nodeType="afterEffect">
                                  <p:stCondLst>
                                    <p:cond delay="0"/>
                                  </p:stCondLst>
                                  <p:childTnLst>
                                    <p:set>
                                      <p:cBhvr>
                                        <p:cTn id="143" dur="1" fill="hold">
                                          <p:stCondLst>
                                            <p:cond delay="0"/>
                                          </p:stCondLst>
                                        </p:cTn>
                                        <p:tgtEl>
                                          <p:spTgt spid="52253"/>
                                        </p:tgtEl>
                                        <p:attrNameLst>
                                          <p:attrName>style.visibility</p:attrName>
                                        </p:attrNameLst>
                                      </p:cBhvr>
                                      <p:to>
                                        <p:strVal val="visible"/>
                                      </p:to>
                                    </p:set>
                                    <p:anim calcmode="lin" valueType="num">
                                      <p:cBhvr>
                                        <p:cTn id="144" dur="500" fill="hold"/>
                                        <p:tgtEl>
                                          <p:spTgt spid="52253"/>
                                        </p:tgtEl>
                                        <p:attrNameLst>
                                          <p:attrName>ppt_w</p:attrName>
                                        </p:attrNameLst>
                                      </p:cBhvr>
                                      <p:tavLst>
                                        <p:tav tm="100000">
                                          <p:val>
                                            <p:strVal val="(6*min(ma#ppt_x(#ppt_w*#ppt_h,.3),1)-7.4)/-.7*#ppt_w"/>
                                          </p:val>
                                        </p:tav>
                                        <p:tav>
                                          <p:val>
                                            <p:strVal val="#ppt_w"/>
                                          </p:val>
                                        </p:tav>
                                      </p:tavLst>
                                    </p:anim>
                                    <p:anim calcmode="lin" valueType="num">
                                      <p:cBhvr>
                                        <p:cTn id="145" dur="500" fill="hold"/>
                                        <p:tgtEl>
                                          <p:spTgt spid="52253"/>
                                        </p:tgtEl>
                                        <p:attrNameLst>
                                          <p:attrName>ppt_h</p:attrName>
                                        </p:attrNameLst>
                                      </p:cBhvr>
                                      <p:tavLst>
                                        <p:tav tm="100000">
                                          <p:val>
                                            <p:strVal val="(6*min(ma#ppt_x(#ppt_w*#ppt_h,.3),1)-7.4)/-.7*#ppt_h"/>
                                          </p:val>
                                        </p:tav>
                                        <p:tav>
                                          <p:val>
                                            <p:strVal val="#ppt_h"/>
                                          </p:val>
                                        </p:tav>
                                      </p:tavLst>
                                    </p:anim>
                                    <p:anim calcmode="lin" valueType="num">
                                      <p:cBhvr>
                                        <p:cTn id="146" dur="500" fill="hold"/>
                                        <p:tgtEl>
                                          <p:spTgt spid="52253"/>
                                        </p:tgtEl>
                                        <p:attrNameLst>
                                          <p:attrName>ppt_x</p:attrName>
                                        </p:attrNameLst>
                                      </p:cBhvr>
                                      <p:tavLst>
                                        <p:tav tm="100000">
                                          <p:val>
                                            <p:fltVal val="0.5"/>
                                          </p:val>
                                        </p:tav>
                                        <p:tav>
                                          <p:val>
                                            <p:strVal val="#ppt_x"/>
                                          </p:val>
                                        </p:tav>
                                      </p:tavLst>
                                    </p:anim>
                                    <p:anim calcmode="lin" valueType="num">
                                      <p:cBhvr>
                                        <p:cTn id="147" dur="500" fill="hold"/>
                                        <p:tgtEl>
                                          <p:spTgt spid="52253"/>
                                        </p:tgtEl>
                                        <p:attrNameLst>
                                          <p:attrName>ppt_y</p:attrName>
                                        </p:attrNameLst>
                                      </p:cBhvr>
                                      <p:tavLst>
                                        <p:tav tm="100000">
                                          <p:val>
                                            <p:strVal val="1+(6*min(ma#ppt_x(#ppt_w*#ppt_h,.3),1)-7.4)/-.7*#ppt_h/2"/>
                                          </p:val>
                                        </p:tav>
                                        <p:tav>
                                          <p:val>
                                            <p:strVal val="#ppt_y"/>
                                          </p:val>
                                        </p:tav>
                                      </p:tavLst>
                                    </p:anim>
                                  </p:childTnLst>
                                </p:cTn>
                              </p:par>
                            </p:childTnLst>
                          </p:cTn>
                        </p:par>
                        <p:par>
                          <p:cTn id="148" fill="hold" nodeType="afterGroup">
                            <p:stCondLst>
                              <p:cond delay="10500"/>
                            </p:stCondLst>
                            <p:childTnLst>
                              <p:par>
                                <p:cTn id="149" presetID="23" presetClass="entr" presetSubtype="36" fill="hold" grpId="0" nodeType="afterEffect">
                                  <p:stCondLst>
                                    <p:cond delay="0"/>
                                  </p:stCondLst>
                                  <p:childTnLst>
                                    <p:set>
                                      <p:cBhvr>
                                        <p:cTn id="150" dur="1" fill="hold">
                                          <p:stCondLst>
                                            <p:cond delay="0"/>
                                          </p:stCondLst>
                                        </p:cTn>
                                        <p:tgtEl>
                                          <p:spTgt spid="52244"/>
                                        </p:tgtEl>
                                        <p:attrNameLst>
                                          <p:attrName>style.visibility</p:attrName>
                                        </p:attrNameLst>
                                      </p:cBhvr>
                                      <p:to>
                                        <p:strVal val="visible"/>
                                      </p:to>
                                    </p:set>
                                    <p:anim calcmode="lin" valueType="num">
                                      <p:cBhvr>
                                        <p:cTn id="151" dur="500" fill="hold"/>
                                        <p:tgtEl>
                                          <p:spTgt spid="52244"/>
                                        </p:tgtEl>
                                        <p:attrNameLst>
                                          <p:attrName>ppt_w</p:attrName>
                                        </p:attrNameLst>
                                      </p:cBhvr>
                                      <p:tavLst>
                                        <p:tav tm="100000">
                                          <p:val>
                                            <p:strVal val="(6*min(ma#ppt_x(#ppt_w*#ppt_h,.3),1)-7.4)/-.7*#ppt_w"/>
                                          </p:val>
                                        </p:tav>
                                        <p:tav>
                                          <p:val>
                                            <p:strVal val="#ppt_w"/>
                                          </p:val>
                                        </p:tav>
                                      </p:tavLst>
                                    </p:anim>
                                    <p:anim calcmode="lin" valueType="num">
                                      <p:cBhvr>
                                        <p:cTn id="152" dur="500" fill="hold"/>
                                        <p:tgtEl>
                                          <p:spTgt spid="52244"/>
                                        </p:tgtEl>
                                        <p:attrNameLst>
                                          <p:attrName>ppt_h</p:attrName>
                                        </p:attrNameLst>
                                      </p:cBhvr>
                                      <p:tavLst>
                                        <p:tav tm="100000">
                                          <p:val>
                                            <p:strVal val="(6*min(ma#ppt_x(#ppt_w*#ppt_h,.3),1)-7.4)/-.7*#ppt_h"/>
                                          </p:val>
                                        </p:tav>
                                        <p:tav>
                                          <p:val>
                                            <p:strVal val="#ppt_h"/>
                                          </p:val>
                                        </p:tav>
                                      </p:tavLst>
                                    </p:anim>
                                    <p:anim calcmode="lin" valueType="num">
                                      <p:cBhvr>
                                        <p:cTn id="153" dur="500" fill="hold"/>
                                        <p:tgtEl>
                                          <p:spTgt spid="52244"/>
                                        </p:tgtEl>
                                        <p:attrNameLst>
                                          <p:attrName>ppt_x</p:attrName>
                                        </p:attrNameLst>
                                      </p:cBhvr>
                                      <p:tavLst>
                                        <p:tav tm="100000">
                                          <p:val>
                                            <p:fltVal val="0.5"/>
                                          </p:val>
                                        </p:tav>
                                        <p:tav>
                                          <p:val>
                                            <p:strVal val="#ppt_x"/>
                                          </p:val>
                                        </p:tav>
                                      </p:tavLst>
                                    </p:anim>
                                    <p:anim calcmode="lin" valueType="num">
                                      <p:cBhvr>
                                        <p:cTn id="154" dur="500" fill="hold"/>
                                        <p:tgtEl>
                                          <p:spTgt spid="52244"/>
                                        </p:tgtEl>
                                        <p:attrNameLst>
                                          <p:attrName>ppt_y</p:attrName>
                                        </p:attrNameLst>
                                      </p:cBhvr>
                                      <p:tavLst>
                                        <p:tav tm="100000">
                                          <p:val>
                                            <p:strVal val="1+(6*min(ma#ppt_x(#ppt_w*#ppt_h,.3),1)-7.4)/-.7*#ppt_h/2"/>
                                          </p:val>
                                        </p:tav>
                                        <p:tav>
                                          <p:val>
                                            <p:strVal val="#ppt_y"/>
                                          </p:val>
                                        </p:tav>
                                      </p:tavLst>
                                    </p:anim>
                                  </p:childTnLst>
                                </p:cTn>
                              </p:par>
                            </p:childTnLst>
                          </p:cTn>
                        </p:par>
                        <p:par>
                          <p:cTn id="155" fill="hold" nodeType="afterGroup">
                            <p:stCondLst>
                              <p:cond delay="11000"/>
                            </p:stCondLst>
                            <p:childTnLst>
                              <p:par>
                                <p:cTn id="156" presetID="23" presetClass="entr" presetSubtype="36" fill="hold" grpId="0" nodeType="afterEffect">
                                  <p:stCondLst>
                                    <p:cond delay="0"/>
                                  </p:stCondLst>
                                  <p:childTnLst>
                                    <p:set>
                                      <p:cBhvr>
                                        <p:cTn id="157" dur="1" fill="hold">
                                          <p:stCondLst>
                                            <p:cond delay="0"/>
                                          </p:stCondLst>
                                        </p:cTn>
                                        <p:tgtEl>
                                          <p:spTgt spid="52234"/>
                                        </p:tgtEl>
                                        <p:attrNameLst>
                                          <p:attrName>style.visibility</p:attrName>
                                        </p:attrNameLst>
                                      </p:cBhvr>
                                      <p:to>
                                        <p:strVal val="visible"/>
                                      </p:to>
                                    </p:set>
                                    <p:anim calcmode="lin" valueType="num">
                                      <p:cBhvr>
                                        <p:cTn id="158" dur="500" fill="hold"/>
                                        <p:tgtEl>
                                          <p:spTgt spid="52234"/>
                                        </p:tgtEl>
                                        <p:attrNameLst>
                                          <p:attrName>ppt_w</p:attrName>
                                        </p:attrNameLst>
                                      </p:cBhvr>
                                      <p:tavLst>
                                        <p:tav tm="100000">
                                          <p:val>
                                            <p:strVal val="(6*min(ma#ppt_x(#ppt_w*#ppt_h,.3),1)-7.4)/-.7*#ppt_w"/>
                                          </p:val>
                                        </p:tav>
                                        <p:tav>
                                          <p:val>
                                            <p:strVal val="#ppt_w"/>
                                          </p:val>
                                        </p:tav>
                                      </p:tavLst>
                                    </p:anim>
                                    <p:anim calcmode="lin" valueType="num">
                                      <p:cBhvr>
                                        <p:cTn id="159" dur="500" fill="hold"/>
                                        <p:tgtEl>
                                          <p:spTgt spid="52234"/>
                                        </p:tgtEl>
                                        <p:attrNameLst>
                                          <p:attrName>ppt_h</p:attrName>
                                        </p:attrNameLst>
                                      </p:cBhvr>
                                      <p:tavLst>
                                        <p:tav tm="100000">
                                          <p:val>
                                            <p:strVal val="(6*min(ma#ppt_x(#ppt_w*#ppt_h,.3),1)-7.4)/-.7*#ppt_h"/>
                                          </p:val>
                                        </p:tav>
                                        <p:tav>
                                          <p:val>
                                            <p:strVal val="#ppt_h"/>
                                          </p:val>
                                        </p:tav>
                                      </p:tavLst>
                                    </p:anim>
                                    <p:anim calcmode="lin" valueType="num">
                                      <p:cBhvr>
                                        <p:cTn id="160" dur="500" fill="hold"/>
                                        <p:tgtEl>
                                          <p:spTgt spid="52234"/>
                                        </p:tgtEl>
                                        <p:attrNameLst>
                                          <p:attrName>ppt_x</p:attrName>
                                        </p:attrNameLst>
                                      </p:cBhvr>
                                      <p:tavLst>
                                        <p:tav tm="100000">
                                          <p:val>
                                            <p:fltVal val="0.5"/>
                                          </p:val>
                                        </p:tav>
                                        <p:tav>
                                          <p:val>
                                            <p:strVal val="#ppt_x"/>
                                          </p:val>
                                        </p:tav>
                                      </p:tavLst>
                                    </p:anim>
                                    <p:anim calcmode="lin" valueType="num">
                                      <p:cBhvr>
                                        <p:cTn id="161" dur="500" fill="hold"/>
                                        <p:tgtEl>
                                          <p:spTgt spid="52234"/>
                                        </p:tgtEl>
                                        <p:attrNameLst>
                                          <p:attrName>ppt_y</p:attrName>
                                        </p:attrNameLst>
                                      </p:cBhvr>
                                      <p:tavLst>
                                        <p:tav tm="100000">
                                          <p:val>
                                            <p:strVal val="1+(6*min(ma#ppt_x(#ppt_w*#ppt_h,.3),1)-7.4)/-.7*#ppt_h/2"/>
                                          </p:val>
                                        </p:tav>
                                        <p:tav>
                                          <p:val>
                                            <p:strVal val="#ppt_y"/>
                                          </p:val>
                                        </p:tav>
                                      </p:tavLst>
                                    </p:anim>
                                  </p:childTnLst>
                                </p:cTn>
                              </p:par>
                            </p:childTnLst>
                          </p:cTn>
                        </p:par>
                        <p:par>
                          <p:cTn id="162" fill="hold" nodeType="afterGroup">
                            <p:stCondLst>
                              <p:cond delay="11500"/>
                            </p:stCondLst>
                            <p:childTnLst>
                              <p:par>
                                <p:cTn id="163" presetID="23" presetClass="entr" presetSubtype="36" fill="hold" grpId="0" nodeType="afterEffect">
                                  <p:stCondLst>
                                    <p:cond delay="0"/>
                                  </p:stCondLst>
                                  <p:childTnLst>
                                    <p:set>
                                      <p:cBhvr>
                                        <p:cTn id="164" dur="1" fill="hold">
                                          <p:stCondLst>
                                            <p:cond delay="0"/>
                                          </p:stCondLst>
                                        </p:cTn>
                                        <p:tgtEl>
                                          <p:spTgt spid="52251"/>
                                        </p:tgtEl>
                                        <p:attrNameLst>
                                          <p:attrName>style.visibility</p:attrName>
                                        </p:attrNameLst>
                                      </p:cBhvr>
                                      <p:to>
                                        <p:strVal val="visible"/>
                                      </p:to>
                                    </p:set>
                                    <p:anim calcmode="lin" valueType="num">
                                      <p:cBhvr>
                                        <p:cTn id="165" dur="500" fill="hold"/>
                                        <p:tgtEl>
                                          <p:spTgt spid="52251"/>
                                        </p:tgtEl>
                                        <p:attrNameLst>
                                          <p:attrName>ppt_w</p:attrName>
                                        </p:attrNameLst>
                                      </p:cBhvr>
                                      <p:tavLst>
                                        <p:tav tm="100000">
                                          <p:val>
                                            <p:strVal val="(6*min(ma#ppt_x(#ppt_w*#ppt_h,.3),1)-7.4)/-.7*#ppt_w"/>
                                          </p:val>
                                        </p:tav>
                                        <p:tav>
                                          <p:val>
                                            <p:strVal val="#ppt_w"/>
                                          </p:val>
                                        </p:tav>
                                      </p:tavLst>
                                    </p:anim>
                                    <p:anim calcmode="lin" valueType="num">
                                      <p:cBhvr>
                                        <p:cTn id="166" dur="500" fill="hold"/>
                                        <p:tgtEl>
                                          <p:spTgt spid="52251"/>
                                        </p:tgtEl>
                                        <p:attrNameLst>
                                          <p:attrName>ppt_h</p:attrName>
                                        </p:attrNameLst>
                                      </p:cBhvr>
                                      <p:tavLst>
                                        <p:tav tm="100000">
                                          <p:val>
                                            <p:strVal val="(6*min(ma#ppt_x(#ppt_w*#ppt_h,.3),1)-7.4)/-.7*#ppt_h"/>
                                          </p:val>
                                        </p:tav>
                                        <p:tav>
                                          <p:val>
                                            <p:strVal val="#ppt_h"/>
                                          </p:val>
                                        </p:tav>
                                      </p:tavLst>
                                    </p:anim>
                                    <p:anim calcmode="lin" valueType="num">
                                      <p:cBhvr>
                                        <p:cTn id="167" dur="500" fill="hold"/>
                                        <p:tgtEl>
                                          <p:spTgt spid="52251"/>
                                        </p:tgtEl>
                                        <p:attrNameLst>
                                          <p:attrName>ppt_x</p:attrName>
                                        </p:attrNameLst>
                                      </p:cBhvr>
                                      <p:tavLst>
                                        <p:tav tm="100000">
                                          <p:val>
                                            <p:fltVal val="0.5"/>
                                          </p:val>
                                        </p:tav>
                                        <p:tav>
                                          <p:val>
                                            <p:strVal val="#ppt_x"/>
                                          </p:val>
                                        </p:tav>
                                      </p:tavLst>
                                    </p:anim>
                                    <p:anim calcmode="lin" valueType="num">
                                      <p:cBhvr>
                                        <p:cTn id="168" dur="500" fill="hold"/>
                                        <p:tgtEl>
                                          <p:spTgt spid="52251"/>
                                        </p:tgtEl>
                                        <p:attrNameLst>
                                          <p:attrName>ppt_y</p:attrName>
                                        </p:attrNameLst>
                                      </p:cBhvr>
                                      <p:tavLst>
                                        <p:tav tm="100000">
                                          <p:val>
                                            <p:strVal val="1+(6*min(ma#ppt_x(#ppt_w*#ppt_h,.3),1)-7.4)/-.7*#ppt_h/2"/>
                                          </p:val>
                                        </p:tav>
                                        <p:tav>
                                          <p:val>
                                            <p:strVal val="#ppt_y"/>
                                          </p:val>
                                        </p:tav>
                                      </p:tavLst>
                                    </p:anim>
                                  </p:childTnLst>
                                </p:cTn>
                              </p:par>
                            </p:childTnLst>
                          </p:cTn>
                        </p:par>
                        <p:par>
                          <p:cTn id="169" fill="hold" nodeType="afterGroup">
                            <p:stCondLst>
                              <p:cond delay="12000"/>
                            </p:stCondLst>
                            <p:childTnLst>
                              <p:par>
                                <p:cTn id="170" presetID="23" presetClass="entr" presetSubtype="36" fill="hold" grpId="0" nodeType="afterEffect">
                                  <p:stCondLst>
                                    <p:cond delay="0"/>
                                  </p:stCondLst>
                                  <p:childTnLst>
                                    <p:set>
                                      <p:cBhvr>
                                        <p:cTn id="171" dur="1" fill="hold">
                                          <p:stCondLst>
                                            <p:cond delay="0"/>
                                          </p:stCondLst>
                                        </p:cTn>
                                        <p:tgtEl>
                                          <p:spTgt spid="52250"/>
                                        </p:tgtEl>
                                        <p:attrNameLst>
                                          <p:attrName>style.visibility</p:attrName>
                                        </p:attrNameLst>
                                      </p:cBhvr>
                                      <p:to>
                                        <p:strVal val="visible"/>
                                      </p:to>
                                    </p:set>
                                    <p:anim calcmode="lin" valueType="num">
                                      <p:cBhvr>
                                        <p:cTn id="172" dur="500" fill="hold"/>
                                        <p:tgtEl>
                                          <p:spTgt spid="52250"/>
                                        </p:tgtEl>
                                        <p:attrNameLst>
                                          <p:attrName>ppt_w</p:attrName>
                                        </p:attrNameLst>
                                      </p:cBhvr>
                                      <p:tavLst>
                                        <p:tav tm="100000">
                                          <p:val>
                                            <p:strVal val="(6*min(ma#ppt_x(#ppt_w*#ppt_h,.3),1)-7.4)/-.7*#ppt_w"/>
                                          </p:val>
                                        </p:tav>
                                        <p:tav>
                                          <p:val>
                                            <p:strVal val="#ppt_w"/>
                                          </p:val>
                                        </p:tav>
                                      </p:tavLst>
                                    </p:anim>
                                    <p:anim calcmode="lin" valueType="num">
                                      <p:cBhvr>
                                        <p:cTn id="173" dur="500" fill="hold"/>
                                        <p:tgtEl>
                                          <p:spTgt spid="52250"/>
                                        </p:tgtEl>
                                        <p:attrNameLst>
                                          <p:attrName>ppt_h</p:attrName>
                                        </p:attrNameLst>
                                      </p:cBhvr>
                                      <p:tavLst>
                                        <p:tav tm="100000">
                                          <p:val>
                                            <p:strVal val="(6*min(ma#ppt_x(#ppt_w*#ppt_h,.3),1)-7.4)/-.7*#ppt_h"/>
                                          </p:val>
                                        </p:tav>
                                        <p:tav>
                                          <p:val>
                                            <p:strVal val="#ppt_h"/>
                                          </p:val>
                                        </p:tav>
                                      </p:tavLst>
                                    </p:anim>
                                    <p:anim calcmode="lin" valueType="num">
                                      <p:cBhvr>
                                        <p:cTn id="174" dur="500" fill="hold"/>
                                        <p:tgtEl>
                                          <p:spTgt spid="52250"/>
                                        </p:tgtEl>
                                        <p:attrNameLst>
                                          <p:attrName>ppt_x</p:attrName>
                                        </p:attrNameLst>
                                      </p:cBhvr>
                                      <p:tavLst>
                                        <p:tav tm="100000">
                                          <p:val>
                                            <p:fltVal val="0.5"/>
                                          </p:val>
                                        </p:tav>
                                        <p:tav>
                                          <p:val>
                                            <p:strVal val="#ppt_x"/>
                                          </p:val>
                                        </p:tav>
                                      </p:tavLst>
                                    </p:anim>
                                    <p:anim calcmode="lin" valueType="num">
                                      <p:cBhvr>
                                        <p:cTn id="175" dur="500" fill="hold"/>
                                        <p:tgtEl>
                                          <p:spTgt spid="52250"/>
                                        </p:tgtEl>
                                        <p:attrNameLst>
                                          <p:attrName>ppt_y</p:attrName>
                                        </p:attrNameLst>
                                      </p:cBhvr>
                                      <p:tavLst>
                                        <p:tav tm="100000">
                                          <p:val>
                                            <p:strVal val="1+(6*min(ma#ppt_x(#ppt_w*#ppt_h,.3),1)-7.4)/-.7*#ppt_h/2"/>
                                          </p:val>
                                        </p:tav>
                                        <p:tav>
                                          <p:val>
                                            <p:strVal val="#ppt_y"/>
                                          </p:val>
                                        </p:tav>
                                      </p:tavLst>
                                    </p:anim>
                                  </p:childTnLst>
                                </p:cTn>
                              </p:par>
                            </p:childTnLst>
                          </p:cTn>
                        </p:par>
                        <p:par>
                          <p:cTn id="176" fill="hold" nodeType="afterGroup">
                            <p:stCondLst>
                              <p:cond delay="12500"/>
                            </p:stCondLst>
                            <p:childTnLst>
                              <p:par>
                                <p:cTn id="177" presetID="23" presetClass="entr" presetSubtype="36" fill="hold" grpId="0" nodeType="afterEffect">
                                  <p:stCondLst>
                                    <p:cond delay="0"/>
                                  </p:stCondLst>
                                  <p:childTnLst>
                                    <p:set>
                                      <p:cBhvr>
                                        <p:cTn id="178" dur="1" fill="hold">
                                          <p:stCondLst>
                                            <p:cond delay="0"/>
                                          </p:stCondLst>
                                        </p:cTn>
                                        <p:tgtEl>
                                          <p:spTgt spid="52256"/>
                                        </p:tgtEl>
                                        <p:attrNameLst>
                                          <p:attrName>style.visibility</p:attrName>
                                        </p:attrNameLst>
                                      </p:cBhvr>
                                      <p:to>
                                        <p:strVal val="visible"/>
                                      </p:to>
                                    </p:set>
                                    <p:anim calcmode="lin" valueType="num">
                                      <p:cBhvr>
                                        <p:cTn id="179" dur="500" fill="hold"/>
                                        <p:tgtEl>
                                          <p:spTgt spid="52256"/>
                                        </p:tgtEl>
                                        <p:attrNameLst>
                                          <p:attrName>ppt_w</p:attrName>
                                        </p:attrNameLst>
                                      </p:cBhvr>
                                      <p:tavLst>
                                        <p:tav tm="100000">
                                          <p:val>
                                            <p:strVal val="(6*min(ma#ppt_x(#ppt_w*#ppt_h,.3),1)-7.4)/-.7*#ppt_w"/>
                                          </p:val>
                                        </p:tav>
                                        <p:tav>
                                          <p:val>
                                            <p:strVal val="#ppt_w"/>
                                          </p:val>
                                        </p:tav>
                                      </p:tavLst>
                                    </p:anim>
                                    <p:anim calcmode="lin" valueType="num">
                                      <p:cBhvr>
                                        <p:cTn id="180" dur="500" fill="hold"/>
                                        <p:tgtEl>
                                          <p:spTgt spid="52256"/>
                                        </p:tgtEl>
                                        <p:attrNameLst>
                                          <p:attrName>ppt_h</p:attrName>
                                        </p:attrNameLst>
                                      </p:cBhvr>
                                      <p:tavLst>
                                        <p:tav tm="100000">
                                          <p:val>
                                            <p:strVal val="(6*min(ma#ppt_x(#ppt_w*#ppt_h,.3),1)-7.4)/-.7*#ppt_h"/>
                                          </p:val>
                                        </p:tav>
                                        <p:tav>
                                          <p:val>
                                            <p:strVal val="#ppt_h"/>
                                          </p:val>
                                        </p:tav>
                                      </p:tavLst>
                                    </p:anim>
                                    <p:anim calcmode="lin" valueType="num">
                                      <p:cBhvr>
                                        <p:cTn id="181" dur="500" fill="hold"/>
                                        <p:tgtEl>
                                          <p:spTgt spid="52256"/>
                                        </p:tgtEl>
                                        <p:attrNameLst>
                                          <p:attrName>ppt_x</p:attrName>
                                        </p:attrNameLst>
                                      </p:cBhvr>
                                      <p:tavLst>
                                        <p:tav tm="100000">
                                          <p:val>
                                            <p:fltVal val="0.5"/>
                                          </p:val>
                                        </p:tav>
                                        <p:tav>
                                          <p:val>
                                            <p:strVal val="#ppt_x"/>
                                          </p:val>
                                        </p:tav>
                                      </p:tavLst>
                                    </p:anim>
                                    <p:anim calcmode="lin" valueType="num">
                                      <p:cBhvr>
                                        <p:cTn id="182" dur="500" fill="hold"/>
                                        <p:tgtEl>
                                          <p:spTgt spid="52256"/>
                                        </p:tgtEl>
                                        <p:attrNameLst>
                                          <p:attrName>ppt_y</p:attrName>
                                        </p:attrNameLst>
                                      </p:cBhvr>
                                      <p:tavLst>
                                        <p:tav tm="100000">
                                          <p:val>
                                            <p:strVal val="1+(6*min(ma#ppt_x(#ppt_w*#ppt_h,.3),1)-7.4)/-.7*#ppt_h/2"/>
                                          </p:val>
                                        </p:tav>
                                        <p:tav>
                                          <p:val>
                                            <p:strVal val="#ppt_y"/>
                                          </p:val>
                                        </p:tav>
                                      </p:tavLst>
                                    </p:anim>
                                  </p:childTnLst>
                                </p:cTn>
                              </p:par>
                            </p:childTnLst>
                          </p:cTn>
                        </p:par>
                        <p:par>
                          <p:cTn id="183" fill="hold" nodeType="afterGroup">
                            <p:stCondLst>
                              <p:cond delay="13000"/>
                            </p:stCondLst>
                            <p:childTnLst>
                              <p:par>
                                <p:cTn id="184" presetID="23" presetClass="entr" presetSubtype="36" fill="hold" grpId="0" nodeType="afterEffect">
                                  <p:stCondLst>
                                    <p:cond delay="0"/>
                                  </p:stCondLst>
                                  <p:childTnLst>
                                    <p:set>
                                      <p:cBhvr>
                                        <p:cTn id="185" dur="1" fill="hold">
                                          <p:stCondLst>
                                            <p:cond delay="0"/>
                                          </p:stCondLst>
                                        </p:cTn>
                                        <p:tgtEl>
                                          <p:spTgt spid="52254"/>
                                        </p:tgtEl>
                                        <p:attrNameLst>
                                          <p:attrName>style.visibility</p:attrName>
                                        </p:attrNameLst>
                                      </p:cBhvr>
                                      <p:to>
                                        <p:strVal val="visible"/>
                                      </p:to>
                                    </p:set>
                                    <p:anim calcmode="lin" valueType="num">
                                      <p:cBhvr>
                                        <p:cTn id="186" dur="500" fill="hold"/>
                                        <p:tgtEl>
                                          <p:spTgt spid="52254"/>
                                        </p:tgtEl>
                                        <p:attrNameLst>
                                          <p:attrName>ppt_w</p:attrName>
                                        </p:attrNameLst>
                                      </p:cBhvr>
                                      <p:tavLst>
                                        <p:tav tm="100000">
                                          <p:val>
                                            <p:strVal val="(6*min(ma#ppt_x(#ppt_w*#ppt_h,.3),1)-7.4)/-.7*#ppt_w"/>
                                          </p:val>
                                        </p:tav>
                                        <p:tav>
                                          <p:val>
                                            <p:strVal val="#ppt_w"/>
                                          </p:val>
                                        </p:tav>
                                      </p:tavLst>
                                    </p:anim>
                                    <p:anim calcmode="lin" valueType="num">
                                      <p:cBhvr>
                                        <p:cTn id="187" dur="500" fill="hold"/>
                                        <p:tgtEl>
                                          <p:spTgt spid="52254"/>
                                        </p:tgtEl>
                                        <p:attrNameLst>
                                          <p:attrName>ppt_h</p:attrName>
                                        </p:attrNameLst>
                                      </p:cBhvr>
                                      <p:tavLst>
                                        <p:tav tm="100000">
                                          <p:val>
                                            <p:strVal val="(6*min(ma#ppt_x(#ppt_w*#ppt_h,.3),1)-7.4)/-.7*#ppt_h"/>
                                          </p:val>
                                        </p:tav>
                                        <p:tav>
                                          <p:val>
                                            <p:strVal val="#ppt_h"/>
                                          </p:val>
                                        </p:tav>
                                      </p:tavLst>
                                    </p:anim>
                                    <p:anim calcmode="lin" valueType="num">
                                      <p:cBhvr>
                                        <p:cTn id="188" dur="500" fill="hold"/>
                                        <p:tgtEl>
                                          <p:spTgt spid="52254"/>
                                        </p:tgtEl>
                                        <p:attrNameLst>
                                          <p:attrName>ppt_x</p:attrName>
                                        </p:attrNameLst>
                                      </p:cBhvr>
                                      <p:tavLst>
                                        <p:tav tm="100000">
                                          <p:val>
                                            <p:fltVal val="0.5"/>
                                          </p:val>
                                        </p:tav>
                                        <p:tav>
                                          <p:val>
                                            <p:strVal val="#ppt_x"/>
                                          </p:val>
                                        </p:tav>
                                      </p:tavLst>
                                    </p:anim>
                                    <p:anim calcmode="lin" valueType="num">
                                      <p:cBhvr>
                                        <p:cTn id="189" dur="500" fill="hold"/>
                                        <p:tgtEl>
                                          <p:spTgt spid="52254"/>
                                        </p:tgtEl>
                                        <p:attrNameLst>
                                          <p:attrName>ppt_y</p:attrName>
                                        </p:attrNameLst>
                                      </p:cBhvr>
                                      <p:tavLst>
                                        <p:tav tm="100000">
                                          <p:val>
                                            <p:strVal val="1+(6*min(ma#ppt_x(#ppt_w*#ppt_h,.3),1)-7.4)/-.7*#ppt_h/2"/>
                                          </p:val>
                                        </p:tav>
                                        <p:tav>
                                          <p:val>
                                            <p:strVal val="#ppt_y"/>
                                          </p:val>
                                        </p:tav>
                                      </p:tavLst>
                                    </p:anim>
                                  </p:childTnLst>
                                </p:cTn>
                              </p:par>
                            </p:childTnLst>
                          </p:cTn>
                        </p:par>
                        <p:par>
                          <p:cTn id="190" fill="hold" nodeType="afterGroup">
                            <p:stCondLst>
                              <p:cond delay="13500"/>
                            </p:stCondLst>
                            <p:childTnLst>
                              <p:par>
                                <p:cTn id="191" presetID="23" presetClass="entr" presetSubtype="36" fill="hold" grpId="0" nodeType="afterEffect">
                                  <p:stCondLst>
                                    <p:cond delay="0"/>
                                  </p:stCondLst>
                                  <p:childTnLst>
                                    <p:set>
                                      <p:cBhvr>
                                        <p:cTn id="192" dur="1" fill="hold">
                                          <p:stCondLst>
                                            <p:cond delay="0"/>
                                          </p:stCondLst>
                                        </p:cTn>
                                        <p:tgtEl>
                                          <p:spTgt spid="52246"/>
                                        </p:tgtEl>
                                        <p:attrNameLst>
                                          <p:attrName>style.visibility</p:attrName>
                                        </p:attrNameLst>
                                      </p:cBhvr>
                                      <p:to>
                                        <p:strVal val="visible"/>
                                      </p:to>
                                    </p:set>
                                    <p:anim calcmode="lin" valueType="num">
                                      <p:cBhvr>
                                        <p:cTn id="193" dur="500" fill="hold"/>
                                        <p:tgtEl>
                                          <p:spTgt spid="52246"/>
                                        </p:tgtEl>
                                        <p:attrNameLst>
                                          <p:attrName>ppt_w</p:attrName>
                                        </p:attrNameLst>
                                      </p:cBhvr>
                                      <p:tavLst>
                                        <p:tav tm="100000">
                                          <p:val>
                                            <p:strVal val="(6*min(ma#ppt_x(#ppt_w*#ppt_h,.3),1)-7.4)/-.7*#ppt_w"/>
                                          </p:val>
                                        </p:tav>
                                        <p:tav>
                                          <p:val>
                                            <p:strVal val="#ppt_w"/>
                                          </p:val>
                                        </p:tav>
                                      </p:tavLst>
                                    </p:anim>
                                    <p:anim calcmode="lin" valueType="num">
                                      <p:cBhvr>
                                        <p:cTn id="194" dur="500" fill="hold"/>
                                        <p:tgtEl>
                                          <p:spTgt spid="52246"/>
                                        </p:tgtEl>
                                        <p:attrNameLst>
                                          <p:attrName>ppt_h</p:attrName>
                                        </p:attrNameLst>
                                      </p:cBhvr>
                                      <p:tavLst>
                                        <p:tav tm="100000">
                                          <p:val>
                                            <p:strVal val="(6*min(ma#ppt_x(#ppt_w*#ppt_h,.3),1)-7.4)/-.7*#ppt_h"/>
                                          </p:val>
                                        </p:tav>
                                        <p:tav>
                                          <p:val>
                                            <p:strVal val="#ppt_h"/>
                                          </p:val>
                                        </p:tav>
                                      </p:tavLst>
                                    </p:anim>
                                    <p:anim calcmode="lin" valueType="num">
                                      <p:cBhvr>
                                        <p:cTn id="195" dur="500" fill="hold"/>
                                        <p:tgtEl>
                                          <p:spTgt spid="52246"/>
                                        </p:tgtEl>
                                        <p:attrNameLst>
                                          <p:attrName>ppt_x</p:attrName>
                                        </p:attrNameLst>
                                      </p:cBhvr>
                                      <p:tavLst>
                                        <p:tav tm="100000">
                                          <p:val>
                                            <p:fltVal val="0.5"/>
                                          </p:val>
                                        </p:tav>
                                        <p:tav>
                                          <p:val>
                                            <p:strVal val="#ppt_x"/>
                                          </p:val>
                                        </p:tav>
                                      </p:tavLst>
                                    </p:anim>
                                    <p:anim calcmode="lin" valueType="num">
                                      <p:cBhvr>
                                        <p:cTn id="196" dur="500" fill="hold"/>
                                        <p:tgtEl>
                                          <p:spTgt spid="52246"/>
                                        </p:tgtEl>
                                        <p:attrNameLst>
                                          <p:attrName>ppt_y</p:attrName>
                                        </p:attrNameLst>
                                      </p:cBhvr>
                                      <p:tavLst>
                                        <p:tav tm="100000">
                                          <p:val>
                                            <p:strVal val="1+(6*min(ma#ppt_x(#ppt_w*#ppt_h,.3),1)-7.4)/-.7*#ppt_h/2"/>
                                          </p:val>
                                        </p:tav>
                                        <p:tav>
                                          <p:val>
                                            <p:strVal val="#ppt_y"/>
                                          </p:val>
                                        </p:tav>
                                      </p:tavLst>
                                    </p:anim>
                                  </p:childTnLst>
                                </p:cTn>
                              </p:par>
                            </p:childTnLst>
                          </p:cTn>
                        </p:par>
                        <p:par>
                          <p:cTn id="197" fill="hold" nodeType="afterGroup">
                            <p:stCondLst>
                              <p:cond delay="14000"/>
                            </p:stCondLst>
                            <p:childTnLst>
                              <p:par>
                                <p:cTn id="198" presetID="23" presetClass="entr" presetSubtype="36" fill="hold" grpId="0" nodeType="afterEffect">
                                  <p:stCondLst>
                                    <p:cond delay="0"/>
                                  </p:stCondLst>
                                  <p:childTnLst>
                                    <p:set>
                                      <p:cBhvr>
                                        <p:cTn id="199" dur="1" fill="hold">
                                          <p:stCondLst>
                                            <p:cond delay="0"/>
                                          </p:stCondLst>
                                        </p:cTn>
                                        <p:tgtEl>
                                          <p:spTgt spid="52257"/>
                                        </p:tgtEl>
                                        <p:attrNameLst>
                                          <p:attrName>style.visibility</p:attrName>
                                        </p:attrNameLst>
                                      </p:cBhvr>
                                      <p:to>
                                        <p:strVal val="visible"/>
                                      </p:to>
                                    </p:set>
                                    <p:anim calcmode="lin" valueType="num">
                                      <p:cBhvr>
                                        <p:cTn id="200" dur="500" fill="hold"/>
                                        <p:tgtEl>
                                          <p:spTgt spid="52257"/>
                                        </p:tgtEl>
                                        <p:attrNameLst>
                                          <p:attrName>ppt_w</p:attrName>
                                        </p:attrNameLst>
                                      </p:cBhvr>
                                      <p:tavLst>
                                        <p:tav tm="100000">
                                          <p:val>
                                            <p:strVal val="(6*min(ma#ppt_x(#ppt_w*#ppt_h,.3),1)-7.4)/-.7*#ppt_w"/>
                                          </p:val>
                                        </p:tav>
                                        <p:tav>
                                          <p:val>
                                            <p:strVal val="#ppt_w"/>
                                          </p:val>
                                        </p:tav>
                                      </p:tavLst>
                                    </p:anim>
                                    <p:anim calcmode="lin" valueType="num">
                                      <p:cBhvr>
                                        <p:cTn id="201" dur="500" fill="hold"/>
                                        <p:tgtEl>
                                          <p:spTgt spid="52257"/>
                                        </p:tgtEl>
                                        <p:attrNameLst>
                                          <p:attrName>ppt_h</p:attrName>
                                        </p:attrNameLst>
                                      </p:cBhvr>
                                      <p:tavLst>
                                        <p:tav tm="100000">
                                          <p:val>
                                            <p:strVal val="(6*min(ma#ppt_x(#ppt_w*#ppt_h,.3),1)-7.4)/-.7*#ppt_h"/>
                                          </p:val>
                                        </p:tav>
                                        <p:tav>
                                          <p:val>
                                            <p:strVal val="#ppt_h"/>
                                          </p:val>
                                        </p:tav>
                                      </p:tavLst>
                                    </p:anim>
                                    <p:anim calcmode="lin" valueType="num">
                                      <p:cBhvr>
                                        <p:cTn id="202" dur="500" fill="hold"/>
                                        <p:tgtEl>
                                          <p:spTgt spid="52257"/>
                                        </p:tgtEl>
                                        <p:attrNameLst>
                                          <p:attrName>ppt_x</p:attrName>
                                        </p:attrNameLst>
                                      </p:cBhvr>
                                      <p:tavLst>
                                        <p:tav tm="100000">
                                          <p:val>
                                            <p:fltVal val="0.5"/>
                                          </p:val>
                                        </p:tav>
                                        <p:tav>
                                          <p:val>
                                            <p:strVal val="#ppt_x"/>
                                          </p:val>
                                        </p:tav>
                                      </p:tavLst>
                                    </p:anim>
                                    <p:anim calcmode="lin" valueType="num">
                                      <p:cBhvr>
                                        <p:cTn id="203" dur="500" fill="hold"/>
                                        <p:tgtEl>
                                          <p:spTgt spid="52257"/>
                                        </p:tgtEl>
                                        <p:attrNameLst>
                                          <p:attrName>ppt_y</p:attrName>
                                        </p:attrNameLst>
                                      </p:cBhvr>
                                      <p:tavLst>
                                        <p:tav tm="100000">
                                          <p:val>
                                            <p:strVal val="1+(6*min(ma#ppt_x(#ppt_w*#ppt_h,.3),1)-7.4)/-.7*#ppt_h/2"/>
                                          </p:val>
                                        </p:tav>
                                        <p:tav>
                                          <p:val>
                                            <p:strVal val="#ppt_y"/>
                                          </p:val>
                                        </p:tav>
                                      </p:tavLst>
                                    </p:anim>
                                  </p:childTnLst>
                                </p:cTn>
                              </p:par>
                            </p:childTnLst>
                          </p:cTn>
                        </p:par>
                        <p:par>
                          <p:cTn id="204" fill="hold" nodeType="afterGroup">
                            <p:stCondLst>
                              <p:cond delay="14500"/>
                            </p:stCondLst>
                            <p:childTnLst>
                              <p:par>
                                <p:cTn id="205" presetID="23" presetClass="entr" presetSubtype="36" fill="hold" grpId="0" nodeType="afterEffect">
                                  <p:stCondLst>
                                    <p:cond delay="0"/>
                                  </p:stCondLst>
                                  <p:childTnLst>
                                    <p:set>
                                      <p:cBhvr>
                                        <p:cTn id="206" dur="1" fill="hold">
                                          <p:stCondLst>
                                            <p:cond delay="0"/>
                                          </p:stCondLst>
                                        </p:cTn>
                                        <p:tgtEl>
                                          <p:spTgt spid="52235"/>
                                        </p:tgtEl>
                                        <p:attrNameLst>
                                          <p:attrName>style.visibility</p:attrName>
                                        </p:attrNameLst>
                                      </p:cBhvr>
                                      <p:to>
                                        <p:strVal val="visible"/>
                                      </p:to>
                                    </p:set>
                                    <p:anim calcmode="lin" valueType="num">
                                      <p:cBhvr>
                                        <p:cTn id="207" dur="500" fill="hold"/>
                                        <p:tgtEl>
                                          <p:spTgt spid="52235"/>
                                        </p:tgtEl>
                                        <p:attrNameLst>
                                          <p:attrName>ppt_w</p:attrName>
                                        </p:attrNameLst>
                                      </p:cBhvr>
                                      <p:tavLst>
                                        <p:tav tm="100000">
                                          <p:val>
                                            <p:strVal val="(6*min(ma#ppt_x(#ppt_w*#ppt_h,.3),1)-7.4)/-.7*#ppt_w"/>
                                          </p:val>
                                        </p:tav>
                                        <p:tav>
                                          <p:val>
                                            <p:strVal val="#ppt_w"/>
                                          </p:val>
                                        </p:tav>
                                      </p:tavLst>
                                    </p:anim>
                                    <p:anim calcmode="lin" valueType="num">
                                      <p:cBhvr>
                                        <p:cTn id="208" dur="500" fill="hold"/>
                                        <p:tgtEl>
                                          <p:spTgt spid="52235"/>
                                        </p:tgtEl>
                                        <p:attrNameLst>
                                          <p:attrName>ppt_h</p:attrName>
                                        </p:attrNameLst>
                                      </p:cBhvr>
                                      <p:tavLst>
                                        <p:tav tm="100000">
                                          <p:val>
                                            <p:strVal val="(6*min(ma#ppt_x(#ppt_w*#ppt_h,.3),1)-7.4)/-.7*#ppt_h"/>
                                          </p:val>
                                        </p:tav>
                                        <p:tav>
                                          <p:val>
                                            <p:strVal val="#ppt_h"/>
                                          </p:val>
                                        </p:tav>
                                      </p:tavLst>
                                    </p:anim>
                                    <p:anim calcmode="lin" valueType="num">
                                      <p:cBhvr>
                                        <p:cTn id="209" dur="500" fill="hold"/>
                                        <p:tgtEl>
                                          <p:spTgt spid="52235"/>
                                        </p:tgtEl>
                                        <p:attrNameLst>
                                          <p:attrName>ppt_x</p:attrName>
                                        </p:attrNameLst>
                                      </p:cBhvr>
                                      <p:tavLst>
                                        <p:tav tm="100000">
                                          <p:val>
                                            <p:fltVal val="0.5"/>
                                          </p:val>
                                        </p:tav>
                                        <p:tav>
                                          <p:val>
                                            <p:strVal val="#ppt_x"/>
                                          </p:val>
                                        </p:tav>
                                      </p:tavLst>
                                    </p:anim>
                                    <p:anim calcmode="lin" valueType="num">
                                      <p:cBhvr>
                                        <p:cTn id="210" dur="500" fill="hold"/>
                                        <p:tgtEl>
                                          <p:spTgt spid="52235"/>
                                        </p:tgtEl>
                                        <p:attrNameLst>
                                          <p:attrName>ppt_y</p:attrName>
                                        </p:attrNameLst>
                                      </p:cBhvr>
                                      <p:tavLst>
                                        <p:tav tm="100000">
                                          <p:val>
                                            <p:strVal val="1+(6*min(ma#ppt_x(#ppt_w*#ppt_h,.3),1)-7.4)/-.7*#ppt_h/2"/>
                                          </p:val>
                                        </p:tav>
                                        <p:tav>
                                          <p:val>
                                            <p:strVal val="#ppt_y"/>
                                          </p:val>
                                        </p:tav>
                                      </p:tavLst>
                                    </p:anim>
                                  </p:childTnLst>
                                </p:cTn>
                              </p:par>
                            </p:childTnLst>
                          </p:cTn>
                        </p:par>
                        <p:par>
                          <p:cTn id="211" fill="hold" nodeType="afterGroup">
                            <p:stCondLst>
                              <p:cond delay="15000"/>
                            </p:stCondLst>
                            <p:childTnLst>
                              <p:par>
                                <p:cTn id="212" presetID="23" presetClass="entr" presetSubtype="36" fill="hold" grpId="0" nodeType="afterEffect">
                                  <p:stCondLst>
                                    <p:cond delay="0"/>
                                  </p:stCondLst>
                                  <p:childTnLst>
                                    <p:set>
                                      <p:cBhvr>
                                        <p:cTn id="213" dur="1" fill="hold">
                                          <p:stCondLst>
                                            <p:cond delay="0"/>
                                          </p:stCondLst>
                                        </p:cTn>
                                        <p:tgtEl>
                                          <p:spTgt spid="52255"/>
                                        </p:tgtEl>
                                        <p:attrNameLst>
                                          <p:attrName>style.visibility</p:attrName>
                                        </p:attrNameLst>
                                      </p:cBhvr>
                                      <p:to>
                                        <p:strVal val="visible"/>
                                      </p:to>
                                    </p:set>
                                    <p:anim calcmode="lin" valueType="num">
                                      <p:cBhvr>
                                        <p:cTn id="214" dur="500" fill="hold"/>
                                        <p:tgtEl>
                                          <p:spTgt spid="52255"/>
                                        </p:tgtEl>
                                        <p:attrNameLst>
                                          <p:attrName>ppt_w</p:attrName>
                                        </p:attrNameLst>
                                      </p:cBhvr>
                                      <p:tavLst>
                                        <p:tav tm="100000">
                                          <p:val>
                                            <p:strVal val="(6*min(ma#ppt_x(#ppt_w*#ppt_h,.3),1)-7.4)/-.7*#ppt_w"/>
                                          </p:val>
                                        </p:tav>
                                        <p:tav>
                                          <p:val>
                                            <p:strVal val="#ppt_w"/>
                                          </p:val>
                                        </p:tav>
                                      </p:tavLst>
                                    </p:anim>
                                    <p:anim calcmode="lin" valueType="num">
                                      <p:cBhvr>
                                        <p:cTn id="215" dur="500" fill="hold"/>
                                        <p:tgtEl>
                                          <p:spTgt spid="52255"/>
                                        </p:tgtEl>
                                        <p:attrNameLst>
                                          <p:attrName>ppt_h</p:attrName>
                                        </p:attrNameLst>
                                      </p:cBhvr>
                                      <p:tavLst>
                                        <p:tav tm="100000">
                                          <p:val>
                                            <p:strVal val="(6*min(ma#ppt_x(#ppt_w*#ppt_h,.3),1)-7.4)/-.7*#ppt_h"/>
                                          </p:val>
                                        </p:tav>
                                        <p:tav>
                                          <p:val>
                                            <p:strVal val="#ppt_h"/>
                                          </p:val>
                                        </p:tav>
                                      </p:tavLst>
                                    </p:anim>
                                    <p:anim calcmode="lin" valueType="num">
                                      <p:cBhvr>
                                        <p:cTn id="216" dur="500" fill="hold"/>
                                        <p:tgtEl>
                                          <p:spTgt spid="52255"/>
                                        </p:tgtEl>
                                        <p:attrNameLst>
                                          <p:attrName>ppt_x</p:attrName>
                                        </p:attrNameLst>
                                      </p:cBhvr>
                                      <p:tavLst>
                                        <p:tav tm="100000">
                                          <p:val>
                                            <p:fltVal val="0.5"/>
                                          </p:val>
                                        </p:tav>
                                        <p:tav>
                                          <p:val>
                                            <p:strVal val="#ppt_x"/>
                                          </p:val>
                                        </p:tav>
                                      </p:tavLst>
                                    </p:anim>
                                    <p:anim calcmode="lin" valueType="num">
                                      <p:cBhvr>
                                        <p:cTn id="217" dur="500" fill="hold"/>
                                        <p:tgtEl>
                                          <p:spTgt spid="52255"/>
                                        </p:tgtEl>
                                        <p:attrNameLst>
                                          <p:attrName>ppt_y</p:attrName>
                                        </p:attrNameLst>
                                      </p:cBhvr>
                                      <p:tavLst>
                                        <p:tav tm="100000">
                                          <p:val>
                                            <p:strVal val="1+(6*min(ma#ppt_x(#ppt_w*#ppt_h,.3),1)-7.4)/-.7*#ppt_h/2"/>
                                          </p:val>
                                        </p:tav>
                                        <p:tav>
                                          <p:val>
                                            <p:strVal val="#ppt_y"/>
                                          </p:val>
                                        </p:tav>
                                      </p:tavLst>
                                    </p:anim>
                                  </p:childTnLst>
                                </p:cTn>
                              </p:par>
                            </p:childTnLst>
                          </p:cTn>
                        </p:par>
                        <p:par>
                          <p:cTn id="218" fill="hold" nodeType="afterGroup">
                            <p:stCondLst>
                              <p:cond delay="15500"/>
                            </p:stCondLst>
                            <p:childTnLst>
                              <p:par>
                                <p:cTn id="219" presetID="23" presetClass="entr" presetSubtype="36" fill="hold" grpId="0" nodeType="afterEffect">
                                  <p:stCondLst>
                                    <p:cond delay="0"/>
                                  </p:stCondLst>
                                  <p:childTnLst>
                                    <p:set>
                                      <p:cBhvr>
                                        <p:cTn id="220" dur="1" fill="hold">
                                          <p:stCondLst>
                                            <p:cond delay="0"/>
                                          </p:stCondLst>
                                        </p:cTn>
                                        <p:tgtEl>
                                          <p:spTgt spid="52252"/>
                                        </p:tgtEl>
                                        <p:attrNameLst>
                                          <p:attrName>style.visibility</p:attrName>
                                        </p:attrNameLst>
                                      </p:cBhvr>
                                      <p:to>
                                        <p:strVal val="visible"/>
                                      </p:to>
                                    </p:set>
                                    <p:anim calcmode="lin" valueType="num">
                                      <p:cBhvr>
                                        <p:cTn id="221" dur="500" fill="hold"/>
                                        <p:tgtEl>
                                          <p:spTgt spid="52252"/>
                                        </p:tgtEl>
                                        <p:attrNameLst>
                                          <p:attrName>ppt_w</p:attrName>
                                        </p:attrNameLst>
                                      </p:cBhvr>
                                      <p:tavLst>
                                        <p:tav tm="100000">
                                          <p:val>
                                            <p:strVal val="(6*min(ma#ppt_x(#ppt_w*#ppt_h,.3),1)-7.4)/-.7*#ppt_w"/>
                                          </p:val>
                                        </p:tav>
                                        <p:tav>
                                          <p:val>
                                            <p:strVal val="#ppt_w"/>
                                          </p:val>
                                        </p:tav>
                                      </p:tavLst>
                                    </p:anim>
                                    <p:anim calcmode="lin" valueType="num">
                                      <p:cBhvr>
                                        <p:cTn id="222" dur="500" fill="hold"/>
                                        <p:tgtEl>
                                          <p:spTgt spid="52252"/>
                                        </p:tgtEl>
                                        <p:attrNameLst>
                                          <p:attrName>ppt_h</p:attrName>
                                        </p:attrNameLst>
                                      </p:cBhvr>
                                      <p:tavLst>
                                        <p:tav tm="100000">
                                          <p:val>
                                            <p:strVal val="(6*min(ma#ppt_x(#ppt_w*#ppt_h,.3),1)-7.4)/-.7*#ppt_h"/>
                                          </p:val>
                                        </p:tav>
                                        <p:tav>
                                          <p:val>
                                            <p:strVal val="#ppt_h"/>
                                          </p:val>
                                        </p:tav>
                                      </p:tavLst>
                                    </p:anim>
                                    <p:anim calcmode="lin" valueType="num">
                                      <p:cBhvr>
                                        <p:cTn id="223" dur="500" fill="hold"/>
                                        <p:tgtEl>
                                          <p:spTgt spid="52252"/>
                                        </p:tgtEl>
                                        <p:attrNameLst>
                                          <p:attrName>ppt_x</p:attrName>
                                        </p:attrNameLst>
                                      </p:cBhvr>
                                      <p:tavLst>
                                        <p:tav tm="100000">
                                          <p:val>
                                            <p:fltVal val="0.5"/>
                                          </p:val>
                                        </p:tav>
                                        <p:tav>
                                          <p:val>
                                            <p:strVal val="#ppt_x"/>
                                          </p:val>
                                        </p:tav>
                                      </p:tavLst>
                                    </p:anim>
                                    <p:anim calcmode="lin" valueType="num">
                                      <p:cBhvr>
                                        <p:cTn id="224" dur="500" fill="hold"/>
                                        <p:tgtEl>
                                          <p:spTgt spid="52252"/>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2" grpId="0" animBg="1"/>
      <p:bldP spid="52233" grpId="0" animBg="1"/>
      <p:bldP spid="52234" grpId="0" animBg="1"/>
      <p:bldP spid="52235" grpId="0" animBg="1"/>
      <p:bldP spid="52236" grpId="0" animBg="1"/>
      <p:bldP spid="52237" grpId="0" animBg="1"/>
      <p:bldP spid="52238" grpId="0" animBg="1"/>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P spid="52250" grpId="0" animBg="1"/>
      <p:bldP spid="52251" grpId="0" animBg="1"/>
      <p:bldP spid="52252" grpId="0" animBg="1"/>
      <p:bldP spid="52253" grpId="0" animBg="1"/>
      <p:bldP spid="52254" grpId="0" animBg="1"/>
      <p:bldP spid="52255" grpId="0" animBg="1"/>
      <p:bldP spid="52256" grpId="0" animBg="1"/>
      <p:bldP spid="52257" grpId="0" animBg="1"/>
      <p:bldP spid="52258" grpId="0" animBg="1"/>
      <p:bldP spid="52259" grpId="0" animBg="1"/>
      <p:bldP spid="52260" grpId="0" animBg="1"/>
      <p:bldP spid="522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02"/>
          <p:cNvGrpSpPr>
            <a:grpSpLocks/>
          </p:cNvGrpSpPr>
          <p:nvPr/>
        </p:nvGrpSpPr>
        <p:grpSpPr bwMode="auto">
          <a:xfrm>
            <a:off x="-685800" y="-185738"/>
            <a:ext cx="10661650" cy="7715251"/>
            <a:chOff x="-685840" y="-185766"/>
            <a:chExt cx="10661461" cy="7715304"/>
          </a:xfrm>
        </p:grpSpPr>
        <p:pic>
          <p:nvPicPr>
            <p:cNvPr id="15362"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40" y="814366"/>
              <a:ext cx="5857916" cy="671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91" y="0"/>
              <a:ext cx="3357573" cy="108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714415" y="-185766"/>
              <a:ext cx="5029181" cy="1479182"/>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15365" name="Text Box 8"/>
            <p:cNvSpPr txBox="1">
              <a:spLocks noChangeArrowheads="1"/>
            </p:cNvSpPr>
            <p:nvPr/>
          </p:nvSpPr>
          <p:spPr bwMode="auto">
            <a:xfrm>
              <a:off x="9696451" y="3175"/>
              <a:ext cx="279170" cy="4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2000">
                  <a:solidFill>
                    <a:srgbClr val="FFEA18"/>
                  </a:solidFill>
                  <a:latin typeface="Kruti Dev 010" charset="0"/>
                </a:rPr>
                <a:t> </a:t>
              </a:r>
            </a:p>
          </p:txBody>
        </p:sp>
        <p:grpSp>
          <p:nvGrpSpPr>
            <p:cNvPr id="15366" name="Group 95"/>
            <p:cNvGrpSpPr>
              <a:grpSpLocks/>
            </p:cNvGrpSpPr>
            <p:nvPr/>
          </p:nvGrpSpPr>
          <p:grpSpPr bwMode="auto">
            <a:xfrm>
              <a:off x="600043" y="0"/>
              <a:ext cx="9263118" cy="7451700"/>
              <a:chOff x="600044" y="214313"/>
              <a:chExt cx="9263155" cy="7451725"/>
            </a:xfrm>
          </p:grpSpPr>
          <p:sp>
            <p:nvSpPr>
              <p:cNvPr id="2" name="Text Box 1"/>
              <p:cNvSpPr txBox="1">
                <a:spLocks noChangeArrowheads="1"/>
              </p:cNvSpPr>
              <p:nvPr/>
            </p:nvSpPr>
            <p:spPr bwMode="auto">
              <a:xfrm>
                <a:off x="5743580" y="1957374"/>
                <a:ext cx="3022600" cy="92551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lqlekpkj</a:t>
                </a:r>
              </a:p>
            </p:txBody>
          </p:sp>
          <p:sp>
            <p:nvSpPr>
              <p:cNvPr id="5" name="Text Box 2"/>
              <p:cNvSpPr txBox="1">
                <a:spLocks noChangeArrowheads="1"/>
              </p:cNvSpPr>
              <p:nvPr/>
            </p:nvSpPr>
            <p:spPr bwMode="auto">
              <a:xfrm>
                <a:off x="5172095" y="3368636"/>
                <a:ext cx="4672028" cy="101764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000" b="1" dirty="0">
                    <a:ln>
                      <a:solidFill>
                        <a:srgbClr val="FFFF00"/>
                      </a:solidFill>
                    </a:ln>
                    <a:solidFill>
                      <a:srgbClr val="FFEA18"/>
                    </a:solidFill>
                    <a:latin typeface="Kruti Dev 010" pitchFamily="2" charset="0"/>
                    <a:ea typeface="ＭＳ Ｐゴシック" pitchFamily="34" charset="-128"/>
                    <a:cs typeface="+mn-cs"/>
                  </a:rPr>
                  <a:t>izsfjrksa ds dk;Z</a:t>
                </a:r>
              </a:p>
            </p:txBody>
          </p:sp>
          <p:sp>
            <p:nvSpPr>
              <p:cNvPr id="3" name="Text Box 3"/>
              <p:cNvSpPr txBox="1">
                <a:spLocks noChangeArrowheads="1"/>
              </p:cNvSpPr>
              <p:nvPr/>
            </p:nvSpPr>
            <p:spPr bwMode="auto">
              <a:xfrm>
                <a:off x="5886456" y="4814888"/>
                <a:ext cx="3035300" cy="1017640"/>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000" b="1" dirty="0">
                    <a:ln>
                      <a:solidFill>
                        <a:srgbClr val="FFFF00"/>
                      </a:solidFill>
                    </a:ln>
                    <a:solidFill>
                      <a:srgbClr val="FFEA18"/>
                    </a:solidFill>
                    <a:latin typeface="Kruti Dev 010" pitchFamily="2" charset="0"/>
                    <a:ea typeface="ＭＳ Ｐゴシック" pitchFamily="34" charset="-128"/>
                    <a:cs typeface="+mn-cs"/>
                  </a:rPr>
                  <a:t>if=;ka</a:t>
                </a:r>
              </a:p>
            </p:txBody>
          </p:sp>
          <p:sp>
            <p:nvSpPr>
              <p:cNvPr id="4" name="Text Box 4"/>
              <p:cNvSpPr txBox="1">
                <a:spLocks noChangeArrowheads="1"/>
              </p:cNvSpPr>
              <p:nvPr/>
            </p:nvSpPr>
            <p:spPr bwMode="auto">
              <a:xfrm>
                <a:off x="5243533" y="6149975"/>
                <a:ext cx="4619666" cy="1109977"/>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600" b="1" dirty="0">
                    <a:ln>
                      <a:solidFill>
                        <a:srgbClr val="FFFF00"/>
                      </a:solidFill>
                    </a:ln>
                    <a:solidFill>
                      <a:srgbClr val="FFEA18"/>
                    </a:solidFill>
                    <a:latin typeface="Kruti Dev 010" pitchFamily="2" charset="0"/>
                    <a:ea typeface="ＭＳ Ｐゴシック" pitchFamily="34" charset="-128"/>
                    <a:cs typeface="+mn-cs"/>
                  </a:rPr>
                  <a:t>izdkf'krokD;</a:t>
                </a:r>
              </a:p>
            </p:txBody>
          </p:sp>
          <p:sp>
            <p:nvSpPr>
              <p:cNvPr id="15371"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5372" name="Text Box 10"/>
              <p:cNvSpPr txBox="1">
                <a:spLocks noChangeArrowheads="1"/>
              </p:cNvSpPr>
              <p:nvPr/>
            </p:nvSpPr>
            <p:spPr bwMode="auto">
              <a:xfrm>
                <a:off x="9193213" y="7412038"/>
                <a:ext cx="290391" cy="2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05</a:t>
                </a:r>
              </a:p>
            </p:txBody>
          </p:sp>
          <p:sp>
            <p:nvSpPr>
              <p:cNvPr id="15373" name="Text Box 15"/>
              <p:cNvSpPr txBox="1">
                <a:spLocks noChangeArrowheads="1"/>
              </p:cNvSpPr>
              <p:nvPr/>
            </p:nvSpPr>
            <p:spPr bwMode="auto">
              <a:xfrm>
                <a:off x="4759325" y="214313"/>
                <a:ext cx="4340225" cy="647700"/>
              </a:xfrm>
              <a:prstGeom prst="rect">
                <a:avLst/>
              </a:prstGeom>
              <a:solidFill>
                <a:srgbClr val="1822CD"/>
              </a:solidFill>
              <a:ln w="38160">
                <a:solidFill>
                  <a:srgbClr val="FFFF00"/>
                </a:solidFill>
                <a:miter lim="800000"/>
                <a:headEnd/>
                <a:tailEnd/>
              </a:ln>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750"/>
                  </a:spcBef>
                  <a:buClr>
                    <a:srgbClr val="FFFF00"/>
                  </a:buClr>
                </a:pPr>
                <a:r>
                  <a:rPr lang="en-GB" sz="3600" b="1">
                    <a:solidFill>
                      <a:srgbClr val="FFFF00"/>
                    </a:solidFill>
                    <a:latin typeface="Kruti Dev 010" charset="0"/>
                  </a:rPr>
                  <a:t>v/;;u lgk;d „Œ</a:t>
                </a:r>
              </a:p>
            </p:txBody>
          </p:sp>
          <p:grpSp>
            <p:nvGrpSpPr>
              <p:cNvPr id="15374" name="Group 11"/>
              <p:cNvGrpSpPr>
                <a:grpSpLocks/>
              </p:cNvGrpSpPr>
              <p:nvPr/>
            </p:nvGrpSpPr>
            <p:grpSpPr bwMode="auto">
              <a:xfrm>
                <a:off x="600044" y="1671622"/>
                <a:ext cx="8389938" cy="1614488"/>
                <a:chOff x="781" y="1152"/>
                <a:chExt cx="5285" cy="1017"/>
              </a:xfrm>
            </p:grpSpPr>
            <p:sp>
              <p:nvSpPr>
                <p:cNvPr id="7180" name="Oval 12"/>
                <p:cNvSpPr>
                  <a:spLocks noChangeArrowheads="1"/>
                </p:cNvSpPr>
                <p:nvPr/>
              </p:nvSpPr>
              <p:spPr bwMode="auto">
                <a:xfrm>
                  <a:off x="3450" y="1152"/>
                  <a:ext cx="2616" cy="819"/>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7181" name="AutoShape 13"/>
                <p:cNvSpPr>
                  <a:spLocks noChangeArrowheads="1"/>
                </p:cNvSpPr>
                <p:nvPr/>
              </p:nvSpPr>
              <p:spPr bwMode="auto">
                <a:xfrm>
                  <a:off x="781" y="1917"/>
                  <a:ext cx="692" cy="25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7182" name="Line 14"/>
                <p:cNvSpPr>
                  <a:spLocks noChangeShapeType="1"/>
                </p:cNvSpPr>
                <p:nvPr/>
              </p:nvSpPr>
              <p:spPr bwMode="auto">
                <a:xfrm flipH="1">
                  <a:off x="1501" y="1692"/>
                  <a:ext cx="2030" cy="381"/>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1" name="Group 79"/>
          <p:cNvGrpSpPr>
            <a:grpSpLocks/>
          </p:cNvGrpSpPr>
          <p:nvPr/>
        </p:nvGrpSpPr>
        <p:grpSpPr bwMode="auto">
          <a:xfrm>
            <a:off x="-257175" y="0"/>
            <a:ext cx="10644188" cy="7802563"/>
            <a:chOff x="-257212" y="0"/>
            <a:chExt cx="10644262" cy="7802563"/>
          </a:xfrm>
        </p:grpSpPr>
        <p:grpSp>
          <p:nvGrpSpPr>
            <p:cNvPr id="107522" name="Group 1"/>
            <p:cNvGrpSpPr>
              <a:grpSpLocks/>
            </p:cNvGrpSpPr>
            <p:nvPr/>
          </p:nvGrpSpPr>
          <p:grpSpPr bwMode="auto">
            <a:xfrm>
              <a:off x="238125" y="198438"/>
              <a:ext cx="9577388" cy="7413625"/>
              <a:chOff x="337" y="125"/>
              <a:chExt cx="5696" cy="4670"/>
            </a:xfrm>
          </p:grpSpPr>
          <p:pic>
            <p:nvPicPr>
              <p:cNvPr id="1075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 y="125"/>
                <a:ext cx="5697" cy="4671"/>
              </a:xfrm>
              <a:prstGeom prst="rect">
                <a:avLst/>
              </a:prstGeom>
              <a:noFill/>
              <a:ln w="76320">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107599" name="Rectangle 3"/>
              <p:cNvSpPr>
                <a:spLocks noChangeArrowheads="1"/>
              </p:cNvSpPr>
              <p:nvPr/>
            </p:nvSpPr>
            <p:spPr bwMode="auto">
              <a:xfrm>
                <a:off x="695" y="2054"/>
                <a:ext cx="281" cy="252"/>
              </a:xfrm>
              <a:prstGeom prst="rect">
                <a:avLst/>
              </a:prstGeom>
              <a:solidFill>
                <a:srgbClr val="3973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Kruti Dev 010" charset="0"/>
                </a:endParaRPr>
              </a:p>
            </p:txBody>
          </p:sp>
        </p:grpSp>
        <p:sp>
          <p:nvSpPr>
            <p:cNvPr id="106498" name="Text Box 4"/>
            <p:cNvSpPr txBox="1">
              <a:spLocks noChangeArrowheads="1"/>
            </p:cNvSpPr>
            <p:nvPr/>
          </p:nvSpPr>
          <p:spPr bwMode="auto">
            <a:xfrm>
              <a:off x="866746" y="7429500"/>
              <a:ext cx="725493" cy="233363"/>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defRPr/>
              </a:pPr>
              <a:r>
                <a:rPr lang="en-GB" sz="900" b="1" smtClean="0">
                  <a:solidFill>
                    <a:srgbClr val="FFFFFF"/>
                  </a:solidFill>
                  <a:effectLst>
                    <a:outerShdw blurRad="38100" dist="38100" dir="2700000" algn="tl">
                      <a:srgbClr val="DDDDDD"/>
                    </a:outerShdw>
                  </a:effectLst>
                  <a:latin typeface="Kruti Dev 010" charset="0"/>
                </a:rPr>
                <a:t>©2006 TBBMI</a:t>
              </a:r>
            </a:p>
          </p:txBody>
        </p:sp>
        <p:sp>
          <p:nvSpPr>
            <p:cNvPr id="53253" name="Oval 5"/>
            <p:cNvSpPr>
              <a:spLocks noChangeArrowheads="1"/>
            </p:cNvSpPr>
            <p:nvPr/>
          </p:nvSpPr>
          <p:spPr bwMode="auto">
            <a:xfrm>
              <a:off x="1373162" y="4397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4" name="Oval 6"/>
            <p:cNvSpPr>
              <a:spLocks noChangeArrowheads="1"/>
            </p:cNvSpPr>
            <p:nvPr/>
          </p:nvSpPr>
          <p:spPr bwMode="auto">
            <a:xfrm>
              <a:off x="1862116" y="825500"/>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5" name="Oval 7"/>
            <p:cNvSpPr>
              <a:spLocks noChangeArrowheads="1"/>
            </p:cNvSpPr>
            <p:nvPr/>
          </p:nvSpPr>
          <p:spPr bwMode="auto">
            <a:xfrm>
              <a:off x="4140194" y="19637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6" name="Oval 8"/>
            <p:cNvSpPr>
              <a:spLocks noChangeArrowheads="1"/>
            </p:cNvSpPr>
            <p:nvPr/>
          </p:nvSpPr>
          <p:spPr bwMode="auto">
            <a:xfrm>
              <a:off x="4033831" y="8969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7" name="Oval 9"/>
            <p:cNvSpPr>
              <a:spLocks noChangeArrowheads="1"/>
            </p:cNvSpPr>
            <p:nvPr/>
          </p:nvSpPr>
          <p:spPr bwMode="auto">
            <a:xfrm>
              <a:off x="4443409" y="920750"/>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8" name="Oval 10"/>
            <p:cNvSpPr>
              <a:spLocks noChangeArrowheads="1"/>
            </p:cNvSpPr>
            <p:nvPr/>
          </p:nvSpPr>
          <p:spPr bwMode="auto">
            <a:xfrm>
              <a:off x="5556253" y="11763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59" name="Oval 11"/>
            <p:cNvSpPr>
              <a:spLocks noChangeArrowheads="1"/>
            </p:cNvSpPr>
            <p:nvPr/>
          </p:nvSpPr>
          <p:spPr bwMode="auto">
            <a:xfrm>
              <a:off x="5837243" y="15636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0" name="Oval 12"/>
            <p:cNvSpPr>
              <a:spLocks noChangeArrowheads="1"/>
            </p:cNvSpPr>
            <p:nvPr/>
          </p:nvSpPr>
          <p:spPr bwMode="auto">
            <a:xfrm>
              <a:off x="6300797" y="1662113"/>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1" name="Oval 13"/>
            <p:cNvSpPr>
              <a:spLocks noChangeArrowheads="1"/>
            </p:cNvSpPr>
            <p:nvPr/>
          </p:nvSpPr>
          <p:spPr bwMode="auto">
            <a:xfrm>
              <a:off x="6064257" y="19700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2" name="Oval 14"/>
            <p:cNvSpPr>
              <a:spLocks noChangeArrowheads="1"/>
            </p:cNvSpPr>
            <p:nvPr/>
          </p:nvSpPr>
          <p:spPr bwMode="auto">
            <a:xfrm>
              <a:off x="5724530" y="21224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3" name="Oval 15"/>
            <p:cNvSpPr>
              <a:spLocks noChangeArrowheads="1"/>
            </p:cNvSpPr>
            <p:nvPr/>
          </p:nvSpPr>
          <p:spPr bwMode="auto">
            <a:xfrm>
              <a:off x="6032507" y="2354263"/>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4" name="Oval 16"/>
            <p:cNvSpPr>
              <a:spLocks noChangeArrowheads="1"/>
            </p:cNvSpPr>
            <p:nvPr/>
          </p:nvSpPr>
          <p:spPr bwMode="auto">
            <a:xfrm>
              <a:off x="6418272" y="2324100"/>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5" name="Oval 17"/>
            <p:cNvSpPr>
              <a:spLocks noChangeArrowheads="1"/>
            </p:cNvSpPr>
            <p:nvPr/>
          </p:nvSpPr>
          <p:spPr bwMode="auto">
            <a:xfrm>
              <a:off x="6388109" y="19319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6" name="Oval 18"/>
            <p:cNvSpPr>
              <a:spLocks noChangeArrowheads="1"/>
            </p:cNvSpPr>
            <p:nvPr/>
          </p:nvSpPr>
          <p:spPr bwMode="auto">
            <a:xfrm>
              <a:off x="6670686" y="208597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7" name="Oval 19"/>
            <p:cNvSpPr>
              <a:spLocks noChangeArrowheads="1"/>
            </p:cNvSpPr>
            <p:nvPr/>
          </p:nvSpPr>
          <p:spPr bwMode="auto">
            <a:xfrm>
              <a:off x="7005651" y="21859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8" name="Oval 20"/>
            <p:cNvSpPr>
              <a:spLocks noChangeArrowheads="1"/>
            </p:cNvSpPr>
            <p:nvPr/>
          </p:nvSpPr>
          <p:spPr bwMode="auto">
            <a:xfrm>
              <a:off x="7080264" y="2493963"/>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69" name="Oval 21"/>
            <p:cNvSpPr>
              <a:spLocks noChangeArrowheads="1"/>
            </p:cNvSpPr>
            <p:nvPr/>
          </p:nvSpPr>
          <p:spPr bwMode="auto">
            <a:xfrm>
              <a:off x="7310454" y="2671763"/>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0" name="Oval 22"/>
            <p:cNvSpPr>
              <a:spLocks noChangeArrowheads="1"/>
            </p:cNvSpPr>
            <p:nvPr/>
          </p:nvSpPr>
          <p:spPr bwMode="auto">
            <a:xfrm>
              <a:off x="4375145" y="484187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1" name="Oval 23"/>
            <p:cNvSpPr>
              <a:spLocks noChangeArrowheads="1"/>
            </p:cNvSpPr>
            <p:nvPr/>
          </p:nvSpPr>
          <p:spPr bwMode="auto">
            <a:xfrm>
              <a:off x="7532705" y="369887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2" name="Oval 24"/>
            <p:cNvSpPr>
              <a:spLocks noChangeArrowheads="1"/>
            </p:cNvSpPr>
            <p:nvPr/>
          </p:nvSpPr>
          <p:spPr bwMode="auto">
            <a:xfrm>
              <a:off x="7842269" y="34877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3" name="Oval 25"/>
            <p:cNvSpPr>
              <a:spLocks noChangeArrowheads="1"/>
            </p:cNvSpPr>
            <p:nvPr/>
          </p:nvSpPr>
          <p:spPr bwMode="auto">
            <a:xfrm>
              <a:off x="9136091" y="237172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4" name="Oval 26"/>
            <p:cNvSpPr>
              <a:spLocks noChangeArrowheads="1"/>
            </p:cNvSpPr>
            <p:nvPr/>
          </p:nvSpPr>
          <p:spPr bwMode="auto">
            <a:xfrm>
              <a:off x="8561412" y="317182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5" name="Oval 27"/>
            <p:cNvSpPr>
              <a:spLocks noChangeArrowheads="1"/>
            </p:cNvSpPr>
            <p:nvPr/>
          </p:nvSpPr>
          <p:spPr bwMode="auto">
            <a:xfrm>
              <a:off x="8429648" y="265112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6" name="Oval 28"/>
            <p:cNvSpPr>
              <a:spLocks noChangeArrowheads="1"/>
            </p:cNvSpPr>
            <p:nvPr/>
          </p:nvSpPr>
          <p:spPr bwMode="auto">
            <a:xfrm>
              <a:off x="8270897" y="220662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7" name="Oval 29"/>
            <p:cNvSpPr>
              <a:spLocks noChangeArrowheads="1"/>
            </p:cNvSpPr>
            <p:nvPr/>
          </p:nvSpPr>
          <p:spPr bwMode="auto">
            <a:xfrm>
              <a:off x="7593031" y="228123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8" name="Oval 30"/>
            <p:cNvSpPr>
              <a:spLocks noChangeArrowheads="1"/>
            </p:cNvSpPr>
            <p:nvPr/>
          </p:nvSpPr>
          <p:spPr bwMode="auto">
            <a:xfrm>
              <a:off x="7770832" y="2070100"/>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79" name="Oval 31"/>
            <p:cNvSpPr>
              <a:spLocks noChangeArrowheads="1"/>
            </p:cNvSpPr>
            <p:nvPr/>
          </p:nvSpPr>
          <p:spPr bwMode="auto">
            <a:xfrm>
              <a:off x="7431104" y="16271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0" name="Oval 32"/>
            <p:cNvSpPr>
              <a:spLocks noChangeArrowheads="1"/>
            </p:cNvSpPr>
            <p:nvPr/>
          </p:nvSpPr>
          <p:spPr bwMode="auto">
            <a:xfrm>
              <a:off x="8305823" y="5248275"/>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1" name="Oval 33"/>
            <p:cNvSpPr>
              <a:spLocks noChangeArrowheads="1"/>
            </p:cNvSpPr>
            <p:nvPr/>
          </p:nvSpPr>
          <p:spPr bwMode="auto">
            <a:xfrm>
              <a:off x="8250260" y="4725988"/>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2" name="Oval 34"/>
            <p:cNvSpPr>
              <a:spLocks noChangeArrowheads="1"/>
            </p:cNvSpPr>
            <p:nvPr/>
          </p:nvSpPr>
          <p:spPr bwMode="auto">
            <a:xfrm>
              <a:off x="8713813" y="4335463"/>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3" name="Oval 35"/>
            <p:cNvSpPr>
              <a:spLocks noChangeArrowheads="1"/>
            </p:cNvSpPr>
            <p:nvPr/>
          </p:nvSpPr>
          <p:spPr bwMode="auto">
            <a:xfrm>
              <a:off x="8399486" y="4279900"/>
              <a:ext cx="257177"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106530" name="Rectangle 36"/>
            <p:cNvSpPr>
              <a:spLocks noChangeArrowheads="1"/>
            </p:cNvSpPr>
            <p:nvPr/>
          </p:nvSpPr>
          <p:spPr bwMode="auto">
            <a:xfrm>
              <a:off x="-35" y="0"/>
              <a:ext cx="9845743" cy="293688"/>
            </a:xfrm>
            <a:prstGeom prst="rect">
              <a:avLst/>
            </a:prstGeom>
            <a:solidFill>
              <a:srgbClr val="000000">
                <a:alpha val="50195"/>
              </a:srgbClr>
            </a:solidFill>
            <a:ln>
              <a:noFill/>
            </a:ln>
            <a:extLst/>
          </p:spPr>
          <p:txBody>
            <a:bodyPr wrap="none" lIns="91255" tIns="45626" rIns="91255" bIns="45626" anchor="ct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106531" name="Rectangle 37"/>
            <p:cNvSpPr>
              <a:spLocks noChangeArrowheads="1"/>
            </p:cNvSpPr>
            <p:nvPr/>
          </p:nvSpPr>
          <p:spPr bwMode="auto">
            <a:xfrm>
              <a:off x="-12735" y="30163"/>
              <a:ext cx="10058470" cy="7772400"/>
            </a:xfrm>
            <a:prstGeom prst="rect">
              <a:avLst/>
            </a:prstGeom>
            <a:solidFill>
              <a:srgbClr val="000000">
                <a:alpha val="50195"/>
              </a:srgbClr>
            </a:solidFill>
            <a:ln>
              <a:noFill/>
            </a:ln>
            <a:extLst/>
          </p:spPr>
          <p:txBody>
            <a:bodyPr wrap="none" lIns="91255" tIns="45626" rIns="91255" bIns="45626" anchor="ctr"/>
            <a:lstStyle/>
            <a:p>
              <a:pPr>
                <a:defRPr/>
              </a:pPr>
              <a:endParaRPr lang="en-US" dirty="0">
                <a:effectLst>
                  <a:outerShdw blurRad="38100" dist="38100" dir="2700000" algn="tl">
                    <a:srgbClr val="000000">
                      <a:alpha val="43137"/>
                    </a:srgbClr>
                  </a:outerShdw>
                </a:effectLst>
                <a:latin typeface="Kruti Dev 010" pitchFamily="2" charset="0"/>
              </a:endParaRPr>
            </a:p>
          </p:txBody>
        </p:sp>
        <p:sp>
          <p:nvSpPr>
            <p:cNvPr id="53286" name="Oval 38"/>
            <p:cNvSpPr>
              <a:spLocks noChangeArrowheads="1"/>
            </p:cNvSpPr>
            <p:nvPr/>
          </p:nvSpPr>
          <p:spPr bwMode="auto">
            <a:xfrm>
              <a:off x="1373162" y="4397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7" name="Oval 39"/>
            <p:cNvSpPr>
              <a:spLocks noChangeArrowheads="1"/>
            </p:cNvSpPr>
            <p:nvPr/>
          </p:nvSpPr>
          <p:spPr bwMode="auto">
            <a:xfrm>
              <a:off x="1862116" y="825500"/>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8" name="Oval 40"/>
            <p:cNvSpPr>
              <a:spLocks noChangeArrowheads="1"/>
            </p:cNvSpPr>
            <p:nvPr/>
          </p:nvSpPr>
          <p:spPr bwMode="auto">
            <a:xfrm>
              <a:off x="4140194" y="19637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89" name="Oval 41"/>
            <p:cNvSpPr>
              <a:spLocks noChangeArrowheads="1"/>
            </p:cNvSpPr>
            <p:nvPr/>
          </p:nvSpPr>
          <p:spPr bwMode="auto">
            <a:xfrm>
              <a:off x="4033831" y="8969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0" name="Oval 42"/>
            <p:cNvSpPr>
              <a:spLocks noChangeArrowheads="1"/>
            </p:cNvSpPr>
            <p:nvPr/>
          </p:nvSpPr>
          <p:spPr bwMode="auto">
            <a:xfrm>
              <a:off x="4443409" y="920750"/>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1" name="Oval 43"/>
            <p:cNvSpPr>
              <a:spLocks noChangeArrowheads="1"/>
            </p:cNvSpPr>
            <p:nvPr/>
          </p:nvSpPr>
          <p:spPr bwMode="auto">
            <a:xfrm>
              <a:off x="5556253" y="11763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2" name="Oval 44"/>
            <p:cNvSpPr>
              <a:spLocks noChangeArrowheads="1"/>
            </p:cNvSpPr>
            <p:nvPr/>
          </p:nvSpPr>
          <p:spPr bwMode="auto">
            <a:xfrm>
              <a:off x="5837243" y="15636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3" name="Oval 45"/>
            <p:cNvSpPr>
              <a:spLocks noChangeArrowheads="1"/>
            </p:cNvSpPr>
            <p:nvPr/>
          </p:nvSpPr>
          <p:spPr bwMode="auto">
            <a:xfrm>
              <a:off x="6300797" y="1662113"/>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4" name="Oval 46"/>
            <p:cNvSpPr>
              <a:spLocks noChangeArrowheads="1"/>
            </p:cNvSpPr>
            <p:nvPr/>
          </p:nvSpPr>
          <p:spPr bwMode="auto">
            <a:xfrm>
              <a:off x="6064257" y="19700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5" name="Oval 47"/>
            <p:cNvSpPr>
              <a:spLocks noChangeArrowheads="1"/>
            </p:cNvSpPr>
            <p:nvPr/>
          </p:nvSpPr>
          <p:spPr bwMode="auto">
            <a:xfrm>
              <a:off x="5724530" y="21224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6" name="Oval 48"/>
            <p:cNvSpPr>
              <a:spLocks noChangeArrowheads="1"/>
            </p:cNvSpPr>
            <p:nvPr/>
          </p:nvSpPr>
          <p:spPr bwMode="auto">
            <a:xfrm>
              <a:off x="6032507" y="2354263"/>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7" name="Oval 49"/>
            <p:cNvSpPr>
              <a:spLocks noChangeArrowheads="1"/>
            </p:cNvSpPr>
            <p:nvPr/>
          </p:nvSpPr>
          <p:spPr bwMode="auto">
            <a:xfrm>
              <a:off x="6418272" y="2324100"/>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8" name="Oval 50"/>
            <p:cNvSpPr>
              <a:spLocks noChangeArrowheads="1"/>
            </p:cNvSpPr>
            <p:nvPr/>
          </p:nvSpPr>
          <p:spPr bwMode="auto">
            <a:xfrm>
              <a:off x="6388109" y="19319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299" name="Oval 51"/>
            <p:cNvSpPr>
              <a:spLocks noChangeArrowheads="1"/>
            </p:cNvSpPr>
            <p:nvPr/>
          </p:nvSpPr>
          <p:spPr bwMode="auto">
            <a:xfrm>
              <a:off x="6670686" y="208597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0" name="Oval 52"/>
            <p:cNvSpPr>
              <a:spLocks noChangeArrowheads="1"/>
            </p:cNvSpPr>
            <p:nvPr/>
          </p:nvSpPr>
          <p:spPr bwMode="auto">
            <a:xfrm>
              <a:off x="7005651" y="21859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1" name="Oval 53"/>
            <p:cNvSpPr>
              <a:spLocks noChangeArrowheads="1"/>
            </p:cNvSpPr>
            <p:nvPr/>
          </p:nvSpPr>
          <p:spPr bwMode="auto">
            <a:xfrm>
              <a:off x="7080264" y="2493963"/>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2" name="Oval 54"/>
            <p:cNvSpPr>
              <a:spLocks noChangeArrowheads="1"/>
            </p:cNvSpPr>
            <p:nvPr/>
          </p:nvSpPr>
          <p:spPr bwMode="auto">
            <a:xfrm>
              <a:off x="7310454" y="2671763"/>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3" name="Oval 55"/>
            <p:cNvSpPr>
              <a:spLocks noChangeArrowheads="1"/>
            </p:cNvSpPr>
            <p:nvPr/>
          </p:nvSpPr>
          <p:spPr bwMode="auto">
            <a:xfrm>
              <a:off x="4375145" y="484187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4" name="Oval 56"/>
            <p:cNvSpPr>
              <a:spLocks noChangeArrowheads="1"/>
            </p:cNvSpPr>
            <p:nvPr/>
          </p:nvSpPr>
          <p:spPr bwMode="auto">
            <a:xfrm>
              <a:off x="7532705" y="369887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5" name="Oval 57"/>
            <p:cNvSpPr>
              <a:spLocks noChangeArrowheads="1"/>
            </p:cNvSpPr>
            <p:nvPr/>
          </p:nvSpPr>
          <p:spPr bwMode="auto">
            <a:xfrm>
              <a:off x="7842269" y="34877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6" name="Oval 58"/>
            <p:cNvSpPr>
              <a:spLocks noChangeArrowheads="1"/>
            </p:cNvSpPr>
            <p:nvPr/>
          </p:nvSpPr>
          <p:spPr bwMode="auto">
            <a:xfrm>
              <a:off x="9136091" y="237172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7" name="Oval 59"/>
            <p:cNvSpPr>
              <a:spLocks noChangeArrowheads="1"/>
            </p:cNvSpPr>
            <p:nvPr/>
          </p:nvSpPr>
          <p:spPr bwMode="auto">
            <a:xfrm>
              <a:off x="8561412" y="317182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8" name="Oval 60"/>
            <p:cNvSpPr>
              <a:spLocks noChangeArrowheads="1"/>
            </p:cNvSpPr>
            <p:nvPr/>
          </p:nvSpPr>
          <p:spPr bwMode="auto">
            <a:xfrm>
              <a:off x="8429648" y="265112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09" name="Oval 61"/>
            <p:cNvSpPr>
              <a:spLocks noChangeArrowheads="1"/>
            </p:cNvSpPr>
            <p:nvPr/>
          </p:nvSpPr>
          <p:spPr bwMode="auto">
            <a:xfrm>
              <a:off x="8270897" y="220662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0" name="Oval 62"/>
            <p:cNvSpPr>
              <a:spLocks noChangeArrowheads="1"/>
            </p:cNvSpPr>
            <p:nvPr/>
          </p:nvSpPr>
          <p:spPr bwMode="auto">
            <a:xfrm>
              <a:off x="7593031" y="228123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1" name="Oval 63"/>
            <p:cNvSpPr>
              <a:spLocks noChangeArrowheads="1"/>
            </p:cNvSpPr>
            <p:nvPr/>
          </p:nvSpPr>
          <p:spPr bwMode="auto">
            <a:xfrm>
              <a:off x="7770832" y="2070100"/>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2" name="Oval 64"/>
            <p:cNvSpPr>
              <a:spLocks noChangeArrowheads="1"/>
            </p:cNvSpPr>
            <p:nvPr/>
          </p:nvSpPr>
          <p:spPr bwMode="auto">
            <a:xfrm>
              <a:off x="7431104" y="16271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3" name="Oval 65"/>
            <p:cNvSpPr>
              <a:spLocks noChangeArrowheads="1"/>
            </p:cNvSpPr>
            <p:nvPr/>
          </p:nvSpPr>
          <p:spPr bwMode="auto">
            <a:xfrm>
              <a:off x="8305823" y="5248275"/>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4" name="Oval 66"/>
            <p:cNvSpPr>
              <a:spLocks noChangeArrowheads="1"/>
            </p:cNvSpPr>
            <p:nvPr/>
          </p:nvSpPr>
          <p:spPr bwMode="auto">
            <a:xfrm>
              <a:off x="8250260" y="4725988"/>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5" name="Oval 67"/>
            <p:cNvSpPr>
              <a:spLocks noChangeArrowheads="1"/>
            </p:cNvSpPr>
            <p:nvPr/>
          </p:nvSpPr>
          <p:spPr bwMode="auto">
            <a:xfrm>
              <a:off x="8713813" y="4335463"/>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6" name="Oval 68"/>
            <p:cNvSpPr>
              <a:spLocks noChangeArrowheads="1"/>
            </p:cNvSpPr>
            <p:nvPr/>
          </p:nvSpPr>
          <p:spPr bwMode="auto">
            <a:xfrm>
              <a:off x="8399486" y="4279900"/>
              <a:ext cx="257177"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a:srgbClr val="000000">
                      <a:alpha val="43137"/>
                    </a:srgbClr>
                  </a:outerShdw>
                </a:effectLst>
                <a:latin typeface="Kruti Dev 010" pitchFamily="2" charset="0"/>
                <a:ea typeface="+mn-ea"/>
                <a:cs typeface="+mn-cs"/>
              </a:endParaRPr>
            </a:p>
          </p:txBody>
        </p:sp>
        <p:sp>
          <p:nvSpPr>
            <p:cNvPr id="53317" name="Text Box 69"/>
            <p:cNvSpPr txBox="1">
              <a:spLocks noChangeArrowheads="1"/>
            </p:cNvSpPr>
            <p:nvPr/>
          </p:nvSpPr>
          <p:spPr bwMode="auto">
            <a:xfrm>
              <a:off x="314292" y="314300"/>
              <a:ext cx="9513887" cy="2587300"/>
            </a:xfrm>
            <a:prstGeom prst="rect">
              <a:avLst/>
            </a:prstGeom>
            <a:noFill/>
            <a:ln>
              <a:noFill/>
            </a:ln>
            <a:extLst/>
          </p:spPr>
          <p:txBody>
            <a:bodyPr lIns="89816" tIns="46699" rIns="89816" bIns="46699">
              <a:spAutoFit/>
            </a:bodyPr>
            <a:lstStyle/>
            <a:p>
              <a:pPr algn="ctr">
                <a:lnSpc>
                  <a:spcPct val="100000"/>
                </a:lnSpc>
                <a:spcBef>
                  <a:spcPts val="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i="1" dirty="0">
                  <a:ln>
                    <a:solidFill>
                      <a:schemeClr val="bg1"/>
                    </a:solidFill>
                  </a:ln>
                  <a:solidFill>
                    <a:srgbClr val="FFFFFF"/>
                  </a:solidFill>
                  <a:latin typeface="Kruti Dev 010" pitchFamily="2" charset="0"/>
                  <a:ea typeface="ＭＳ Ｐゴシック" pitchFamily="-84" charset="-128"/>
                  <a:cs typeface="+mn-cs"/>
                </a:rPr>
                <a:t>if=;ksa us iwohZ dyhfl;k dks </a:t>
              </a:r>
            </a:p>
            <a:p>
              <a:pPr algn="ctr">
                <a:lnSpc>
                  <a:spcPct val="100000"/>
                </a:lnSpc>
                <a:spcBef>
                  <a:spcPts val="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i="1" dirty="0">
                  <a:ln>
                    <a:solidFill>
                      <a:schemeClr val="bg1"/>
                    </a:solidFill>
                  </a:ln>
                  <a:solidFill>
                    <a:srgbClr val="FFFFFF"/>
                  </a:solidFill>
                  <a:latin typeface="Kruti Dev 010" pitchFamily="2" charset="0"/>
                  <a:ea typeface="ＭＳ Ｐゴシック" pitchFamily="-84" charset="-128"/>
                  <a:cs typeface="+mn-cs"/>
                </a:rPr>
                <a:t>vk/kkjHkwr fl)kar iznku fd;s gSa -------------</a:t>
              </a:r>
            </a:p>
          </p:txBody>
        </p:sp>
        <p:sp>
          <p:nvSpPr>
            <p:cNvPr id="53318" name="Text Box 70"/>
            <p:cNvSpPr txBox="1">
              <a:spLocks noChangeArrowheads="1"/>
            </p:cNvSpPr>
            <p:nvPr/>
          </p:nvSpPr>
          <p:spPr bwMode="auto">
            <a:xfrm>
              <a:off x="-257212" y="1909763"/>
              <a:ext cx="10644262" cy="925307"/>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laxBu</a:t>
              </a:r>
              <a:r>
                <a:rPr lang="en-GB" sz="5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fØ;kUo;u vkSj mldk foLrkj</a:t>
              </a:r>
            </a:p>
          </p:txBody>
        </p:sp>
        <p:sp>
          <p:nvSpPr>
            <p:cNvPr id="53319" name="Text Box 71"/>
            <p:cNvSpPr txBox="1">
              <a:spLocks noChangeArrowheads="1"/>
            </p:cNvSpPr>
            <p:nvPr/>
          </p:nvSpPr>
          <p:spPr bwMode="auto">
            <a:xfrm>
              <a:off x="555625" y="2794000"/>
              <a:ext cx="8956675" cy="925307"/>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5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dyhfl;k dk thou</a:t>
              </a:r>
            </a:p>
          </p:txBody>
        </p:sp>
        <p:sp>
          <p:nvSpPr>
            <p:cNvPr id="53320" name="Text Box 72"/>
            <p:cNvSpPr txBox="1">
              <a:spLocks noChangeArrowheads="1"/>
            </p:cNvSpPr>
            <p:nvPr/>
          </p:nvSpPr>
          <p:spPr bwMode="auto">
            <a:xfrm>
              <a:off x="544513" y="3676650"/>
              <a:ext cx="8956675" cy="925307"/>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5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ifjokj esa thou</a:t>
              </a:r>
            </a:p>
          </p:txBody>
        </p:sp>
        <p:sp>
          <p:nvSpPr>
            <p:cNvPr id="53321" name="Text Box 73"/>
            <p:cNvSpPr txBox="1">
              <a:spLocks noChangeArrowheads="1"/>
            </p:cNvSpPr>
            <p:nvPr/>
          </p:nvSpPr>
          <p:spPr bwMode="auto">
            <a:xfrm>
              <a:off x="525463" y="5435600"/>
              <a:ext cx="8956675" cy="925307"/>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54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vkRek dk thou</a:t>
              </a:r>
            </a:p>
          </p:txBody>
        </p:sp>
        <p:sp>
          <p:nvSpPr>
            <p:cNvPr id="53322" name="Text Box 74"/>
            <p:cNvSpPr txBox="1">
              <a:spLocks noChangeArrowheads="1"/>
            </p:cNvSpPr>
            <p:nvPr/>
          </p:nvSpPr>
          <p:spPr bwMode="auto">
            <a:xfrm>
              <a:off x="246063" y="6338888"/>
              <a:ext cx="9540875" cy="832974"/>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4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egku vkKk dh iw.kZrk</a:t>
              </a:r>
            </a:p>
          </p:txBody>
        </p:sp>
        <p:sp>
          <p:nvSpPr>
            <p:cNvPr id="53323" name="Text Box 75"/>
            <p:cNvSpPr txBox="1">
              <a:spLocks noChangeArrowheads="1"/>
            </p:cNvSpPr>
            <p:nvPr/>
          </p:nvSpPr>
          <p:spPr bwMode="auto">
            <a:xfrm>
              <a:off x="157163" y="4314828"/>
              <a:ext cx="9729787" cy="1571638"/>
            </a:xfrm>
            <a:prstGeom prst="rect">
              <a:avLst/>
            </a:prstGeom>
            <a:noFill/>
            <a:ln>
              <a:noFill/>
            </a:ln>
            <a:extLst/>
          </p:spPr>
          <p:txBody>
            <a:bodyPr lIns="89816" tIns="46699" rIns="89816" bIns="46699">
              <a:spAutoFit/>
            </a:bodyPr>
            <a:lstStyle/>
            <a:p>
              <a:pPr algn="ctr">
                <a:lnSpc>
                  <a:spcPct val="100000"/>
                </a:lnSpc>
                <a:spcBef>
                  <a:spcPts val="21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dyhfl;k</a:t>
              </a:r>
              <a:r>
                <a:rPr lang="en-GB" sz="4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ds thou esa L=h o iq:"</a:t>
              </a:r>
              <a:r>
                <a:rPr lang="en-GB" sz="48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kksa</a:t>
              </a:r>
              <a:r>
                <a:rPr lang="en-GB" sz="4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48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dk</a:t>
              </a:r>
              <a:r>
                <a:rPr lang="en-GB" sz="4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thou</a:t>
              </a:r>
            </a:p>
          </p:txBody>
        </p:sp>
        <p:sp>
          <p:nvSpPr>
            <p:cNvPr id="106570" name="Text Box 76"/>
            <p:cNvSpPr txBox="1">
              <a:spLocks noChangeArrowheads="1"/>
            </p:cNvSpPr>
            <p:nvPr/>
          </p:nvSpPr>
          <p:spPr bwMode="auto">
            <a:xfrm>
              <a:off x="9567894" y="7348538"/>
              <a:ext cx="269877" cy="341312"/>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6</a:t>
              </a:r>
            </a:p>
          </p:txBody>
        </p:sp>
        <p:sp>
          <p:nvSpPr>
            <p:cNvPr id="106571" name="Rectangle 77"/>
            <p:cNvSpPr>
              <a:spLocks noChangeArrowheads="1"/>
            </p:cNvSpPr>
            <p:nvPr/>
          </p:nvSpPr>
          <p:spPr bwMode="auto">
            <a:xfrm>
              <a:off x="8713813" y="7408863"/>
              <a:ext cx="608016" cy="247650"/>
            </a:xfrm>
            <a:prstGeom prst="rect">
              <a:avLst/>
            </a:prstGeom>
            <a:noFill/>
            <a:ln>
              <a:noFill/>
            </a:ln>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000" b="1">
                  <a:solidFill>
                    <a:srgbClr val="FFFFFF"/>
                  </a:solidFill>
                  <a:effectLst>
                    <a:outerShdw blurRad="38100" dist="38100" dir="2700000" algn="tl">
                      <a:srgbClr val="DDDDDD"/>
                    </a:outerShdw>
                  </a:effectLst>
                  <a:latin typeface="Kruti Dev 010" charset="0"/>
                </a:rPr>
                <a:t>9.65.08.</a:t>
              </a:r>
            </a:p>
          </p:txBody>
        </p:sp>
        <p:sp>
          <p:nvSpPr>
            <p:cNvPr id="106572" name="Text Box 78"/>
            <p:cNvSpPr txBox="1">
              <a:spLocks noChangeArrowheads="1"/>
            </p:cNvSpPr>
            <p:nvPr/>
          </p:nvSpPr>
          <p:spPr bwMode="auto">
            <a:xfrm>
              <a:off x="9299604" y="7410450"/>
              <a:ext cx="290515" cy="247650"/>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50</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69" name="Group 28"/>
          <p:cNvGrpSpPr>
            <a:grpSpLocks/>
          </p:cNvGrpSpPr>
          <p:nvPr/>
        </p:nvGrpSpPr>
        <p:grpSpPr bwMode="auto">
          <a:xfrm>
            <a:off x="169863" y="-42863"/>
            <a:ext cx="9805987" cy="7712076"/>
            <a:chOff x="169863" y="-42863"/>
            <a:chExt cx="9805757" cy="7712076"/>
          </a:xfrm>
        </p:grpSpPr>
        <p:sp>
          <p:nvSpPr>
            <p:cNvPr id="108545" name="Line 1"/>
            <p:cNvSpPr>
              <a:spLocks noChangeShapeType="1"/>
            </p:cNvSpPr>
            <p:nvPr/>
          </p:nvSpPr>
          <p:spPr bwMode="auto">
            <a:xfrm flipH="1" flipV="1">
              <a:off x="4676669" y="2036763"/>
              <a:ext cx="546087" cy="342900"/>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08546" name="Rectangle 2"/>
            <p:cNvSpPr>
              <a:spLocks noChangeArrowheads="1"/>
            </p:cNvSpPr>
            <p:nvPr/>
          </p:nvSpPr>
          <p:spPr bwMode="auto">
            <a:xfrm>
              <a:off x="169863" y="7427913"/>
              <a:ext cx="1454116"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8547" name="Text Box 3"/>
            <p:cNvSpPr txBox="1">
              <a:spLocks noChangeArrowheads="1"/>
            </p:cNvSpPr>
            <p:nvPr/>
          </p:nvSpPr>
          <p:spPr bwMode="auto">
            <a:xfrm>
              <a:off x="5733919" y="3373438"/>
              <a:ext cx="3565441"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08548" name="Rectangle 4"/>
            <p:cNvSpPr>
              <a:spLocks noChangeArrowheads="1"/>
            </p:cNvSpPr>
            <p:nvPr/>
          </p:nvSpPr>
          <p:spPr bwMode="auto">
            <a:xfrm>
              <a:off x="4068672" y="1154113"/>
              <a:ext cx="1723985"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4277" name="Line 5"/>
            <p:cNvSpPr>
              <a:spLocks noChangeShapeType="1"/>
            </p:cNvSpPr>
            <p:nvPr/>
          </p:nvSpPr>
          <p:spPr bwMode="auto">
            <a:xfrm>
              <a:off x="4152807" y="1887538"/>
              <a:ext cx="1482690"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4278" name="Line 6"/>
            <p:cNvSpPr>
              <a:spLocks noChangeShapeType="1"/>
            </p:cNvSpPr>
            <p:nvPr/>
          </p:nvSpPr>
          <p:spPr bwMode="auto">
            <a:xfrm>
              <a:off x="4152807" y="3546475"/>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4279" name="Line 7"/>
            <p:cNvSpPr>
              <a:spLocks noChangeShapeType="1"/>
            </p:cNvSpPr>
            <p:nvPr/>
          </p:nvSpPr>
          <p:spPr bwMode="auto">
            <a:xfrm>
              <a:off x="4170269" y="5715000"/>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4280" name="Line 8"/>
            <p:cNvSpPr>
              <a:spLocks noChangeShapeType="1"/>
            </p:cNvSpPr>
            <p:nvPr/>
          </p:nvSpPr>
          <p:spPr bwMode="auto">
            <a:xfrm>
              <a:off x="4148045" y="5122863"/>
              <a:ext cx="1457291"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09578" name="Group 9"/>
            <p:cNvGrpSpPr>
              <a:grpSpLocks/>
            </p:cNvGrpSpPr>
            <p:nvPr/>
          </p:nvGrpSpPr>
          <p:grpSpPr bwMode="auto">
            <a:xfrm>
              <a:off x="4067175" y="-42863"/>
              <a:ext cx="1724025" cy="1198563"/>
              <a:chOff x="2562" y="-27"/>
              <a:chExt cx="1004" cy="755"/>
            </a:xfrm>
          </p:grpSpPr>
          <p:sp>
            <p:nvSpPr>
              <p:cNvPr id="108567" name="Rectangle 10"/>
              <p:cNvSpPr>
                <a:spLocks noChangeArrowheads="1"/>
              </p:cNvSpPr>
              <p:nvPr/>
            </p:nvSpPr>
            <p:spPr bwMode="auto">
              <a:xfrm>
                <a:off x="2649" y="-27"/>
                <a:ext cx="863" cy="289"/>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¼„</a:t>
                </a:r>
                <a:r>
                  <a:rPr lang="en-GB" sz="2400" b="1" dirty="0">
                    <a:ln>
                      <a:solidFill>
                        <a:schemeClr val="bg1"/>
                      </a:solidFill>
                    </a:ln>
                    <a:solidFill>
                      <a:srgbClr val="FFFFFF"/>
                    </a:solidFill>
                    <a:effectLst>
                      <a:outerShdw blurRad="38100" dist="38100" dir="2700000" algn="tl">
                        <a:srgbClr val="C0C0C0"/>
                      </a:outerShdw>
                    </a:effectLst>
                    <a:latin typeface="Kruti Dev 010"/>
                    <a:ea typeface="ＭＳ Ｐゴシック" pitchFamily="-84" charset="-128"/>
                    <a:cs typeface="+mn-cs"/>
                  </a:rPr>
                  <a:t>ƒ</a:t>
                </a:r>
                <a:r>
                  <a:rPr lang="en-GB" sz="24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 fdrkcsa½</a:t>
                </a:r>
              </a:p>
            </p:txBody>
          </p:sp>
          <p:sp>
            <p:nvSpPr>
              <p:cNvPr id="108568" name="Rectangle 11"/>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8569" name="Rectangle 12"/>
              <p:cNvSpPr>
                <a:spLocks noChangeArrowheads="1"/>
              </p:cNvSpPr>
              <p:nvPr/>
            </p:nvSpPr>
            <p:spPr bwMode="auto">
              <a:xfrm>
                <a:off x="2573" y="198"/>
                <a:ext cx="965" cy="530"/>
              </a:xfrm>
              <a:prstGeom prst="rect">
                <a:avLst/>
              </a:prstGeom>
              <a:noFill/>
              <a:ln>
                <a:noFill/>
              </a:ln>
              <a:extLst/>
            </p:spPr>
            <p:txBody>
              <a:bodyPr lIns="101520" tIns="50760" rIns="101520" bIns="50760">
                <a:spAutoFit/>
              </a:bodyPr>
              <a:lstStyle/>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dyhfl;k dh</a:t>
                </a:r>
              </a:p>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ckrsa</a:t>
                </a:r>
              </a:p>
            </p:txBody>
          </p:sp>
        </p:grpSp>
        <p:sp>
          <p:nvSpPr>
            <p:cNvPr id="54285" name="Line 13"/>
            <p:cNvSpPr>
              <a:spLocks noChangeShapeType="1"/>
            </p:cNvSpPr>
            <p:nvPr/>
          </p:nvSpPr>
          <p:spPr bwMode="auto">
            <a:xfrm>
              <a:off x="4152807" y="2584450"/>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4286" name="Line 14"/>
            <p:cNvSpPr>
              <a:spLocks noChangeShapeType="1"/>
            </p:cNvSpPr>
            <p:nvPr/>
          </p:nvSpPr>
          <p:spPr bwMode="auto">
            <a:xfrm>
              <a:off x="4121057" y="4719638"/>
              <a:ext cx="1482690"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4287" name="Line 15"/>
            <p:cNvSpPr>
              <a:spLocks noChangeShapeType="1"/>
            </p:cNvSpPr>
            <p:nvPr/>
          </p:nvSpPr>
          <p:spPr bwMode="auto">
            <a:xfrm>
              <a:off x="4463949" y="6062663"/>
              <a:ext cx="86516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08557" name="Text Box 16"/>
            <p:cNvSpPr txBox="1">
              <a:spLocks noChangeArrowheads="1"/>
            </p:cNvSpPr>
            <p:nvPr/>
          </p:nvSpPr>
          <p:spPr bwMode="auto">
            <a:xfrm>
              <a:off x="852472" y="2881313"/>
              <a:ext cx="2863783" cy="36671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08558" name="Rectangle 17"/>
            <p:cNvSpPr>
              <a:spLocks noChangeArrowheads="1"/>
            </p:cNvSpPr>
            <p:nvPr/>
          </p:nvSpPr>
          <p:spPr bwMode="auto">
            <a:xfrm>
              <a:off x="169863" y="7427913"/>
              <a:ext cx="1454116"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08559" name="Text Box 18"/>
            <p:cNvSpPr txBox="1">
              <a:spLocks noChangeArrowheads="1"/>
            </p:cNvSpPr>
            <p:nvPr/>
          </p:nvSpPr>
          <p:spPr bwMode="auto">
            <a:xfrm>
              <a:off x="5733919" y="3373438"/>
              <a:ext cx="3565441"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grpSp>
          <p:nvGrpSpPr>
            <p:cNvPr id="109585" name="Group 19"/>
            <p:cNvGrpSpPr>
              <a:grpSpLocks/>
            </p:cNvGrpSpPr>
            <p:nvPr/>
          </p:nvGrpSpPr>
          <p:grpSpPr bwMode="auto">
            <a:xfrm>
              <a:off x="3768727" y="1314451"/>
              <a:ext cx="2260600" cy="5272089"/>
              <a:chOff x="2374" y="828"/>
              <a:chExt cx="1424" cy="3321"/>
            </a:xfrm>
          </p:grpSpPr>
          <p:sp>
            <p:nvSpPr>
              <p:cNvPr id="108565" name="Rectangle 20"/>
              <p:cNvSpPr>
                <a:spLocks noChangeArrowheads="1"/>
              </p:cNvSpPr>
              <p:nvPr/>
            </p:nvSpPr>
            <p:spPr bwMode="auto">
              <a:xfrm>
                <a:off x="2499" y="828"/>
                <a:ext cx="1114" cy="463"/>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FF00"/>
                      </a:solidFill>
                    </a:ln>
                    <a:solidFill>
                      <a:srgbClr val="FFFF00"/>
                    </a:solidFill>
                    <a:effectLst>
                      <a:outerShdw blurRad="50800" dist="63500" dir="2700000" algn="tl" rotWithShape="0">
                        <a:srgbClr val="000000"/>
                      </a:outerShdw>
                    </a:effectLst>
                    <a:latin typeface="Kruti Dev 010" pitchFamily="2" charset="0"/>
                  </a:rPr>
                  <a:t>if=;ka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i="1" dirty="0">
                    <a:ln>
                      <a:solidFill>
                        <a:srgbClr val="FFFF00"/>
                      </a:solidFill>
                    </a:ln>
                    <a:solidFill>
                      <a:srgbClr val="FFFF00"/>
                    </a:solidFill>
                    <a:effectLst>
                      <a:outerShdw blurRad="50800" dist="63500" dir="2700000" algn="tl" rotWithShape="0">
                        <a:srgbClr val="000000"/>
                      </a:outerShdw>
                    </a:effectLst>
                    <a:latin typeface="Kruti Dev 010" pitchFamily="2" charset="0"/>
                  </a:rPr>
                  <a:t>ikSyql ds i=</a:t>
                </a:r>
              </a:p>
            </p:txBody>
          </p:sp>
          <p:sp>
            <p:nvSpPr>
              <p:cNvPr id="108566" name="Rectangle 21"/>
              <p:cNvSpPr>
                <a:spLocks noChangeArrowheads="1"/>
              </p:cNvSpPr>
              <p:nvPr/>
            </p:nvSpPr>
            <p:spPr bwMode="auto">
              <a:xfrm>
                <a:off x="2374" y="3076"/>
                <a:ext cx="1424" cy="1073"/>
              </a:xfrm>
              <a:prstGeom prst="rect">
                <a:avLst/>
              </a:prstGeom>
              <a:noFill/>
              <a:ln>
                <a:noFill/>
              </a:ln>
              <a:extLst/>
            </p:spPr>
            <p:txBody>
              <a:bodyPr lIns="101520" tIns="50760" rIns="101520" bIns="50760">
                <a:spAutoFit/>
              </a:bodyPr>
              <a:lstStyle/>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i="1" dirty="0">
                    <a:ln>
                      <a:solidFill>
                        <a:srgbClr val="FFFF00"/>
                      </a:solidFill>
                    </a:ln>
                    <a:solidFill>
                      <a:srgbClr val="FFFF00"/>
                    </a:solidFill>
                    <a:effectLst>
                      <a:outerShdw blurRad="50800" dist="63500" dir="2700000" algn="tl" rotWithShape="0">
                        <a:srgbClr val="000000"/>
                      </a:outerShdw>
                    </a:effectLst>
                    <a:latin typeface="Kruti Dev 010" pitchFamily="2" charset="0"/>
                  </a:rPr>
                  <a:t>vU; yksxksa</a:t>
                </a: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i="1" dirty="0">
                    <a:ln>
                      <a:solidFill>
                        <a:srgbClr val="FFFF00"/>
                      </a:solidFill>
                    </a:ln>
                    <a:solidFill>
                      <a:srgbClr val="FFFF00"/>
                    </a:solidFill>
                    <a:effectLst>
                      <a:outerShdw blurRad="50800" dist="63500" dir="2700000" algn="tl" rotWithShape="0">
                        <a:srgbClr val="000000"/>
                      </a:outerShdw>
                    </a:effectLst>
                    <a:latin typeface="Kruti Dev 010" pitchFamily="2" charset="0"/>
                  </a:rPr>
                  <a:t>}kjk fy[ks x;s i=</a:t>
                </a: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p:txBody>
          </p:sp>
        </p:grpSp>
        <p:sp>
          <p:nvSpPr>
            <p:cNvPr id="108561" name="Text Box 22"/>
            <p:cNvSpPr txBox="1">
              <a:spLocks noChangeArrowheads="1"/>
            </p:cNvSpPr>
            <p:nvPr/>
          </p:nvSpPr>
          <p:spPr bwMode="auto">
            <a:xfrm>
              <a:off x="9696227" y="1588"/>
              <a:ext cx="279393" cy="40163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54295" name="Text Box 23"/>
            <p:cNvSpPr txBox="1">
              <a:spLocks noChangeArrowheads="1"/>
            </p:cNvSpPr>
            <p:nvPr/>
          </p:nvSpPr>
          <p:spPr bwMode="auto">
            <a:xfrm>
              <a:off x="3425825" y="6375400"/>
              <a:ext cx="4111625" cy="586753"/>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816" tIns="46699" rIns="89816" bIns="46699">
              <a:spAutoFit/>
            </a:bodyPr>
            <a:lstStyle/>
            <a:p>
              <a:pPr algn="ctr" defTabSz="452438">
                <a:lnSpc>
                  <a:spcPct val="100000"/>
                </a:lnSpc>
                <a:spcBef>
                  <a:spcPts val="1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v/;;u lgk;d  „</a:t>
              </a:r>
              <a:r>
                <a:rPr lang="en-GB" sz="3200" b="1" dirty="0">
                  <a:ln>
                    <a:solidFill>
                      <a:srgbClr val="FFFF00"/>
                    </a:solidFill>
                  </a:ln>
                  <a:solidFill>
                    <a:srgbClr val="FFFF00"/>
                  </a:solidFill>
                  <a:effectLst>
                    <a:outerShdw blurRad="38100" dist="38100" dir="2700000" algn="tl">
                      <a:srgbClr val="000000"/>
                    </a:outerShdw>
                  </a:effectLst>
                  <a:latin typeface="Kruti Dev 010"/>
                  <a:ea typeface="ＭＳ Ｐゴシック" pitchFamily="-84" charset="-128"/>
                  <a:cs typeface="+mn-cs"/>
                </a:rPr>
                <a:t>Œ</a:t>
              </a:r>
              <a:endParaRPr lang="en-GB" sz="32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endParaRPr>
            </a:p>
          </p:txBody>
        </p:sp>
        <p:sp>
          <p:nvSpPr>
            <p:cNvPr id="108563" name="Text Box 24"/>
            <p:cNvSpPr txBox="1">
              <a:spLocks noChangeArrowheads="1"/>
            </p:cNvSpPr>
            <p:nvPr/>
          </p:nvSpPr>
          <p:spPr bwMode="auto">
            <a:xfrm>
              <a:off x="1006475" y="1957374"/>
              <a:ext cx="8020050" cy="3864573"/>
            </a:xfrm>
            <a:prstGeom prst="rect">
              <a:avLst/>
            </a:prstGeom>
            <a:noFill/>
            <a:ln>
              <a:noFill/>
            </a:ln>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4125"/>
                </a:spcBef>
                <a:buClr>
                  <a:srgbClr val="FFFFFF"/>
                </a:buClr>
                <a:defRPr/>
              </a:pPr>
              <a:r>
                <a:rPr lang="en-GB" sz="8000" b="1" dirty="0" smtClean="0">
                  <a:ln>
                    <a:solidFill>
                      <a:schemeClr val="bg1"/>
                    </a:solidFill>
                  </a:ln>
                  <a:solidFill>
                    <a:srgbClr val="FFFFFF"/>
                  </a:solidFill>
                  <a:effectLst>
                    <a:outerShdw blurRad="38100" dist="38100" dir="2700000" algn="tl">
                      <a:srgbClr val="000000">
                        <a:alpha val="43137"/>
                      </a:srgbClr>
                    </a:outerShdw>
                  </a:effectLst>
                  <a:latin typeface="Kruti Dev 010" pitchFamily="2" charset="0"/>
                </a:rPr>
                <a:t>rks ,d cMk</a:t>
              </a:r>
            </a:p>
            <a:p>
              <a:pPr algn="ctr">
                <a:lnSpc>
                  <a:spcPct val="100000"/>
                </a:lnSpc>
                <a:spcBef>
                  <a:spcPts val="600"/>
                </a:spcBef>
                <a:buClr>
                  <a:srgbClr val="FFFFFF"/>
                </a:buClr>
                <a:defRPr/>
              </a:pPr>
              <a:r>
                <a:rPr lang="en-GB" sz="8000" b="1" dirty="0" smtClean="0">
                  <a:ln>
                    <a:solidFill>
                      <a:schemeClr val="bg1"/>
                    </a:solidFill>
                  </a:ln>
                  <a:solidFill>
                    <a:srgbClr val="FFFFFF"/>
                  </a:solidFill>
                  <a:effectLst>
                    <a:outerShdw blurRad="38100" dist="38100" dir="2700000" algn="tl">
                      <a:srgbClr val="000000">
                        <a:alpha val="43137"/>
                      </a:srgbClr>
                    </a:outerShdw>
                  </a:effectLst>
                  <a:latin typeface="Kruti Dev 010" pitchFamily="2" charset="0"/>
                </a:rPr>
                <a:t>iz'u ;g gS %</a:t>
              </a:r>
            </a:p>
            <a:p>
              <a:pPr algn="ctr">
                <a:lnSpc>
                  <a:spcPct val="100000"/>
                </a:lnSpc>
                <a:spcBef>
                  <a:spcPts val="0"/>
                </a:spcBef>
                <a:buClr>
                  <a:srgbClr val="FC0128"/>
                </a:buClr>
                <a:defRPr/>
              </a:pPr>
              <a:r>
                <a:rPr lang="en-US" sz="8000" b="1" i="1" dirty="0" smtClean="0">
                  <a:ln>
                    <a:solidFill>
                      <a:srgbClr val="FF0000"/>
                    </a:solidFill>
                  </a:ln>
                  <a:solidFill>
                    <a:srgbClr val="FC0128"/>
                  </a:solidFill>
                  <a:effectLst>
                    <a:outerShdw blurRad="38100" dist="38100" dir="2700000" algn="tl">
                      <a:srgbClr val="000000">
                        <a:alpha val="43137"/>
                      </a:srgbClr>
                    </a:outerShdw>
                  </a:effectLst>
                  <a:latin typeface="Kruti Dev 010" pitchFamily="2" charset="0"/>
                </a:rPr>
                <a:t>dkSu dgka gS\</a:t>
              </a:r>
              <a:endParaRPr lang="en-GB" sz="8000" b="1" i="1" dirty="0" smtClean="0">
                <a:ln>
                  <a:solidFill>
                    <a:srgbClr val="FF0000"/>
                  </a:solidFill>
                </a:ln>
                <a:solidFill>
                  <a:srgbClr val="FC0128"/>
                </a:solidFill>
                <a:effectLst>
                  <a:outerShdw blurRad="38100" dist="38100" dir="2700000" algn="tl">
                    <a:srgbClr val="000000">
                      <a:alpha val="43137"/>
                    </a:srgbClr>
                  </a:outerShdw>
                </a:effectLst>
                <a:latin typeface="Kruti Dev 010" pitchFamily="2" charset="0"/>
              </a:endParaRPr>
            </a:p>
          </p:txBody>
        </p:sp>
        <p:sp>
          <p:nvSpPr>
            <p:cNvPr id="108564" name="Text Box 25"/>
            <p:cNvSpPr txBox="1">
              <a:spLocks noChangeArrowheads="1"/>
            </p:cNvSpPr>
            <p:nvPr/>
          </p:nvSpPr>
          <p:spPr bwMode="auto">
            <a:xfrm>
              <a:off x="9193001" y="7410450"/>
              <a:ext cx="290505" cy="247650"/>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51</a:t>
              </a:r>
            </a:p>
          </p:txBody>
        </p:sp>
        <p:pic>
          <p:nvPicPr>
            <p:cNvPr id="109590"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36"/>
          <p:cNvGrpSpPr>
            <a:grpSpLocks/>
          </p:cNvGrpSpPr>
          <p:nvPr/>
        </p:nvGrpSpPr>
        <p:grpSpPr bwMode="auto">
          <a:xfrm>
            <a:off x="169863" y="-434975"/>
            <a:ext cx="9888537" cy="8121650"/>
            <a:chOff x="169863" y="-434975"/>
            <a:chExt cx="9888537" cy="8120869"/>
          </a:xfrm>
        </p:grpSpPr>
        <p:sp>
          <p:nvSpPr>
            <p:cNvPr id="110593" name="Line 1"/>
            <p:cNvSpPr>
              <a:spLocks noChangeShapeType="1"/>
            </p:cNvSpPr>
            <p:nvPr/>
          </p:nvSpPr>
          <p:spPr bwMode="auto">
            <a:xfrm flipH="1" flipV="1">
              <a:off x="4676775" y="2036525"/>
              <a:ext cx="546100" cy="342867"/>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10594" name="Rectangle 2"/>
            <p:cNvSpPr>
              <a:spLocks noChangeArrowheads="1"/>
            </p:cNvSpPr>
            <p:nvPr/>
          </p:nvSpPr>
          <p:spPr bwMode="auto">
            <a:xfrm>
              <a:off x="169863" y="7427157"/>
              <a:ext cx="1454150" cy="241277"/>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0595" name="Text Box 3"/>
            <p:cNvSpPr txBox="1">
              <a:spLocks noChangeArrowheads="1"/>
            </p:cNvSpPr>
            <p:nvPr/>
          </p:nvSpPr>
          <p:spPr bwMode="auto">
            <a:xfrm>
              <a:off x="5734050" y="3373072"/>
              <a:ext cx="3565525" cy="304771"/>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0596" name="Rectangle 4"/>
            <p:cNvSpPr>
              <a:spLocks noChangeArrowheads="1"/>
            </p:cNvSpPr>
            <p:nvPr/>
          </p:nvSpPr>
          <p:spPr bwMode="auto">
            <a:xfrm>
              <a:off x="5921374" y="2224088"/>
              <a:ext cx="4137026" cy="3949504"/>
            </a:xfrm>
            <a:prstGeom prst="rect">
              <a:avLst/>
            </a:prstGeom>
            <a:noFill/>
            <a:ln>
              <a:noFill/>
            </a:ln>
            <a:extLst/>
          </p:spPr>
          <p:txBody>
            <a:bodyPr lIns="101308" tIns="50654" rIns="101308" bIns="50654">
              <a:spAutoFit/>
            </a:bodyPr>
            <a:lstStyle/>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iwohZ dyhfl;k</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ds fy;s</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mldh egRoiw.kZ</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f'k{kk;sa</a:t>
              </a:r>
            </a:p>
          </p:txBody>
        </p:sp>
        <p:sp>
          <p:nvSpPr>
            <p:cNvPr id="110597" name="Rectangle 5"/>
            <p:cNvSpPr>
              <a:spLocks noChangeArrowheads="1"/>
            </p:cNvSpPr>
            <p:nvPr/>
          </p:nvSpPr>
          <p:spPr bwMode="auto">
            <a:xfrm>
              <a:off x="4068763" y="1153960"/>
              <a:ext cx="1724025" cy="645098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5302" name="Line 6"/>
            <p:cNvSpPr>
              <a:spLocks noChangeShapeType="1"/>
            </p:cNvSpPr>
            <p:nvPr/>
          </p:nvSpPr>
          <p:spPr bwMode="auto">
            <a:xfrm>
              <a:off x="4152900" y="1887315"/>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5303" name="Line 7"/>
            <p:cNvSpPr>
              <a:spLocks noChangeShapeType="1"/>
            </p:cNvSpPr>
            <p:nvPr/>
          </p:nvSpPr>
          <p:spPr bwMode="auto">
            <a:xfrm>
              <a:off x="4152900" y="3546092"/>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5304" name="Line 8"/>
            <p:cNvSpPr>
              <a:spLocks noChangeShapeType="1"/>
            </p:cNvSpPr>
            <p:nvPr/>
          </p:nvSpPr>
          <p:spPr bwMode="auto">
            <a:xfrm>
              <a:off x="4170363" y="5714409"/>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5305" name="Line 9"/>
            <p:cNvSpPr>
              <a:spLocks noChangeShapeType="1"/>
            </p:cNvSpPr>
            <p:nvPr/>
          </p:nvSpPr>
          <p:spPr bwMode="auto">
            <a:xfrm>
              <a:off x="4148138" y="5122329"/>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11627" name="Group 10"/>
            <p:cNvGrpSpPr>
              <a:grpSpLocks/>
            </p:cNvGrpSpPr>
            <p:nvPr/>
          </p:nvGrpSpPr>
          <p:grpSpPr bwMode="auto">
            <a:xfrm>
              <a:off x="4067175" y="-42863"/>
              <a:ext cx="2033113" cy="1500190"/>
              <a:chOff x="2562" y="-27"/>
              <a:chExt cx="1184" cy="945"/>
            </a:xfrm>
          </p:grpSpPr>
          <p:sp>
            <p:nvSpPr>
              <p:cNvPr id="110623" name="Rectangle 11"/>
              <p:cNvSpPr>
                <a:spLocks noChangeArrowheads="1"/>
              </p:cNvSpPr>
              <p:nvPr/>
            </p:nvSpPr>
            <p:spPr bwMode="auto">
              <a:xfrm>
                <a:off x="2649" y="-27"/>
                <a:ext cx="1097" cy="328"/>
              </a:xfrm>
              <a:prstGeom prst="rect">
                <a:avLst/>
              </a:prstGeom>
              <a:noFill/>
              <a:ln>
                <a:noFill/>
              </a:ln>
              <a:extLst/>
            </p:spPr>
            <p:txBody>
              <a:bodyPr lIns="90360" tIns="44280" rIns="90360" bIns="44280">
                <a:spAutoFit/>
              </a:bodyPr>
              <a:lstStyle/>
              <a:p>
                <a:pP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rPr>
                  <a:t>¼„</a:t>
                </a:r>
                <a:r>
                  <a:rPr lang="en-GB" sz="2800" b="1" dirty="0">
                    <a:ln>
                      <a:solidFill>
                        <a:schemeClr val="bg1"/>
                      </a:solidFill>
                    </a:ln>
                    <a:effectLst>
                      <a:outerShdw blurRad="38100" dist="38100" dir="2700000" algn="tl">
                        <a:srgbClr val="C0C0C0"/>
                      </a:outerShdw>
                    </a:effectLst>
                    <a:latin typeface="Kruti Dev 010"/>
                    <a:ea typeface="ＭＳ Ｐゴシック" pitchFamily="-84" charset="-128"/>
                    <a:cs typeface="+mn-cs"/>
                  </a:rPr>
                  <a:t>ƒ</a:t>
                </a:r>
                <a:r>
                  <a:rPr lang="en-GB" sz="28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rPr>
                  <a:t> fdrkcsa½</a:t>
                </a:r>
              </a:p>
            </p:txBody>
          </p:sp>
          <p:sp>
            <p:nvSpPr>
              <p:cNvPr id="110624"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sz="2800" dirty="0">
                  <a:effectLst>
                    <a:outerShdw blurRad="50800" dist="63500" dir="2700000" algn="tl" rotWithShape="0">
                      <a:srgbClr val="000000"/>
                    </a:outerShdw>
                  </a:effectLst>
                  <a:latin typeface="Kruti Dev 010" pitchFamily="2" charset="0"/>
                </a:endParaRPr>
              </a:p>
            </p:txBody>
          </p:sp>
          <p:sp>
            <p:nvSpPr>
              <p:cNvPr id="110625" name="Rectangle 13"/>
              <p:cNvSpPr>
                <a:spLocks noChangeArrowheads="1"/>
              </p:cNvSpPr>
              <p:nvPr/>
            </p:nvSpPr>
            <p:spPr bwMode="auto">
              <a:xfrm>
                <a:off x="2615" y="311"/>
                <a:ext cx="892" cy="607"/>
              </a:xfrm>
              <a:prstGeom prst="rect">
                <a:avLst/>
              </a:prstGeom>
              <a:noFill/>
              <a:ln>
                <a:noFill/>
              </a:ln>
              <a:extLst/>
            </p:spPr>
            <p:txBody>
              <a:bodyPr lIns="101520" tIns="50760" rIns="101520" bIns="50760">
                <a:spAutoFit/>
              </a:bodyPr>
              <a:lstStyle/>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99FF66"/>
                    </a:solidFill>
                    <a:effectLst>
                      <a:outerShdw blurRad="38100" dist="38100" dir="2700000" algn="tl">
                        <a:srgbClr val="000000">
                          <a:alpha val="43137"/>
                        </a:srgbClr>
                      </a:outerShdw>
                    </a:effectLst>
                    <a:latin typeface="Kruti Dev 010" pitchFamily="2" charset="0"/>
                    <a:ea typeface="ＭＳ Ｐゴシック" pitchFamily="-84" charset="-128"/>
                    <a:cs typeface="+mn-cs"/>
                  </a:rPr>
                  <a:t>ppZ dh</a:t>
                </a:r>
              </a:p>
              <a:p>
                <a:pPr algn="ctr">
                  <a:lnSpc>
                    <a:spcPct val="100000"/>
                  </a:lnSpc>
                  <a:spcBef>
                    <a:spcPts val="0"/>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99FF66"/>
                    </a:solidFill>
                    <a:effectLst>
                      <a:outerShdw blurRad="38100" dist="38100" dir="2700000" algn="tl">
                        <a:srgbClr val="000000">
                          <a:alpha val="43137"/>
                        </a:srgbClr>
                      </a:outerShdw>
                    </a:effectLst>
                    <a:latin typeface="Kruti Dev 010" pitchFamily="2" charset="0"/>
                    <a:ea typeface="ＭＳ Ｐゴシック" pitchFamily="-84" charset="-128"/>
                    <a:cs typeface="+mn-cs"/>
                  </a:rPr>
                  <a:t>ckrsa</a:t>
                </a:r>
              </a:p>
            </p:txBody>
          </p:sp>
        </p:grpSp>
        <p:sp>
          <p:nvSpPr>
            <p:cNvPr id="55310" name="Line 14"/>
            <p:cNvSpPr>
              <a:spLocks noChangeShapeType="1"/>
            </p:cNvSpPr>
            <p:nvPr/>
          </p:nvSpPr>
          <p:spPr bwMode="auto">
            <a:xfrm>
              <a:off x="4152900" y="258416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5311" name="Line 15"/>
            <p:cNvSpPr>
              <a:spLocks noChangeShapeType="1"/>
            </p:cNvSpPr>
            <p:nvPr/>
          </p:nvSpPr>
          <p:spPr bwMode="auto">
            <a:xfrm>
              <a:off x="4121150" y="4719142"/>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5312" name="Line 16"/>
            <p:cNvSpPr>
              <a:spLocks noChangeShapeType="1"/>
            </p:cNvSpPr>
            <p:nvPr/>
          </p:nvSpPr>
          <p:spPr bwMode="auto">
            <a:xfrm>
              <a:off x="4464050" y="6062038"/>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0606" name="Rectangle 17"/>
            <p:cNvSpPr>
              <a:spLocks noChangeArrowheads="1"/>
            </p:cNvSpPr>
            <p:nvPr/>
          </p:nvSpPr>
          <p:spPr bwMode="auto">
            <a:xfrm>
              <a:off x="5903913" y="-434975"/>
              <a:ext cx="3163887" cy="2360351"/>
            </a:xfrm>
            <a:prstGeom prst="rect">
              <a:avLst/>
            </a:prstGeom>
            <a:noFill/>
            <a:ln>
              <a:noFill/>
            </a:ln>
            <a:extLst/>
          </p:spPr>
          <p:txBody>
            <a:bodyPr lIns="101308" tIns="50654" rIns="101308" bIns="50654">
              <a:spAutoFit/>
            </a:bodyPr>
            <a:lstStyle/>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4700" b="1" i="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endParaRP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5400" b="1" i="1" dirty="0">
                  <a:ln>
                    <a:solidFill>
                      <a:schemeClr val="bg1"/>
                    </a:solidFill>
                  </a:ln>
                  <a:solidFill>
                    <a:srgbClr val="FFFFFF"/>
                  </a:solidFill>
                  <a:latin typeface="Kruti Dev 010" pitchFamily="2" charset="0"/>
                  <a:ea typeface="ＭＳ Ｐゴシック" pitchFamily="-84" charset="-128"/>
                  <a:cs typeface="+mn-cs"/>
                </a:rPr>
                <a:t>ikSyql</a:t>
              </a: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5400" b="1" i="1" dirty="0">
                  <a:ln>
                    <a:solidFill>
                      <a:schemeClr val="bg1"/>
                    </a:solidFill>
                  </a:ln>
                  <a:solidFill>
                    <a:srgbClr val="FFFFFF"/>
                  </a:solidFill>
                  <a:latin typeface="Kruti Dev 010" pitchFamily="2" charset="0"/>
                  <a:ea typeface="ＭＳ Ｐゴシック" pitchFamily="-84" charset="-128"/>
                  <a:cs typeface="+mn-cs"/>
                </a:rPr>
                <a:t>ds i=</a:t>
              </a:r>
              <a:endParaRPr lang="en-GB" sz="5400" b="1" i="1" dirty="0">
                <a:ln>
                  <a:solidFill>
                    <a:schemeClr val="bg1"/>
                  </a:solidFill>
                </a:ln>
                <a:solidFill>
                  <a:srgbClr val="FFFFFF"/>
                </a:solidFill>
                <a:latin typeface="Kruti Dev 010" pitchFamily="2" charset="0"/>
                <a:ea typeface="ＭＳ Ｐゴシック" pitchFamily="-84" charset="-128"/>
                <a:cs typeface="+mn-cs"/>
              </a:endParaRPr>
            </a:p>
          </p:txBody>
        </p:sp>
        <p:sp>
          <p:nvSpPr>
            <p:cNvPr id="110607" name="Text Box 18"/>
            <p:cNvSpPr txBox="1">
              <a:spLocks noChangeArrowheads="1"/>
            </p:cNvSpPr>
            <p:nvPr/>
          </p:nvSpPr>
          <p:spPr bwMode="auto">
            <a:xfrm>
              <a:off x="852488" y="2880994"/>
              <a:ext cx="2863850" cy="366677"/>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0608" name="Rectangle 19"/>
            <p:cNvSpPr>
              <a:spLocks noChangeArrowheads="1"/>
            </p:cNvSpPr>
            <p:nvPr/>
          </p:nvSpPr>
          <p:spPr bwMode="auto">
            <a:xfrm>
              <a:off x="169863" y="7427157"/>
              <a:ext cx="1454150" cy="241277"/>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0609" name="Text Box 20"/>
            <p:cNvSpPr txBox="1">
              <a:spLocks noChangeArrowheads="1"/>
            </p:cNvSpPr>
            <p:nvPr/>
          </p:nvSpPr>
          <p:spPr bwMode="auto">
            <a:xfrm>
              <a:off x="5734050" y="3373072"/>
              <a:ext cx="3565525" cy="304771"/>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55317" name="Rectangle 21"/>
            <p:cNvSpPr>
              <a:spLocks noChangeArrowheads="1"/>
            </p:cNvSpPr>
            <p:nvPr/>
          </p:nvSpPr>
          <p:spPr bwMode="auto">
            <a:xfrm>
              <a:off x="3983038" y="1314432"/>
              <a:ext cx="1768475" cy="2779953"/>
            </a:xfrm>
            <a:prstGeom prst="rect">
              <a:avLst/>
            </a:prstGeom>
            <a:noFill/>
            <a:ln>
              <a:noFill/>
            </a:ln>
            <a:extLst/>
          </p:spPr>
          <p:txBody>
            <a:bodyPr lIns="101308" tIns="50654" rIns="101308" bIns="50654">
              <a:spAutoFit/>
            </a:bodyPr>
            <a:lstStyle/>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effectLst>
                    <a:outerShdw blurRad="50800" dist="63500" dir="2700000" algn="tl" rotWithShape="0">
                      <a:srgbClr val="000000"/>
                    </a:outerShdw>
                  </a:effectLst>
                  <a:latin typeface="Kruti Dev 010" pitchFamily="2" charset="0"/>
                </a:rPr>
                <a:t>jksfe;ks</a:t>
              </a: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effectLst>
                    <a:outerShdw blurRad="50800" dist="63500" dir="2700000" algn="tl" rotWithShape="0">
                      <a:srgbClr val="000000"/>
                    </a:outerShdw>
                  </a:effectLst>
                  <a:latin typeface="Kruti Dev 010" pitchFamily="2" charset="0"/>
                </a:rPr>
                <a:t>ƒ dqjafFk;ksa</a:t>
              </a: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FF00"/>
                  </a:solidFill>
                  <a:effectLst>
                    <a:outerShdw blurRad="50800" dist="63500" dir="2700000" algn="tl" rotWithShape="0">
                      <a:srgbClr val="000000"/>
                    </a:outerShdw>
                  </a:effectLst>
                  <a:latin typeface="Kruti Dev 010" pitchFamily="2" charset="0"/>
                </a:rPr>
                <a:t>„ dqjafFk;ksa</a:t>
              </a: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p:txBody>
        </p:sp>
        <p:sp>
          <p:nvSpPr>
            <p:cNvPr id="110611" name="Rectangle 22"/>
            <p:cNvSpPr>
              <a:spLocks noChangeArrowheads="1"/>
            </p:cNvSpPr>
            <p:nvPr/>
          </p:nvSpPr>
          <p:spPr bwMode="auto">
            <a:xfrm>
              <a:off x="4046543" y="957242"/>
              <a:ext cx="1768475" cy="1446704"/>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800" b="1" u="sng"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18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ds i=%</a:t>
              </a:r>
              <a:endParaRPr lang="en-GB" sz="2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grpSp>
          <p:nvGrpSpPr>
            <p:cNvPr id="111637" name="Group 23"/>
            <p:cNvGrpSpPr>
              <a:grpSpLocks/>
            </p:cNvGrpSpPr>
            <p:nvPr/>
          </p:nvGrpSpPr>
          <p:grpSpPr bwMode="auto">
            <a:xfrm>
              <a:off x="977900" y="1743455"/>
              <a:ext cx="3192463" cy="1197757"/>
              <a:chOff x="616" y="1080"/>
              <a:chExt cx="2011" cy="602"/>
            </a:xfrm>
          </p:grpSpPr>
          <p:grpSp>
            <p:nvGrpSpPr>
              <p:cNvPr id="111646" name="Group 24"/>
              <p:cNvGrpSpPr>
                <a:grpSpLocks/>
              </p:cNvGrpSpPr>
              <p:nvPr/>
            </p:nvGrpSpPr>
            <p:grpSpPr bwMode="auto">
              <a:xfrm>
                <a:off x="616" y="1080"/>
                <a:ext cx="1822" cy="602"/>
                <a:chOff x="616" y="1080"/>
                <a:chExt cx="1822" cy="602"/>
              </a:xfrm>
            </p:grpSpPr>
            <p:sp>
              <p:nvSpPr>
                <p:cNvPr id="110621" name="AutoShape 25"/>
                <p:cNvSpPr>
                  <a:spLocks noChangeArrowheads="1"/>
                </p:cNvSpPr>
                <p:nvPr/>
              </p:nvSpPr>
              <p:spPr bwMode="auto">
                <a:xfrm>
                  <a:off x="715" y="1084"/>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0622" name="Rectangle 26"/>
                <p:cNvSpPr>
                  <a:spLocks noChangeArrowheads="1"/>
                </p:cNvSpPr>
                <p:nvPr/>
              </p:nvSpPr>
              <p:spPr bwMode="auto">
                <a:xfrm>
                  <a:off x="616" y="1080"/>
                  <a:ext cx="1822" cy="602"/>
                </a:xfrm>
                <a:prstGeom prst="rect">
                  <a:avLst/>
                </a:prstGeom>
                <a:noFill/>
                <a:ln>
                  <a:noFill/>
                </a:ln>
                <a:extLst/>
              </p:spPr>
              <p:txBody>
                <a:bodyPr lIns="90360" tIns="44280" rIns="90360" bIns="44280">
                  <a:spAutoFit/>
                </a:bodyPr>
                <a:lstStyle/>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rgbClr val="FFFF00"/>
                        </a:solidFill>
                      </a:ln>
                      <a:solidFill>
                        <a:srgbClr val="FFFF00"/>
                      </a:solidFill>
                      <a:latin typeface="Kruti Dev 010" pitchFamily="2" charset="0"/>
                      <a:ea typeface="ＭＳ Ｐゴシック" pitchFamily="-84" charset="-128"/>
                      <a:cs typeface="+mn-cs"/>
                    </a:rPr>
                    <a:t>^^jksfe;ks</a:t>
                  </a:r>
                </a:p>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rgbClr val="FFFF00"/>
                        </a:solidFill>
                      </a:ln>
                      <a:solidFill>
                        <a:srgbClr val="FFFF00"/>
                      </a:solidFill>
                      <a:latin typeface="Kruti Dev 010" pitchFamily="2" charset="0"/>
                      <a:ea typeface="ＭＳ Ｐゴシック" pitchFamily="-84" charset="-128"/>
                      <a:cs typeface="+mn-cs"/>
                    </a:rPr>
                    <a:t>„</a:t>
                  </a:r>
                </a:p>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rgbClr val="FFFF00"/>
                        </a:solidFill>
                      </a:ln>
                      <a:solidFill>
                        <a:srgbClr val="FFFF00"/>
                      </a:solidFill>
                      <a:latin typeface="Kruti Dev 010" pitchFamily="2" charset="0"/>
                      <a:ea typeface="ＭＳ Ｐゴシック" pitchFamily="-84" charset="-128"/>
                      <a:cs typeface="+mn-cs"/>
                    </a:rPr>
                    <a:t>dqjafFk;ksa**</a:t>
                  </a:r>
                  <a:endParaRPr lang="en-GB" sz="2400" b="1" dirty="0">
                    <a:ln>
                      <a:solidFill>
                        <a:srgbClr val="FFFF00"/>
                      </a:solidFill>
                    </a:ln>
                    <a:solidFill>
                      <a:srgbClr val="FFFF00"/>
                    </a:solidFill>
                    <a:latin typeface="Kruti Dev 010" pitchFamily="2" charset="0"/>
                    <a:ea typeface="ＭＳ Ｐゴシック" pitchFamily="-84" charset="-128"/>
                    <a:cs typeface="+mn-cs"/>
                  </a:endParaRPr>
                </a:p>
              </p:txBody>
            </p:sp>
          </p:grpSp>
          <p:sp>
            <p:nvSpPr>
              <p:cNvPr id="55323"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10613" name="Rectangle 28"/>
            <p:cNvSpPr>
              <a:spLocks noChangeArrowheads="1"/>
            </p:cNvSpPr>
            <p:nvPr/>
          </p:nvSpPr>
          <p:spPr bwMode="auto">
            <a:xfrm>
              <a:off x="5597525" y="1550797"/>
              <a:ext cx="571500" cy="1223844"/>
            </a:xfrm>
            <a:prstGeom prst="rect">
              <a:avLst/>
            </a:prstGeom>
            <a:noFill/>
            <a:ln>
              <a:noFill/>
            </a:ln>
            <a:extLst/>
          </p:spPr>
          <p:txBody>
            <a:bodyPr lIns="90176" tIns="44189" rIns="90176" bIns="44189">
              <a:spAutoFit/>
            </a:bodyPr>
            <a:lstStyle/>
            <a:p>
              <a:pPr>
                <a:lnSpc>
                  <a:spcPct val="100000"/>
                </a:lnSpc>
                <a:spcBef>
                  <a:spcPts val="4500"/>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a:solidFill>
                    <a:srgbClr val="FC0128"/>
                  </a:solidFill>
                  <a:effectLst>
                    <a:outerShdw blurRad="38100" dist="38100" dir="2700000" algn="tl">
                      <a:srgbClr val="DDDDDD"/>
                    </a:outerShdw>
                  </a:effectLst>
                  <a:latin typeface="Kruti Dev 010" charset="0"/>
                </a:rPr>
                <a:t>}</a:t>
              </a:r>
            </a:p>
          </p:txBody>
        </p:sp>
        <p:sp>
          <p:nvSpPr>
            <p:cNvPr id="55325" name="Rectangle 29"/>
            <p:cNvSpPr>
              <a:spLocks noChangeArrowheads="1"/>
            </p:cNvSpPr>
            <p:nvPr/>
          </p:nvSpPr>
          <p:spPr bwMode="auto">
            <a:xfrm>
              <a:off x="742920" y="3087701"/>
              <a:ext cx="2886075" cy="3281313"/>
            </a:xfrm>
            <a:prstGeom prst="rect">
              <a:avLst/>
            </a:prstGeom>
            <a:noFill/>
            <a:ln>
              <a:noFill/>
            </a:ln>
            <a:extLst/>
          </p:spPr>
          <p:txBody>
            <a:bodyPr lIns="101308" tIns="50654" rIns="101308" bIns="50654">
              <a:spAutoFit/>
            </a:bodyPr>
            <a:lstStyle/>
            <a:p>
              <a:pPr algn="r">
                <a:lnSpc>
                  <a:spcPct val="130000"/>
                </a:lnSpc>
                <a:spcBef>
                  <a:spcPts val="2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dirty="0">
                  <a:ln>
                    <a:solidFill>
                      <a:schemeClr val="bg1"/>
                    </a:solidFill>
                  </a:ln>
                  <a:solidFill>
                    <a:srgbClr val="FFFFFF"/>
                  </a:solidFill>
                  <a:latin typeface="Kruti Dev 010" pitchFamily="2" charset="0"/>
                  <a:ea typeface="ＭＳ Ｐゴシック" pitchFamily="-84" charset="-128"/>
                  <a:cs typeface="+mn-cs"/>
                </a:rPr>
                <a:t>jksfe;ks</a:t>
              </a:r>
            </a:p>
            <a:p>
              <a:pPr algn="r">
                <a:lnSpc>
                  <a:spcPct val="130000"/>
                </a:lnSpc>
                <a:spcBef>
                  <a:spcPts val="2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dirty="0">
                  <a:ln>
                    <a:solidFill>
                      <a:schemeClr val="bg1"/>
                    </a:solidFill>
                  </a:ln>
                  <a:solidFill>
                    <a:srgbClr val="FFFFFF"/>
                  </a:solidFill>
                  <a:latin typeface="Kruti Dev 010" pitchFamily="2" charset="0"/>
                  <a:ea typeface="ＭＳ Ｐゴシック" pitchFamily="-84" charset="-128"/>
                  <a:cs typeface="+mn-cs"/>
                </a:rPr>
                <a:t>ƒ dqjafFk;ksa</a:t>
              </a:r>
            </a:p>
            <a:p>
              <a:pPr algn="r">
                <a:lnSpc>
                  <a:spcPct val="130000"/>
                </a:lnSpc>
                <a:spcBef>
                  <a:spcPts val="2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dirty="0">
                  <a:ln>
                    <a:solidFill>
                      <a:schemeClr val="bg1"/>
                    </a:solidFill>
                  </a:ln>
                  <a:solidFill>
                    <a:srgbClr val="FFFFFF"/>
                  </a:solidFill>
                  <a:latin typeface="Kruti Dev 010" pitchFamily="2" charset="0"/>
                  <a:ea typeface="ＭＳ Ｐゴシック" pitchFamily="-84" charset="-128"/>
                  <a:cs typeface="+mn-cs"/>
                </a:rPr>
                <a:t>„ dqjafFk;ksa</a:t>
              </a:r>
            </a:p>
          </p:txBody>
        </p:sp>
        <p:sp>
          <p:nvSpPr>
            <p:cNvPr id="110615" name="Text Box 30"/>
            <p:cNvSpPr txBox="1">
              <a:spLocks noChangeArrowheads="1"/>
            </p:cNvSpPr>
            <p:nvPr/>
          </p:nvSpPr>
          <p:spPr bwMode="auto">
            <a:xfrm>
              <a:off x="9696450" y="1546"/>
              <a:ext cx="279400" cy="401598"/>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110616" name="Text Box 31"/>
            <p:cNvSpPr txBox="1">
              <a:spLocks noChangeArrowheads="1"/>
            </p:cNvSpPr>
            <p:nvPr/>
          </p:nvSpPr>
          <p:spPr bwMode="auto">
            <a:xfrm>
              <a:off x="8821738" y="7409696"/>
              <a:ext cx="184150" cy="244451"/>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0617" name="Text Box 32"/>
            <p:cNvSpPr txBox="1">
              <a:spLocks noChangeArrowheads="1"/>
            </p:cNvSpPr>
            <p:nvPr/>
          </p:nvSpPr>
          <p:spPr bwMode="auto">
            <a:xfrm>
              <a:off x="9193213" y="7409696"/>
              <a:ext cx="290512" cy="249214"/>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52</a:t>
              </a:r>
            </a:p>
          </p:txBody>
        </p:sp>
        <p:sp>
          <p:nvSpPr>
            <p:cNvPr id="110618" name="Text Box 33"/>
            <p:cNvSpPr txBox="1">
              <a:spLocks noChangeArrowheads="1"/>
            </p:cNvSpPr>
            <p:nvPr/>
          </p:nvSpPr>
          <p:spPr bwMode="auto">
            <a:xfrm>
              <a:off x="9569450" y="7344615"/>
              <a:ext cx="269875" cy="341279"/>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1</a:t>
              </a:r>
            </a:p>
          </p:txBody>
        </p:sp>
        <p:pic>
          <p:nvPicPr>
            <p:cNvPr id="111644"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Line 1"/>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42" name="Rectangle 2"/>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43" name="Text Box 3"/>
          <p:cNvSpPr txBox="1">
            <a:spLocks noChangeArrowheads="1"/>
          </p:cNvSpPr>
          <p:nvPr/>
        </p:nvSpPr>
        <p:spPr bwMode="auto">
          <a:xfrm>
            <a:off x="5734050" y="3373438"/>
            <a:ext cx="3565525"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2645" name="Rectangle 5"/>
          <p:cNvSpPr>
            <a:spLocks noChangeArrowheads="1"/>
          </p:cNvSpPr>
          <p:nvPr/>
        </p:nvSpPr>
        <p:spPr bwMode="auto">
          <a:xfrm>
            <a:off x="4068763" y="1154113"/>
            <a:ext cx="1646237"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6326"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6327"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6328"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6329"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13673" name="Group 10"/>
          <p:cNvGrpSpPr>
            <a:grpSpLocks/>
          </p:cNvGrpSpPr>
          <p:nvPr/>
        </p:nvGrpSpPr>
        <p:grpSpPr bwMode="auto">
          <a:xfrm>
            <a:off x="4067175" y="0"/>
            <a:ext cx="1962150" cy="1201738"/>
            <a:chOff x="2562" y="0"/>
            <a:chExt cx="1197" cy="757"/>
          </a:xfrm>
        </p:grpSpPr>
        <p:sp>
          <p:nvSpPr>
            <p:cNvPr id="112676" name="Rectangle 11"/>
            <p:cNvSpPr>
              <a:spLocks noChangeArrowheads="1"/>
            </p:cNvSpPr>
            <p:nvPr/>
          </p:nvSpPr>
          <p:spPr bwMode="auto">
            <a:xfrm>
              <a:off x="2649" y="0"/>
              <a:ext cx="1110" cy="289"/>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¼</a:t>
              </a:r>
              <a:r>
                <a:rPr lang="en-GB" sz="2400" b="1" dirty="0">
                  <a:ln>
                    <a:solidFill>
                      <a:schemeClr val="bg1"/>
                    </a:solidFill>
                  </a:ln>
                  <a:solidFill>
                    <a:srgbClr val="FFFFFF"/>
                  </a:solidFill>
                  <a:effectLst>
                    <a:outerShdw blurRad="38100" dist="38100" dir="2700000" algn="tl">
                      <a:srgbClr val="C0C0C0"/>
                    </a:outerShdw>
                  </a:effectLst>
                  <a:latin typeface="Kruti Dev 010"/>
                  <a:ea typeface="ＭＳ Ｐゴシック" pitchFamily="-84" charset="-128"/>
                  <a:cs typeface="+mn-cs"/>
                </a:rPr>
                <a:t>„ƒ</a:t>
              </a:r>
              <a:r>
                <a:rPr lang="en-GB" sz="24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 fdrkcsa½</a:t>
              </a:r>
            </a:p>
          </p:txBody>
        </p:sp>
        <p:sp>
          <p:nvSpPr>
            <p:cNvPr id="112677"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78" name="Rectangle 13"/>
            <p:cNvSpPr>
              <a:spLocks noChangeArrowheads="1"/>
            </p:cNvSpPr>
            <p:nvPr/>
          </p:nvSpPr>
          <p:spPr bwMode="auto">
            <a:xfrm>
              <a:off x="2615" y="281"/>
              <a:ext cx="892" cy="476"/>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dh ckrsa</a:t>
              </a:r>
            </a:p>
          </p:txBody>
        </p:sp>
      </p:grpSp>
      <p:sp>
        <p:nvSpPr>
          <p:cNvPr id="56334"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6335"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6336"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2654" name="Rectangle 17"/>
          <p:cNvSpPr>
            <a:spLocks noChangeArrowheads="1"/>
          </p:cNvSpPr>
          <p:nvPr/>
        </p:nvSpPr>
        <p:spPr bwMode="auto">
          <a:xfrm>
            <a:off x="5903913" y="-434975"/>
            <a:ext cx="3163887" cy="2220913"/>
          </a:xfrm>
          <a:prstGeom prst="rect">
            <a:avLst/>
          </a:prstGeom>
          <a:noFill/>
          <a:ln>
            <a:noFill/>
          </a:ln>
          <a:extLst/>
        </p:spPr>
        <p:txBody>
          <a:bodyPr lIns="101308" tIns="50654" rIns="101308" bIns="50654">
            <a:spAutoFit/>
          </a:bodyPr>
          <a:lstStyle/>
          <a:p>
            <a:pPr>
              <a:lnSpc>
                <a:spcPct val="60000"/>
              </a:lnSpc>
              <a:spcBef>
                <a:spcPts val="2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4700" b="1" i="1">
              <a:solidFill>
                <a:srgbClr val="FFFFFF"/>
              </a:solidFill>
              <a:effectLst>
                <a:outerShdw blurRad="38100" dist="38100" dir="2700000" algn="tl">
                  <a:srgbClr val="DDDDDD"/>
                </a:outerShdw>
              </a:effectLst>
              <a:latin typeface="Kruti Dev 010" charset="0"/>
            </a:endParaRPr>
          </a:p>
          <a:p>
            <a:pPr>
              <a:lnSpc>
                <a:spcPct val="60000"/>
              </a:lnSpc>
              <a:spcBef>
                <a:spcPts val="2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4700" b="1" i="1">
                <a:solidFill>
                  <a:srgbClr val="FFFFFF"/>
                </a:solidFill>
                <a:effectLst>
                  <a:outerShdw blurRad="38100" dist="38100" dir="2700000" algn="tl">
                    <a:srgbClr val="DDDDDD"/>
                  </a:outerShdw>
                </a:effectLst>
                <a:latin typeface="Kruti Dev 010" charset="0"/>
              </a:rPr>
              <a:t>ikSyql</a:t>
            </a:r>
          </a:p>
          <a:p>
            <a:pPr>
              <a:lnSpc>
                <a:spcPct val="60000"/>
              </a:lnSpc>
              <a:spcBef>
                <a:spcPts val="2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4700" b="1" i="1">
                <a:solidFill>
                  <a:srgbClr val="FFFFFF"/>
                </a:solidFill>
                <a:effectLst>
                  <a:outerShdw blurRad="38100" dist="38100" dir="2700000" algn="tl">
                    <a:srgbClr val="DDDDDD"/>
                  </a:outerShdw>
                </a:effectLst>
                <a:latin typeface="Kruti Dev 010" charset="0"/>
              </a:rPr>
              <a:t>ds i=</a:t>
            </a:r>
          </a:p>
        </p:txBody>
      </p:sp>
      <p:sp>
        <p:nvSpPr>
          <p:cNvPr id="112655" name="Text Box 18"/>
          <p:cNvSpPr txBox="1">
            <a:spLocks noChangeArrowheads="1"/>
          </p:cNvSpPr>
          <p:nvPr/>
        </p:nvSpPr>
        <p:spPr bwMode="auto">
          <a:xfrm>
            <a:off x="852488" y="2881313"/>
            <a:ext cx="2863850" cy="36671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2656" name="Rectangle 19"/>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57" name="Text Box 20"/>
          <p:cNvSpPr txBox="1">
            <a:spLocks noChangeArrowheads="1"/>
          </p:cNvSpPr>
          <p:nvPr/>
        </p:nvSpPr>
        <p:spPr bwMode="auto">
          <a:xfrm>
            <a:off x="5734050" y="3373438"/>
            <a:ext cx="3565525"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56341" name="Rectangle 21"/>
          <p:cNvSpPr>
            <a:spLocks noChangeArrowheads="1"/>
          </p:cNvSpPr>
          <p:nvPr/>
        </p:nvSpPr>
        <p:spPr bwMode="auto">
          <a:xfrm>
            <a:off x="3983038" y="2333625"/>
            <a:ext cx="1768475" cy="1746786"/>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rPr>
              <a:t>xykfr;ka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rPr>
              <a:t>bfQfl;ksa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rPr>
              <a:t>fQfyfIi;ksa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rPr>
              <a:t>dqyqfLl;ksa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p:txBody>
      </p:sp>
      <p:sp>
        <p:nvSpPr>
          <p:cNvPr id="112659" name="Rectangle 22"/>
          <p:cNvSpPr>
            <a:spLocks noChangeArrowheads="1"/>
          </p:cNvSpPr>
          <p:nvPr/>
        </p:nvSpPr>
        <p:spPr bwMode="auto">
          <a:xfrm>
            <a:off x="3983038" y="1744663"/>
            <a:ext cx="1768475" cy="1139441"/>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jksfe;ksa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effectLst>
                <a:outerShdw blurRad="50800" dist="63500" dir="2700000" algn="tl" rotWithShape="0">
                  <a:srgbClr val="000000"/>
                </a:outerShdw>
              </a:effectLst>
              <a:latin typeface="Kruti Dev 010" pitchFamily="2" charset="0"/>
            </a:endParaRPr>
          </a:p>
        </p:txBody>
      </p:sp>
      <p:sp>
        <p:nvSpPr>
          <p:cNvPr id="112660" name="Rectangle 23"/>
          <p:cNvSpPr>
            <a:spLocks noChangeArrowheads="1"/>
          </p:cNvSpPr>
          <p:nvPr/>
        </p:nvSpPr>
        <p:spPr bwMode="auto">
          <a:xfrm>
            <a:off x="3967163" y="957263"/>
            <a:ext cx="1768475" cy="896041"/>
          </a:xfrm>
          <a:prstGeom prst="rect">
            <a:avLst/>
          </a:prstGeom>
          <a:noFill/>
          <a:ln>
            <a:noFill/>
          </a:ln>
          <a:extLst/>
        </p:spPr>
        <p:txBody>
          <a:bodyPr lIns="101308" tIns="50654" rIns="101308" bIns="50654">
            <a:spAutoFit/>
          </a:bodyPr>
          <a:lstStyle/>
          <a:p>
            <a:pPr algn="ctr">
              <a:lnSpc>
                <a:spcPct val="35000"/>
              </a:lnSpc>
              <a:spcBef>
                <a:spcPts val="18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u="sng"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18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18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ds i= %</a:t>
            </a: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grpSp>
        <p:nvGrpSpPr>
          <p:cNvPr id="113684" name="Group 24"/>
          <p:cNvGrpSpPr>
            <a:grpSpLocks/>
          </p:cNvGrpSpPr>
          <p:nvPr/>
        </p:nvGrpSpPr>
        <p:grpSpPr bwMode="auto">
          <a:xfrm>
            <a:off x="977900" y="1528763"/>
            <a:ext cx="2892425" cy="1196975"/>
            <a:chOff x="616" y="963"/>
            <a:chExt cx="1822" cy="754"/>
          </a:xfrm>
        </p:grpSpPr>
        <p:sp>
          <p:nvSpPr>
            <p:cNvPr id="112674"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75" name="Rectangle 26"/>
            <p:cNvSpPr>
              <a:spLocks noChangeArrowheads="1"/>
            </p:cNvSpPr>
            <p:nvPr/>
          </p:nvSpPr>
          <p:spPr bwMode="auto">
            <a:xfrm>
              <a:off x="616" y="963"/>
              <a:ext cx="1822" cy="754"/>
            </a:xfrm>
            <a:prstGeom prst="rect">
              <a:avLst/>
            </a:prstGeom>
            <a:noFill/>
            <a:ln>
              <a:noFill/>
            </a:ln>
            <a:extLst/>
          </p:spPr>
          <p:txBody>
            <a:bodyPr lIns="90360" tIns="44280" rIns="90360" bIns="44280">
              <a:spAutoFit/>
            </a:bodyPr>
            <a:lstStyle/>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rPr>
                <a:t>^^jksfe;ks</a:t>
              </a:r>
            </a:p>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rPr>
                <a:t>„</a:t>
              </a:r>
            </a:p>
            <a:p>
              <a:pPr algn="ctr">
                <a:lnSpc>
                  <a:spcPct val="100000"/>
                </a:lnSpc>
                <a:spcBef>
                  <a:spcPts val="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rPr>
                <a:t>dqjafFk;ksa**</a:t>
              </a:r>
              <a:endParaRPr lang="en-GB" sz="2400" b="1" dirty="0">
                <a:ln>
                  <a:solidFill>
                    <a:schemeClr val="bg1"/>
                  </a:solidFill>
                </a:ln>
                <a:effectLst>
                  <a:outerShdw blurRad="38100" dist="38100" dir="2700000" algn="tl">
                    <a:srgbClr val="C0C0C0"/>
                  </a:outerShdw>
                </a:effectLst>
                <a:latin typeface="Kruti Dev 010" pitchFamily="2" charset="0"/>
                <a:ea typeface="ＭＳ Ｐゴシック" pitchFamily="-84" charset="-128"/>
                <a:cs typeface="+mn-cs"/>
              </a:endParaRPr>
            </a:p>
          </p:txBody>
        </p:sp>
      </p:grpSp>
      <p:sp>
        <p:nvSpPr>
          <p:cNvPr id="56347" name="Line 27"/>
          <p:cNvSpPr>
            <a:spLocks noChangeShapeType="1"/>
          </p:cNvSpPr>
          <p:nvPr/>
        </p:nvSpPr>
        <p:spPr bwMode="auto">
          <a:xfrm flipV="1">
            <a:off x="3411538" y="2179638"/>
            <a:ext cx="758825" cy="952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2663" name="Rectangle 28"/>
          <p:cNvSpPr>
            <a:spLocks noChangeArrowheads="1"/>
          </p:cNvSpPr>
          <p:nvPr/>
        </p:nvSpPr>
        <p:spPr bwMode="auto">
          <a:xfrm>
            <a:off x="5589588" y="2347913"/>
            <a:ext cx="571500" cy="1223962"/>
          </a:xfrm>
          <a:prstGeom prst="rect">
            <a:avLst/>
          </a:prstGeom>
          <a:noFill/>
          <a:ln>
            <a:noFill/>
          </a:ln>
          <a:extLst/>
        </p:spPr>
        <p:txBody>
          <a:bodyPr lIns="90176" tIns="44189" rIns="90176" bIns="44189">
            <a:spAutoFit/>
          </a:bodyPr>
          <a:lstStyle/>
          <a:p>
            <a:pPr>
              <a:lnSpc>
                <a:spcPct val="100000"/>
              </a:lnSpc>
              <a:spcBef>
                <a:spcPts val="4500"/>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a:solidFill>
                  <a:srgbClr val="FC0128"/>
                </a:solidFill>
                <a:effectLst>
                  <a:outerShdw blurRad="38100" dist="38100" dir="2700000" algn="tl">
                    <a:srgbClr val="DDDDDD"/>
                  </a:outerShdw>
                </a:effectLst>
                <a:latin typeface="Kruti Dev 010" charset="0"/>
              </a:rPr>
              <a:t>}</a:t>
            </a:r>
          </a:p>
        </p:txBody>
      </p:sp>
      <p:sp>
        <p:nvSpPr>
          <p:cNvPr id="56349" name="Rectangle 29"/>
          <p:cNvSpPr>
            <a:spLocks noChangeArrowheads="1"/>
          </p:cNvSpPr>
          <p:nvPr/>
        </p:nvSpPr>
        <p:spPr bwMode="auto">
          <a:xfrm>
            <a:off x="957263" y="3370263"/>
            <a:ext cx="2886075" cy="3605212"/>
          </a:xfrm>
          <a:prstGeom prst="rect">
            <a:avLst/>
          </a:prstGeom>
          <a:noFill/>
          <a:ln>
            <a:noFill/>
          </a:ln>
          <a:extLst/>
        </p:spPr>
        <p:txBody>
          <a:bodyPr lIns="101308" tIns="50654" rIns="101308" bIns="50654">
            <a:spAutoFit/>
          </a:bodyPr>
          <a:lstStyle/>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300" b="1">
                <a:solidFill>
                  <a:srgbClr val="FFFFFF"/>
                </a:solidFill>
                <a:effectLst>
                  <a:outerShdw blurRad="38100" dist="38100" dir="2700000" algn="tl">
                    <a:srgbClr val="DDDDDD"/>
                  </a:outerShdw>
                </a:effectLst>
                <a:latin typeface="Kruti Dev 010" charset="0"/>
              </a:rPr>
              <a:t>xykfr;k</a:t>
            </a:r>
          </a:p>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300" b="1">
                <a:solidFill>
                  <a:srgbClr val="FFFFFF"/>
                </a:solidFill>
                <a:effectLst>
                  <a:outerShdw blurRad="38100" dist="38100" dir="2700000" algn="tl">
                    <a:srgbClr val="DDDDDD"/>
                  </a:outerShdw>
                </a:effectLst>
                <a:latin typeface="Kruti Dev 010" charset="0"/>
              </a:rPr>
              <a:t>bfQfl;ksa</a:t>
            </a:r>
          </a:p>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300" b="1">
                <a:solidFill>
                  <a:srgbClr val="FFFFFF"/>
                </a:solidFill>
                <a:effectLst>
                  <a:outerShdw blurRad="38100" dist="38100" dir="2700000" algn="tl">
                    <a:srgbClr val="DDDDDD"/>
                  </a:outerShdw>
                </a:effectLst>
                <a:latin typeface="Kruti Dev 010" charset="0"/>
              </a:rPr>
              <a:t>fQfyfIi;ksa</a:t>
            </a:r>
          </a:p>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300" b="1">
                <a:solidFill>
                  <a:srgbClr val="FFFFFF"/>
                </a:solidFill>
                <a:effectLst>
                  <a:outerShdw blurRad="38100" dist="38100" dir="2700000" algn="tl">
                    <a:srgbClr val="DDDDDD"/>
                  </a:outerShdw>
                </a:effectLst>
                <a:latin typeface="Kruti Dev 010" charset="0"/>
              </a:rPr>
              <a:t>dqyqfLl;ksa</a:t>
            </a:r>
          </a:p>
        </p:txBody>
      </p:sp>
      <p:sp>
        <p:nvSpPr>
          <p:cNvPr id="112665" name="Text Box 30"/>
          <p:cNvSpPr txBox="1">
            <a:spLocks noChangeArrowheads="1"/>
          </p:cNvSpPr>
          <p:nvPr/>
        </p:nvSpPr>
        <p:spPr bwMode="auto">
          <a:xfrm>
            <a:off x="9696450" y="1588"/>
            <a:ext cx="279400" cy="40163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112666" name="Text Box 31"/>
          <p:cNvSpPr txBox="1">
            <a:spLocks noChangeArrowheads="1"/>
          </p:cNvSpPr>
          <p:nvPr/>
        </p:nvSpPr>
        <p:spPr bwMode="auto">
          <a:xfrm>
            <a:off x="8821738" y="7410450"/>
            <a:ext cx="184150" cy="244475"/>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2667" name="Text Box 32"/>
          <p:cNvSpPr txBox="1">
            <a:spLocks noChangeArrowheads="1"/>
          </p:cNvSpPr>
          <p:nvPr/>
        </p:nvSpPr>
        <p:spPr bwMode="auto">
          <a:xfrm>
            <a:off x="9193213" y="7410450"/>
            <a:ext cx="290512" cy="247650"/>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53</a:t>
            </a:r>
          </a:p>
        </p:txBody>
      </p:sp>
      <p:grpSp>
        <p:nvGrpSpPr>
          <p:cNvPr id="4" name="Group 33"/>
          <p:cNvGrpSpPr>
            <a:grpSpLocks/>
          </p:cNvGrpSpPr>
          <p:nvPr/>
        </p:nvGrpSpPr>
        <p:grpSpPr bwMode="auto">
          <a:xfrm>
            <a:off x="742950" y="2794000"/>
            <a:ext cx="3619500" cy="485775"/>
            <a:chOff x="468" y="1760"/>
            <a:chExt cx="2280" cy="306"/>
          </a:xfrm>
        </p:grpSpPr>
        <p:grpSp>
          <p:nvGrpSpPr>
            <p:cNvPr id="113696" name="Group 34"/>
            <p:cNvGrpSpPr>
              <a:grpSpLocks/>
            </p:cNvGrpSpPr>
            <p:nvPr/>
          </p:nvGrpSpPr>
          <p:grpSpPr bwMode="auto">
            <a:xfrm>
              <a:off x="468" y="1760"/>
              <a:ext cx="2205" cy="306"/>
              <a:chOff x="468" y="1760"/>
              <a:chExt cx="2205" cy="306"/>
            </a:xfrm>
          </p:grpSpPr>
          <p:sp>
            <p:nvSpPr>
              <p:cNvPr id="112672" name="AutoShape 35"/>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2673" name="Rectangle 36"/>
              <p:cNvSpPr>
                <a:spLocks noChangeArrowheads="1"/>
              </p:cNvSpPr>
              <p:nvPr/>
            </p:nvSpPr>
            <p:spPr bwMode="auto">
              <a:xfrm>
                <a:off x="468" y="1808"/>
                <a:ext cx="2205" cy="258"/>
              </a:xfrm>
              <a:prstGeom prst="rect">
                <a:avLst/>
              </a:prstGeom>
              <a:noFill/>
              <a:ln>
                <a:noFill/>
              </a:ln>
              <a:extLst/>
            </p:spPr>
            <p:txBody>
              <a:bodyPr lIns="101520" tIns="50760" rIns="101520" bIns="50760">
                <a:spAutoFit/>
              </a:bodyPr>
              <a:lstStyle/>
              <a:p>
                <a:pPr>
                  <a:lnSpc>
                    <a:spcPct val="100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rPr>
                  <a:t>^^vU;tkfr lqvj dk ekal [kkrs Fks**</a:t>
                </a:r>
                <a:endParaRPr lang="en-GB"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p:txBody>
          </p:sp>
        </p:grpSp>
        <p:sp>
          <p:nvSpPr>
            <p:cNvPr id="56357" name="Line 37"/>
            <p:cNvSpPr>
              <a:spLocks noChangeShapeType="1"/>
            </p:cNvSpPr>
            <p:nvPr/>
          </p:nvSpPr>
          <p:spPr bwMode="auto">
            <a:xfrm>
              <a:off x="2270" y="1921"/>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12669" name="Text Box 38"/>
          <p:cNvSpPr txBox="1">
            <a:spLocks noChangeArrowheads="1"/>
          </p:cNvSpPr>
          <p:nvPr/>
        </p:nvSpPr>
        <p:spPr bwMode="auto">
          <a:xfrm>
            <a:off x="9572625" y="7345363"/>
            <a:ext cx="269875" cy="341312"/>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1</a:t>
            </a:r>
          </a:p>
        </p:txBody>
      </p:sp>
      <p:pic>
        <p:nvPicPr>
          <p:cNvPr id="113693"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42" name="Rectangle 4"/>
          <p:cNvSpPr>
            <a:spLocks noChangeArrowheads="1"/>
          </p:cNvSpPr>
          <p:nvPr/>
        </p:nvSpPr>
        <p:spPr bwMode="auto">
          <a:xfrm>
            <a:off x="5921374" y="2224088"/>
            <a:ext cx="4137026" cy="3949504"/>
          </a:xfrm>
          <a:prstGeom prst="rect">
            <a:avLst/>
          </a:prstGeom>
          <a:noFill/>
          <a:ln>
            <a:noFill/>
          </a:ln>
          <a:extLst/>
        </p:spPr>
        <p:txBody>
          <a:bodyPr lIns="101308" tIns="50654" rIns="101308" bIns="50654">
            <a:spAutoFit/>
          </a:bodyPr>
          <a:lstStyle/>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iwohZ dyhfl;k</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ds fy;s</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mldh egRoiw.kZ</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f'k{kk;sa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6341"/>
                                        </p:tgtEl>
                                        <p:attrNameLst>
                                          <p:attrName>style.visibility</p:attrName>
                                        </p:attrNameLst>
                                      </p:cBhvr>
                                      <p:to>
                                        <p:strVal val="visible"/>
                                      </p:to>
                                    </p:set>
                                    <p:anim calcmode="lin" valueType="num">
                                      <p:cBhvr>
                                        <p:cTn id="7" dur="500" fill="hold"/>
                                        <p:tgtEl>
                                          <p:spTgt spid="56341"/>
                                        </p:tgtEl>
                                        <p:attrNameLst>
                                          <p:attrName>ppt_w</p:attrName>
                                        </p:attrNameLst>
                                      </p:cBhvr>
                                      <p:tavLst>
                                        <p:tav tm="100000">
                                          <p:val>
                                            <p:strVal val="(6*min(ma#ppt_x(#ppt_w*#ppt_h,.3),1)-7.4)/-.7*#ppt_w"/>
                                          </p:val>
                                        </p:tav>
                                        <p:tav>
                                          <p:val>
                                            <p:strVal val="#ppt_w"/>
                                          </p:val>
                                        </p:tav>
                                      </p:tavLst>
                                    </p:anim>
                                    <p:anim calcmode="lin" valueType="num">
                                      <p:cBhvr>
                                        <p:cTn id="8" dur="500" fill="hold"/>
                                        <p:tgtEl>
                                          <p:spTgt spid="56341"/>
                                        </p:tgtEl>
                                        <p:attrNameLst>
                                          <p:attrName>ppt_h</p:attrName>
                                        </p:attrNameLst>
                                      </p:cBhvr>
                                      <p:tavLst>
                                        <p:tav tm="100000">
                                          <p:val>
                                            <p:strVal val="(6*min(ma#ppt_x(#ppt_w*#ppt_h,.3),1)-7.4)/-.7*#ppt_h"/>
                                          </p:val>
                                        </p:tav>
                                        <p:tav>
                                          <p:val>
                                            <p:strVal val="#ppt_h"/>
                                          </p:val>
                                        </p:tav>
                                      </p:tavLst>
                                    </p:anim>
                                    <p:anim calcmode="lin" valueType="num">
                                      <p:cBhvr>
                                        <p:cTn id="9" dur="500" fill="hold"/>
                                        <p:tgtEl>
                                          <p:spTgt spid="56341"/>
                                        </p:tgtEl>
                                        <p:attrNameLst>
                                          <p:attrName>ppt_x</p:attrName>
                                        </p:attrNameLst>
                                      </p:cBhvr>
                                      <p:tavLst>
                                        <p:tav tm="100000">
                                          <p:val>
                                            <p:fltVal val="0.5"/>
                                          </p:val>
                                        </p:tav>
                                        <p:tav>
                                          <p:val>
                                            <p:strVal val="#ppt_x"/>
                                          </p:val>
                                        </p:tav>
                                      </p:tavLst>
                                    </p:anim>
                                    <p:anim calcmode="lin" valueType="num">
                                      <p:cBhvr>
                                        <p:cTn id="10" dur="500" fill="hold"/>
                                        <p:tgtEl>
                                          <p:spTgt spid="56341"/>
                                        </p:tgtEl>
                                        <p:attrNameLst>
                                          <p:attrName>ppt_y</p:attrName>
                                        </p:attrNameLst>
                                      </p:cBhvr>
                                      <p:tavLst>
                                        <p:tav tm="100000">
                                          <p:val>
                                            <p:strVal val="1+(6*min(ma#ppt_x(#ppt_w*#ppt_h,.3),1)-7.4)/-.7*#ppt_h/2"/>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56349">
                                            <p:txEl>
                                              <p:pRg st="1" end="1"/>
                                            </p:txEl>
                                          </p:spTgt>
                                        </p:tgtEl>
                                        <p:attrNameLst>
                                          <p:attrName>style.visibility</p:attrName>
                                        </p:attrNameLst>
                                      </p:cBhvr>
                                      <p:to>
                                        <p:strVal val="visible"/>
                                      </p:to>
                                    </p:set>
                                    <p:animEffect transition="in" filter="box(out)">
                                      <p:cBhvr>
                                        <p:cTn id="22" dur="500"/>
                                        <p:tgtEl>
                                          <p:spTgt spid="56349">
                                            <p:txEl>
                                              <p:pRg st="1" end="1"/>
                                            </p:txEl>
                                          </p:spTgt>
                                        </p:tgtEl>
                                      </p:cBhvr>
                                    </p:animEffect>
                                  </p:childTnLst>
                                </p:cTn>
                              </p:par>
                            </p:childTnLst>
                          </p:cTn>
                        </p:par>
                        <p:par>
                          <p:cTn id="23" fill="hold" nodeType="afterGroup">
                            <p:stCondLst>
                              <p:cond delay="1000"/>
                            </p:stCondLst>
                            <p:childTnLst>
                              <p:par>
                                <p:cTn id="24" presetID="4" presetClass="entr" presetSubtype="32" fill="hold" nodeType="afterEffect">
                                  <p:stCondLst>
                                    <p:cond delay="0"/>
                                  </p:stCondLst>
                                  <p:childTnLst>
                                    <p:set>
                                      <p:cBhvr>
                                        <p:cTn id="25" dur="1" fill="hold">
                                          <p:stCondLst>
                                            <p:cond delay="0"/>
                                          </p:stCondLst>
                                        </p:cTn>
                                        <p:tgtEl>
                                          <p:spTgt spid="56349">
                                            <p:txEl>
                                              <p:pRg st="0" end="0"/>
                                            </p:txEl>
                                          </p:spTgt>
                                        </p:tgtEl>
                                        <p:attrNameLst>
                                          <p:attrName>style.visibility</p:attrName>
                                        </p:attrNameLst>
                                      </p:cBhvr>
                                      <p:to>
                                        <p:strVal val="visible"/>
                                      </p:to>
                                    </p:set>
                                    <p:animEffect transition="in" filter="box(out)">
                                      <p:cBhvr>
                                        <p:cTn id="26" dur="500"/>
                                        <p:tgtEl>
                                          <p:spTgt spid="56349">
                                            <p:txEl>
                                              <p:pRg st="0" end="0"/>
                                            </p:txEl>
                                          </p:spTgt>
                                        </p:tgtEl>
                                      </p:cBhvr>
                                    </p:animEffect>
                                  </p:childTnLst>
                                </p:cTn>
                              </p:par>
                            </p:childTnLst>
                          </p:cTn>
                        </p:par>
                        <p:par>
                          <p:cTn id="27" fill="hold" nodeType="afterGroup">
                            <p:stCondLst>
                              <p:cond delay="1500"/>
                            </p:stCondLst>
                            <p:childTnLst>
                              <p:par>
                                <p:cTn id="28" presetID="4" presetClass="entr" presetSubtype="32" fill="hold" nodeType="afterEffect">
                                  <p:stCondLst>
                                    <p:cond delay="0"/>
                                  </p:stCondLst>
                                  <p:childTnLst>
                                    <p:set>
                                      <p:cBhvr>
                                        <p:cTn id="29" dur="1" fill="hold">
                                          <p:stCondLst>
                                            <p:cond delay="0"/>
                                          </p:stCondLst>
                                        </p:cTn>
                                        <p:tgtEl>
                                          <p:spTgt spid="56349">
                                            <p:txEl>
                                              <p:pRg st="2" end="2"/>
                                            </p:txEl>
                                          </p:spTgt>
                                        </p:tgtEl>
                                        <p:attrNameLst>
                                          <p:attrName>style.visibility</p:attrName>
                                        </p:attrNameLst>
                                      </p:cBhvr>
                                      <p:to>
                                        <p:strVal val="visible"/>
                                      </p:to>
                                    </p:set>
                                    <p:animEffect transition="in" filter="box(out)">
                                      <p:cBhvr>
                                        <p:cTn id="30" dur="500"/>
                                        <p:tgtEl>
                                          <p:spTgt spid="56349">
                                            <p:txEl>
                                              <p:pRg st="2" end="2"/>
                                            </p:txEl>
                                          </p:spTgt>
                                        </p:tgtEl>
                                      </p:cBhvr>
                                    </p:animEffect>
                                  </p:childTnLst>
                                </p:cTn>
                              </p:par>
                            </p:childTnLst>
                          </p:cTn>
                        </p:par>
                        <p:par>
                          <p:cTn id="31" fill="hold" nodeType="afterGroup">
                            <p:stCondLst>
                              <p:cond delay="2000"/>
                            </p:stCondLst>
                            <p:childTnLst>
                              <p:par>
                                <p:cTn id="32" presetID="4" presetClass="entr" presetSubtype="32" fill="hold" nodeType="afterEffect">
                                  <p:stCondLst>
                                    <p:cond delay="0"/>
                                  </p:stCondLst>
                                  <p:childTnLst>
                                    <p:set>
                                      <p:cBhvr>
                                        <p:cTn id="33" dur="1" fill="hold">
                                          <p:stCondLst>
                                            <p:cond delay="0"/>
                                          </p:stCondLst>
                                        </p:cTn>
                                        <p:tgtEl>
                                          <p:spTgt spid="56349">
                                            <p:txEl>
                                              <p:pRg st="3" end="3"/>
                                            </p:txEl>
                                          </p:spTgt>
                                        </p:tgtEl>
                                        <p:attrNameLst>
                                          <p:attrName>style.visibility</p:attrName>
                                        </p:attrNameLst>
                                      </p:cBhvr>
                                      <p:to>
                                        <p:strVal val="visible"/>
                                      </p:to>
                                    </p:set>
                                    <p:animEffect transition="in" filter="box(out)">
                                      <p:cBhvr>
                                        <p:cTn id="34" dur="500"/>
                                        <p:tgtEl>
                                          <p:spTgt spid="56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Line 1"/>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690" name="Rectangle 2"/>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691" name="Text Box 3"/>
          <p:cNvSpPr txBox="1">
            <a:spLocks noChangeArrowheads="1"/>
          </p:cNvSpPr>
          <p:nvPr/>
        </p:nvSpPr>
        <p:spPr bwMode="auto">
          <a:xfrm>
            <a:off x="5734050" y="3373438"/>
            <a:ext cx="3565525"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4693" name="Rectangle 5"/>
          <p:cNvSpPr>
            <a:spLocks noChangeArrowheads="1"/>
          </p:cNvSpPr>
          <p:nvPr/>
        </p:nvSpPr>
        <p:spPr bwMode="auto">
          <a:xfrm>
            <a:off x="4068763" y="1154113"/>
            <a:ext cx="1647825"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7350"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7351"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7352"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7353"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15721" name="Group 10"/>
          <p:cNvGrpSpPr>
            <a:grpSpLocks/>
          </p:cNvGrpSpPr>
          <p:nvPr/>
        </p:nvGrpSpPr>
        <p:grpSpPr bwMode="auto">
          <a:xfrm>
            <a:off x="4067175" y="0"/>
            <a:ext cx="1647825" cy="1046163"/>
            <a:chOff x="2562" y="0"/>
            <a:chExt cx="1004" cy="659"/>
          </a:xfrm>
        </p:grpSpPr>
        <p:sp>
          <p:nvSpPr>
            <p:cNvPr id="114729" name="Rectangle 11"/>
            <p:cNvSpPr>
              <a:spLocks noChangeArrowheads="1"/>
            </p:cNvSpPr>
            <p:nvPr/>
          </p:nvSpPr>
          <p:spPr bwMode="auto">
            <a:xfrm>
              <a:off x="2649" y="0"/>
              <a:ext cx="862" cy="240"/>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a:solidFill>
                    <a:srgbClr val="FFFFFF"/>
                  </a:solidFill>
                  <a:effectLst>
                    <a:outerShdw blurRad="38100" dist="38100" dir="2700000" algn="tl">
                      <a:srgbClr val="DDDDDD"/>
                    </a:outerShdw>
                  </a:effectLst>
                  <a:latin typeface="Kruti Dev 010" charset="0"/>
                </a:rPr>
                <a:t>¼„ƒ fdrkcsa½</a:t>
              </a:r>
            </a:p>
          </p:txBody>
        </p:sp>
        <p:sp>
          <p:nvSpPr>
            <p:cNvPr id="114730"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731" name="Rectangle 13"/>
            <p:cNvSpPr>
              <a:spLocks noChangeArrowheads="1"/>
            </p:cNvSpPr>
            <p:nvPr/>
          </p:nvSpPr>
          <p:spPr bwMode="auto">
            <a:xfrm>
              <a:off x="2615" y="243"/>
              <a:ext cx="892" cy="405"/>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a:solidFill>
                    <a:srgbClr val="99FF66"/>
                  </a:solidFill>
                  <a:effectLst>
                    <a:outerShdw blurRad="38100" dist="38100" dir="2700000" algn="tl">
                      <a:srgbClr val="DDDDDD"/>
                    </a:outerShdw>
                  </a:effectLst>
                  <a:latin typeface="Kruti Dev 010" charset="0"/>
                </a:rPr>
                <a:t>dyhfl;k</a:t>
              </a:r>
            </a:p>
            <a:p>
              <a:pPr algn="ctr">
                <a:lnSpc>
                  <a:spcPct val="65000"/>
                </a:lnSpc>
                <a:spcBef>
                  <a:spcPts val="1063"/>
                </a:spcBef>
                <a:buClr>
                  <a:srgbClr val="99FF66"/>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a:solidFill>
                    <a:srgbClr val="99FF66"/>
                  </a:solidFill>
                  <a:effectLst>
                    <a:outerShdw blurRad="38100" dist="38100" dir="2700000" algn="tl">
                      <a:srgbClr val="DDDDDD"/>
                    </a:outerShdw>
                  </a:effectLst>
                  <a:latin typeface="Kruti Dev 010" charset="0"/>
                </a:rPr>
                <a:t>dh ckrsa</a:t>
              </a:r>
            </a:p>
          </p:txBody>
        </p:sp>
      </p:grpSp>
      <p:sp>
        <p:nvSpPr>
          <p:cNvPr id="57358"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7359"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7360"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4702" name="Rectangle 17"/>
          <p:cNvSpPr>
            <a:spLocks noChangeArrowheads="1"/>
          </p:cNvSpPr>
          <p:nvPr/>
        </p:nvSpPr>
        <p:spPr bwMode="auto">
          <a:xfrm>
            <a:off x="5903913" y="-434975"/>
            <a:ext cx="3163887" cy="2220913"/>
          </a:xfrm>
          <a:prstGeom prst="rect">
            <a:avLst/>
          </a:prstGeom>
          <a:noFill/>
          <a:ln>
            <a:noFill/>
          </a:ln>
          <a:extLst/>
        </p:spPr>
        <p:txBody>
          <a:bodyPr lIns="101308" tIns="50654" rIns="101308" bIns="50654">
            <a:spAutoFit/>
          </a:bodyPr>
          <a:lstStyle/>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4700" b="1" i="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endParaRP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4700" b="1" i="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ikSyql</a:t>
            </a: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4700" b="1" i="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ds i=</a:t>
            </a:r>
            <a:endParaRPr lang="en-GB" sz="4700" b="1" i="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endParaRPr>
          </a:p>
        </p:txBody>
      </p:sp>
      <p:sp>
        <p:nvSpPr>
          <p:cNvPr id="114703" name="Text Box 18"/>
          <p:cNvSpPr txBox="1">
            <a:spLocks noChangeArrowheads="1"/>
          </p:cNvSpPr>
          <p:nvPr/>
        </p:nvSpPr>
        <p:spPr bwMode="auto">
          <a:xfrm>
            <a:off x="852488" y="2881313"/>
            <a:ext cx="2863850" cy="36671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grpSp>
        <p:nvGrpSpPr>
          <p:cNvPr id="115727" name="Group 19"/>
          <p:cNvGrpSpPr>
            <a:grpSpLocks/>
          </p:cNvGrpSpPr>
          <p:nvPr/>
        </p:nvGrpSpPr>
        <p:grpSpPr bwMode="auto">
          <a:xfrm>
            <a:off x="742950" y="2794000"/>
            <a:ext cx="3286125" cy="793750"/>
            <a:chOff x="468" y="1760"/>
            <a:chExt cx="2070" cy="500"/>
          </a:xfrm>
        </p:grpSpPr>
        <p:sp>
          <p:nvSpPr>
            <p:cNvPr id="114727" name="AutoShape 20"/>
            <p:cNvSpPr>
              <a:spLocks noChangeArrowheads="1"/>
            </p:cNvSpPr>
            <p:nvPr/>
          </p:nvSpPr>
          <p:spPr bwMode="auto">
            <a:xfrm>
              <a:off x="616"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728" name="Rectangle 21"/>
            <p:cNvSpPr>
              <a:spLocks noChangeArrowheads="1"/>
            </p:cNvSpPr>
            <p:nvPr/>
          </p:nvSpPr>
          <p:spPr bwMode="auto">
            <a:xfrm>
              <a:off x="468" y="1808"/>
              <a:ext cx="2070" cy="452"/>
            </a:xfrm>
            <a:prstGeom prst="rect">
              <a:avLst/>
            </a:prstGeom>
            <a:noFill/>
            <a:ln>
              <a:noFill/>
            </a:ln>
            <a:extLst/>
          </p:spPr>
          <p:txBody>
            <a:bodyPr lIns="101520" tIns="50760" rIns="101520" bIns="50760">
              <a:spAutoFit/>
            </a:bodyPr>
            <a:lstStyle/>
            <a:p>
              <a:pPr algn="ctr">
                <a:lnSpc>
                  <a:spcPct val="100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^^vU;tkfr lwvj dk ekal [kkrs Fks**</a:t>
              </a:r>
              <a:endParaRPr lang="en-GB" sz="20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endParaRPr>
            </a:p>
          </p:txBody>
        </p:sp>
      </p:grpSp>
      <p:sp>
        <p:nvSpPr>
          <p:cNvPr id="114705" name="Rectangle 22"/>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706" name="Text Box 23"/>
          <p:cNvSpPr txBox="1">
            <a:spLocks noChangeArrowheads="1"/>
          </p:cNvSpPr>
          <p:nvPr/>
        </p:nvSpPr>
        <p:spPr bwMode="auto">
          <a:xfrm>
            <a:off x="5734050" y="3373438"/>
            <a:ext cx="3565525"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57368" name="Rectangle 24"/>
          <p:cNvSpPr>
            <a:spLocks noChangeArrowheads="1"/>
          </p:cNvSpPr>
          <p:nvPr/>
        </p:nvSpPr>
        <p:spPr bwMode="auto">
          <a:xfrm>
            <a:off x="3983038" y="3243263"/>
            <a:ext cx="1768475" cy="2034429"/>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rPr>
              <a:t>ƒ fFkLlyquhfd;ksa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rPr>
              <a:t>„ fFkLlyquhfd;ksa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rPr>
              <a:t>ƒ rheqfFk;ql</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rPr>
              <a:t>„ rheqfFk;ql</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rPr>
              <a:t>rhrql</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p:txBody>
      </p:sp>
      <p:sp>
        <p:nvSpPr>
          <p:cNvPr id="114708" name="Rectangle 25"/>
          <p:cNvSpPr>
            <a:spLocks noChangeArrowheads="1"/>
          </p:cNvSpPr>
          <p:nvPr/>
        </p:nvSpPr>
        <p:spPr bwMode="auto">
          <a:xfrm>
            <a:off x="3983038" y="2333625"/>
            <a:ext cx="1768475" cy="1508773"/>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xykfr;k</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bfQfl;ksa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fQfyfIi;ksa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dqyqfLl;ksa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14709" name="Rectangle 26"/>
          <p:cNvSpPr>
            <a:spLocks noChangeArrowheads="1"/>
          </p:cNvSpPr>
          <p:nvPr/>
        </p:nvSpPr>
        <p:spPr bwMode="auto">
          <a:xfrm>
            <a:off x="3983038" y="1744663"/>
            <a:ext cx="1768475" cy="1099302"/>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jksfe;ksa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14710" name="Rectangle 27"/>
          <p:cNvSpPr>
            <a:spLocks noChangeArrowheads="1"/>
          </p:cNvSpPr>
          <p:nvPr/>
        </p:nvSpPr>
        <p:spPr bwMode="auto">
          <a:xfrm>
            <a:off x="3967163" y="742928"/>
            <a:ext cx="1768475" cy="1271848"/>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u="sng"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dh vksj ls</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a:t>
            </a:r>
            <a:endParaRPr lang="en-GB" sz="20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57372" name="Line 28"/>
          <p:cNvSpPr>
            <a:spLocks noChangeShapeType="1"/>
          </p:cNvSpPr>
          <p:nvPr/>
        </p:nvSpPr>
        <p:spPr bwMode="auto">
          <a:xfrm>
            <a:off x="3603625" y="3049588"/>
            <a:ext cx="758825" cy="1587"/>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4" name="Group 29"/>
          <p:cNvGrpSpPr>
            <a:grpSpLocks/>
          </p:cNvGrpSpPr>
          <p:nvPr/>
        </p:nvGrpSpPr>
        <p:grpSpPr bwMode="auto">
          <a:xfrm>
            <a:off x="695325" y="3516313"/>
            <a:ext cx="3532188" cy="1433512"/>
            <a:chOff x="438" y="2215"/>
            <a:chExt cx="2225" cy="903"/>
          </a:xfrm>
        </p:grpSpPr>
        <p:grpSp>
          <p:nvGrpSpPr>
            <p:cNvPr id="115749" name="Group 30"/>
            <p:cNvGrpSpPr>
              <a:grpSpLocks/>
            </p:cNvGrpSpPr>
            <p:nvPr/>
          </p:nvGrpSpPr>
          <p:grpSpPr bwMode="auto">
            <a:xfrm>
              <a:off x="438" y="2215"/>
              <a:ext cx="2006" cy="903"/>
              <a:chOff x="438" y="2215"/>
              <a:chExt cx="2006" cy="903"/>
            </a:xfrm>
          </p:grpSpPr>
          <p:sp>
            <p:nvSpPr>
              <p:cNvPr id="114725" name="AutoShape 31"/>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726" name="Rectangle 32"/>
              <p:cNvSpPr>
                <a:spLocks noChangeArrowheads="1"/>
              </p:cNvSpPr>
              <p:nvPr/>
            </p:nvSpPr>
            <p:spPr bwMode="auto">
              <a:xfrm>
                <a:off x="438" y="2301"/>
                <a:ext cx="2006" cy="817"/>
              </a:xfrm>
              <a:prstGeom prst="rect">
                <a:avLst/>
              </a:prstGeom>
              <a:noFill/>
              <a:ln>
                <a:noFill/>
              </a:ln>
              <a:extLst/>
            </p:spPr>
            <p:txBody>
              <a:bodyPr lIns="90360" tIns="44280" rIns="90360" bIns="44280">
                <a:spAutoFit/>
              </a:bodyPr>
              <a:lstStyle/>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rPr>
                  <a:t>dyhfl;k dk [ktkaph</a:t>
                </a:r>
                <a:endParaRPr lang="en-GB" altLang="ja-JP"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rPr>
                  <a:t>'kksd eukrk gS %</a:t>
                </a:r>
              </a:p>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rPr>
                  <a:t>^^os Mjiksd n'keka'k nsus okys**</a:t>
                </a:r>
                <a:endParaRPr lang="en-GB" altLang="ja-JP" sz="1700" b="1" dirty="0">
                  <a:ln>
                    <a:solidFill>
                      <a:srgbClr val="FFFF00"/>
                    </a:solidFill>
                  </a:ln>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700" b="1" dirty="0">
                  <a:solidFill>
                    <a:srgbClr val="FFFF00"/>
                  </a:solidFill>
                  <a:effectLst>
                    <a:outerShdw blurRad="38100" dist="38100" dir="2700000" algn="tl">
                      <a:srgbClr val="C0C0C0"/>
                    </a:outerShdw>
                  </a:effectLst>
                  <a:latin typeface="Kruti Dev 010" pitchFamily="2" charset="0"/>
                  <a:ea typeface="ＭＳ Ｐゴシック" pitchFamily="-84" charset="-128"/>
                  <a:cs typeface="+mn-cs"/>
                </a:endParaRPr>
              </a:p>
            </p:txBody>
          </p:sp>
        </p:grpSp>
        <p:sp>
          <p:nvSpPr>
            <p:cNvPr id="57377" name="Line 33"/>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grpSp>
        <p:nvGrpSpPr>
          <p:cNvPr id="115736" name="Group 34"/>
          <p:cNvGrpSpPr>
            <a:grpSpLocks/>
          </p:cNvGrpSpPr>
          <p:nvPr/>
        </p:nvGrpSpPr>
        <p:grpSpPr bwMode="auto">
          <a:xfrm>
            <a:off x="977900" y="1722438"/>
            <a:ext cx="2892425" cy="930275"/>
            <a:chOff x="616" y="1085"/>
            <a:chExt cx="1822" cy="586"/>
          </a:xfrm>
        </p:grpSpPr>
        <p:sp>
          <p:nvSpPr>
            <p:cNvPr id="114721" name="AutoShape 3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4722" name="Rectangle 36"/>
            <p:cNvSpPr>
              <a:spLocks noChangeArrowheads="1"/>
            </p:cNvSpPr>
            <p:nvPr/>
          </p:nvSpPr>
          <p:spPr bwMode="auto">
            <a:xfrm>
              <a:off x="616" y="1170"/>
              <a:ext cx="1822" cy="448"/>
            </a:xfrm>
            <a:prstGeom prst="rect">
              <a:avLst/>
            </a:prstGeom>
            <a:noFill/>
            <a:ln>
              <a:noFill/>
            </a:ln>
            <a:extLst/>
          </p:spPr>
          <p:txBody>
            <a:bodyPr lIns="90360" tIns="44280" rIns="90360" bIns="44280">
              <a:spAutoFit/>
            </a:bodyPr>
            <a:lstStyle/>
            <a:p>
              <a:pPr algn="ctr">
                <a:lnSpc>
                  <a:spcPct val="65000"/>
                </a:lnSpc>
                <a:spcBef>
                  <a:spcPts val="1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a:solidFill>
                    <a:srgbClr val="FFFFFF"/>
                  </a:solidFill>
                  <a:effectLst>
                    <a:outerShdw blurRad="38100" dist="38100" dir="2700000" algn="tl">
                      <a:srgbClr val="DDDDDD"/>
                    </a:outerShdw>
                  </a:effectLst>
                  <a:latin typeface="Kruti Dev 010" charset="0"/>
                </a:rPr>
                <a:t>^^ jksfe;ksa</a:t>
              </a:r>
            </a:p>
            <a:p>
              <a:pPr algn="ctr">
                <a:lnSpc>
                  <a:spcPct val="65000"/>
                </a:lnSpc>
                <a:spcBef>
                  <a:spcPts val="1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a:solidFill>
                    <a:srgbClr val="FFFFFF"/>
                  </a:solidFill>
                  <a:effectLst>
                    <a:outerShdw blurRad="38100" dist="38100" dir="2700000" algn="tl">
                      <a:srgbClr val="DDDDDD"/>
                    </a:outerShdw>
                  </a:effectLst>
                  <a:latin typeface="Kruti Dev 010" charset="0"/>
                </a:rPr>
                <a:t>„ dqjafFk;ksa**</a:t>
              </a:r>
              <a:endParaRPr lang="en-GB" sz="2400" b="1">
                <a:solidFill>
                  <a:srgbClr val="FFFFFF"/>
                </a:solidFill>
                <a:effectLst>
                  <a:outerShdw blurRad="38100" dist="38100" dir="2700000" algn="tl">
                    <a:srgbClr val="DDDDDD"/>
                  </a:outerShdw>
                </a:effectLst>
                <a:latin typeface="Kruti Dev 010" charset="0"/>
              </a:endParaRPr>
            </a:p>
          </p:txBody>
        </p:sp>
      </p:grpSp>
      <p:sp>
        <p:nvSpPr>
          <p:cNvPr id="57381" name="Line 37"/>
          <p:cNvSpPr>
            <a:spLocks noChangeShapeType="1"/>
          </p:cNvSpPr>
          <p:nvPr/>
        </p:nvSpPr>
        <p:spPr bwMode="auto">
          <a:xfrm flipV="1">
            <a:off x="3411538" y="2179638"/>
            <a:ext cx="758825" cy="952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4715" name="Rectangle 38"/>
          <p:cNvSpPr>
            <a:spLocks noChangeArrowheads="1"/>
          </p:cNvSpPr>
          <p:nvPr/>
        </p:nvSpPr>
        <p:spPr bwMode="auto">
          <a:xfrm>
            <a:off x="5592763" y="3489325"/>
            <a:ext cx="571500" cy="1223963"/>
          </a:xfrm>
          <a:prstGeom prst="rect">
            <a:avLst/>
          </a:prstGeom>
          <a:noFill/>
          <a:ln>
            <a:noFill/>
          </a:ln>
          <a:extLst/>
        </p:spPr>
        <p:txBody>
          <a:bodyPr lIns="90176" tIns="44189" rIns="90176" bIns="44189">
            <a:spAutoFit/>
          </a:bodyPr>
          <a:lstStyle/>
          <a:p>
            <a:pPr>
              <a:lnSpc>
                <a:spcPct val="100000"/>
              </a:lnSpc>
              <a:spcBef>
                <a:spcPts val="4500"/>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a:solidFill>
                  <a:srgbClr val="FC0128"/>
                </a:solidFill>
                <a:effectLst>
                  <a:outerShdw blurRad="38100" dist="38100" dir="2700000" algn="tl">
                    <a:srgbClr val="DDDDDD"/>
                  </a:outerShdw>
                </a:effectLst>
                <a:latin typeface="Kruti Dev 010" charset="0"/>
              </a:rPr>
              <a:t>}</a:t>
            </a:r>
          </a:p>
        </p:txBody>
      </p:sp>
      <p:sp>
        <p:nvSpPr>
          <p:cNvPr id="57383" name="Rectangle 39"/>
          <p:cNvSpPr>
            <a:spLocks noChangeArrowheads="1"/>
          </p:cNvSpPr>
          <p:nvPr/>
        </p:nvSpPr>
        <p:spPr bwMode="auto">
          <a:xfrm>
            <a:off x="606425" y="4732338"/>
            <a:ext cx="3241675" cy="2879725"/>
          </a:xfrm>
          <a:prstGeom prst="rect">
            <a:avLst/>
          </a:prstGeom>
          <a:noFill/>
          <a:ln>
            <a:noFill/>
          </a:ln>
          <a:extLst/>
        </p:spPr>
        <p:txBody>
          <a:bodyPr lIns="101308" tIns="50654" rIns="101308" bIns="50654">
            <a:spAutoFit/>
          </a:bodyPr>
          <a:lstStyle/>
          <a:p>
            <a:pPr algn="r">
              <a:lnSpc>
                <a:spcPct val="80000"/>
              </a:lnSpc>
              <a:spcBef>
                <a:spcPts val="181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900" b="1">
                <a:solidFill>
                  <a:srgbClr val="FFFFFF"/>
                </a:solidFill>
                <a:effectLst>
                  <a:outerShdw blurRad="38100" dist="38100" dir="2700000" algn="tl">
                    <a:srgbClr val="DDDDDD"/>
                  </a:outerShdw>
                </a:effectLst>
                <a:latin typeface="Kruti Dev 010" charset="0"/>
              </a:rPr>
              <a:t>ƒ fFkLlyquhfd;ksa</a:t>
            </a:r>
          </a:p>
          <a:p>
            <a:pPr algn="r">
              <a:lnSpc>
                <a:spcPct val="80000"/>
              </a:lnSpc>
              <a:spcBef>
                <a:spcPts val="181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900" b="1">
                <a:solidFill>
                  <a:srgbClr val="FFFFFF"/>
                </a:solidFill>
                <a:effectLst>
                  <a:outerShdw blurRad="38100" dist="38100" dir="2700000" algn="tl">
                    <a:srgbClr val="DDDDDD"/>
                  </a:outerShdw>
                </a:effectLst>
                <a:latin typeface="Kruti Dev 010" charset="0"/>
              </a:rPr>
              <a:t>„ fFkLlyquhfd;ksa</a:t>
            </a:r>
          </a:p>
          <a:p>
            <a:pPr algn="r">
              <a:lnSpc>
                <a:spcPct val="80000"/>
              </a:lnSpc>
              <a:spcBef>
                <a:spcPts val="181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900" b="1">
                <a:solidFill>
                  <a:srgbClr val="FFFFFF"/>
                </a:solidFill>
                <a:effectLst>
                  <a:outerShdw blurRad="38100" dist="38100" dir="2700000" algn="tl">
                    <a:srgbClr val="DDDDDD"/>
                  </a:outerShdw>
                </a:effectLst>
                <a:latin typeface="Kruti Dev 010" charset="0"/>
              </a:rPr>
              <a:t>ƒ rheqfFk;ql</a:t>
            </a:r>
          </a:p>
          <a:p>
            <a:pPr algn="r">
              <a:lnSpc>
                <a:spcPct val="80000"/>
              </a:lnSpc>
              <a:spcBef>
                <a:spcPts val="181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900" b="1">
                <a:solidFill>
                  <a:srgbClr val="FFFFFF"/>
                </a:solidFill>
                <a:effectLst>
                  <a:outerShdw blurRad="38100" dist="38100" dir="2700000" algn="tl">
                    <a:srgbClr val="DDDDDD"/>
                  </a:outerShdw>
                </a:effectLst>
                <a:latin typeface="Kruti Dev 010" charset="0"/>
              </a:rPr>
              <a:t>„ Timothy</a:t>
            </a:r>
          </a:p>
          <a:p>
            <a:pPr algn="r">
              <a:lnSpc>
                <a:spcPct val="80000"/>
              </a:lnSpc>
              <a:spcBef>
                <a:spcPts val="181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900" b="1">
                <a:solidFill>
                  <a:srgbClr val="FFFFFF"/>
                </a:solidFill>
                <a:effectLst>
                  <a:outerShdw blurRad="38100" dist="38100" dir="2700000" algn="tl">
                    <a:srgbClr val="DDDDDD"/>
                  </a:outerShdw>
                </a:effectLst>
                <a:latin typeface="Kruti Dev 010" charset="0"/>
              </a:rPr>
              <a:t>rhrql</a:t>
            </a:r>
          </a:p>
        </p:txBody>
      </p:sp>
      <p:sp>
        <p:nvSpPr>
          <p:cNvPr id="114717" name="Text Box 40"/>
          <p:cNvSpPr txBox="1">
            <a:spLocks noChangeArrowheads="1"/>
          </p:cNvSpPr>
          <p:nvPr/>
        </p:nvSpPr>
        <p:spPr bwMode="auto">
          <a:xfrm>
            <a:off x="9696450" y="1588"/>
            <a:ext cx="279400" cy="40163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114718" name="Text Box 41"/>
          <p:cNvSpPr txBox="1">
            <a:spLocks noChangeArrowheads="1"/>
          </p:cNvSpPr>
          <p:nvPr/>
        </p:nvSpPr>
        <p:spPr bwMode="auto">
          <a:xfrm>
            <a:off x="8821738" y="7410450"/>
            <a:ext cx="184150" cy="244475"/>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4719" name="Text Box 42"/>
          <p:cNvSpPr txBox="1">
            <a:spLocks noChangeArrowheads="1"/>
          </p:cNvSpPr>
          <p:nvPr/>
        </p:nvSpPr>
        <p:spPr bwMode="auto">
          <a:xfrm>
            <a:off x="9191625" y="7410450"/>
            <a:ext cx="290513" cy="247650"/>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54</a:t>
            </a:r>
          </a:p>
        </p:txBody>
      </p:sp>
      <p:sp>
        <p:nvSpPr>
          <p:cNvPr id="114720" name="Text Box 43"/>
          <p:cNvSpPr txBox="1">
            <a:spLocks noChangeArrowheads="1"/>
          </p:cNvSpPr>
          <p:nvPr/>
        </p:nvSpPr>
        <p:spPr bwMode="auto">
          <a:xfrm>
            <a:off x="9566275" y="7348538"/>
            <a:ext cx="269875" cy="341312"/>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1</a:t>
            </a:r>
          </a:p>
        </p:txBody>
      </p:sp>
      <p:pic>
        <p:nvPicPr>
          <p:cNvPr id="115744"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49" name="Rectangle 4"/>
          <p:cNvSpPr>
            <a:spLocks noChangeArrowheads="1"/>
          </p:cNvSpPr>
          <p:nvPr/>
        </p:nvSpPr>
        <p:spPr bwMode="auto">
          <a:xfrm>
            <a:off x="5921374" y="2224088"/>
            <a:ext cx="4137026" cy="4026449"/>
          </a:xfrm>
          <a:prstGeom prst="rect">
            <a:avLst/>
          </a:prstGeom>
          <a:noFill/>
          <a:ln>
            <a:noFill/>
          </a:ln>
          <a:extLst/>
        </p:spPr>
        <p:txBody>
          <a:bodyPr lIns="101308" tIns="50654" rIns="101308" bIns="50654">
            <a:spAutoFit/>
          </a:bodyPr>
          <a:lstStyle/>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iwohZ dyhfl;k</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ds fy;s</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mldh egRoiw.kZ</a:t>
            </a:r>
          </a:p>
          <a:p>
            <a:pPr>
              <a:lnSpc>
                <a:spcPct val="150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f'k{kk;sa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7368"/>
                                        </p:tgtEl>
                                        <p:attrNameLst>
                                          <p:attrName>style.visibility</p:attrName>
                                        </p:attrNameLst>
                                      </p:cBhvr>
                                      <p:to>
                                        <p:strVal val="visible"/>
                                      </p:to>
                                    </p:set>
                                    <p:anim calcmode="lin" valueType="num">
                                      <p:cBhvr>
                                        <p:cTn id="7" dur="500" fill="hold"/>
                                        <p:tgtEl>
                                          <p:spTgt spid="57368"/>
                                        </p:tgtEl>
                                        <p:attrNameLst>
                                          <p:attrName>ppt_w</p:attrName>
                                        </p:attrNameLst>
                                      </p:cBhvr>
                                      <p:tavLst>
                                        <p:tav tm="100000">
                                          <p:val>
                                            <p:strVal val="(6*min(ma#ppt_x(#ppt_w*#ppt_h,.3),1)-7.4)/-.7*#ppt_w"/>
                                          </p:val>
                                        </p:tav>
                                        <p:tav>
                                          <p:val>
                                            <p:strVal val="#ppt_w"/>
                                          </p:val>
                                        </p:tav>
                                      </p:tavLst>
                                    </p:anim>
                                    <p:anim calcmode="lin" valueType="num">
                                      <p:cBhvr>
                                        <p:cTn id="8" dur="500" fill="hold"/>
                                        <p:tgtEl>
                                          <p:spTgt spid="57368"/>
                                        </p:tgtEl>
                                        <p:attrNameLst>
                                          <p:attrName>ppt_h</p:attrName>
                                        </p:attrNameLst>
                                      </p:cBhvr>
                                      <p:tavLst>
                                        <p:tav tm="100000">
                                          <p:val>
                                            <p:strVal val="(6*min(ma#ppt_x(#ppt_w*#ppt_h,.3),1)-7.4)/-.7*#ppt_h"/>
                                          </p:val>
                                        </p:tav>
                                        <p:tav>
                                          <p:val>
                                            <p:strVal val="#ppt_h"/>
                                          </p:val>
                                        </p:tav>
                                      </p:tavLst>
                                    </p:anim>
                                    <p:anim calcmode="lin" valueType="num">
                                      <p:cBhvr>
                                        <p:cTn id="9" dur="500" fill="hold"/>
                                        <p:tgtEl>
                                          <p:spTgt spid="57368"/>
                                        </p:tgtEl>
                                        <p:attrNameLst>
                                          <p:attrName>ppt_x</p:attrName>
                                        </p:attrNameLst>
                                      </p:cBhvr>
                                      <p:tavLst>
                                        <p:tav tm="100000">
                                          <p:val>
                                            <p:fltVal val="0.5"/>
                                          </p:val>
                                        </p:tav>
                                        <p:tav>
                                          <p:val>
                                            <p:strVal val="#ppt_x"/>
                                          </p:val>
                                        </p:tav>
                                      </p:tavLst>
                                    </p:anim>
                                    <p:anim calcmode="lin" valueType="num">
                                      <p:cBhvr>
                                        <p:cTn id="10" dur="500" fill="hold"/>
                                        <p:tgtEl>
                                          <p:spTgt spid="57368"/>
                                        </p:tgtEl>
                                        <p:attrNameLst>
                                          <p:attrName>ppt_y</p:attrName>
                                        </p:attrNameLst>
                                      </p:cBhvr>
                                      <p:tavLst>
                                        <p:tav tm="100000">
                                          <p:val>
                                            <p:strVal val="1+(6*min(ma#ppt_x(#ppt_w*#ppt_h,.3),1)-7.4)/-.7*#ppt_h/2"/>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p:val>
                                            <p:strVal val="#ppt_y"/>
                                          </p:val>
                                        </p:tav>
                                      </p:tavLst>
                                    </p:anim>
                                  </p:childTnLst>
                                </p:cTn>
                              </p:par>
                            </p:childTnLst>
                          </p:cTn>
                        </p:par>
                        <p:par>
                          <p:cTn id="19" fill="hold" nodeType="afterGroup">
                            <p:stCondLst>
                              <p:cond delay="0"/>
                            </p:stCondLst>
                            <p:childTnLst>
                              <p:par>
                                <p:cTn id="20" presetID="4" presetClass="entr" presetSubtype="32" fill="hold" nodeType="afterEffect">
                                  <p:stCondLst>
                                    <p:cond delay="0"/>
                                  </p:stCondLst>
                                  <p:childTnLst>
                                    <p:set>
                                      <p:cBhvr>
                                        <p:cTn id="21" dur="1" fill="hold">
                                          <p:stCondLst>
                                            <p:cond delay="0"/>
                                          </p:stCondLst>
                                        </p:cTn>
                                        <p:tgtEl>
                                          <p:spTgt spid="57383">
                                            <p:txEl>
                                              <p:pRg st="0" end="0"/>
                                            </p:txEl>
                                          </p:spTgt>
                                        </p:tgtEl>
                                        <p:attrNameLst>
                                          <p:attrName>style.visibility</p:attrName>
                                        </p:attrNameLst>
                                      </p:cBhvr>
                                      <p:to>
                                        <p:strVal val="visible"/>
                                      </p:to>
                                    </p:set>
                                    <p:animEffect transition="in" filter="box(out)">
                                      <p:cBhvr>
                                        <p:cTn id="22" dur="500"/>
                                        <p:tgtEl>
                                          <p:spTgt spid="57383">
                                            <p:txEl>
                                              <p:pRg st="0" end="0"/>
                                            </p:txEl>
                                          </p:spTgt>
                                        </p:tgtEl>
                                      </p:cBhvr>
                                    </p:animEffect>
                                  </p:childTnLst>
                                </p:cTn>
                              </p:par>
                            </p:childTnLst>
                          </p:cTn>
                        </p:par>
                        <p:par>
                          <p:cTn id="23" fill="hold" nodeType="afterGroup">
                            <p:stCondLst>
                              <p:cond delay="0"/>
                            </p:stCondLst>
                            <p:childTnLst>
                              <p:par>
                                <p:cTn id="24" presetID="4" presetClass="entr" presetSubtype="32" fill="hold" nodeType="afterEffect">
                                  <p:stCondLst>
                                    <p:cond delay="0"/>
                                  </p:stCondLst>
                                  <p:childTnLst>
                                    <p:set>
                                      <p:cBhvr>
                                        <p:cTn id="25" dur="1" fill="hold">
                                          <p:stCondLst>
                                            <p:cond delay="0"/>
                                          </p:stCondLst>
                                        </p:cTn>
                                        <p:tgtEl>
                                          <p:spTgt spid="57383">
                                            <p:txEl>
                                              <p:pRg st="1" end="1"/>
                                            </p:txEl>
                                          </p:spTgt>
                                        </p:tgtEl>
                                        <p:attrNameLst>
                                          <p:attrName>style.visibility</p:attrName>
                                        </p:attrNameLst>
                                      </p:cBhvr>
                                      <p:to>
                                        <p:strVal val="visible"/>
                                      </p:to>
                                    </p:set>
                                    <p:animEffect transition="in" filter="box(out)">
                                      <p:cBhvr>
                                        <p:cTn id="26" dur="500"/>
                                        <p:tgtEl>
                                          <p:spTgt spid="57383">
                                            <p:txEl>
                                              <p:pRg st="1" end="1"/>
                                            </p:txEl>
                                          </p:spTgt>
                                        </p:tgtEl>
                                      </p:cBhvr>
                                    </p:animEffect>
                                  </p:childTnLst>
                                </p:cTn>
                              </p:par>
                            </p:childTnLst>
                          </p:cTn>
                        </p:par>
                        <p:par>
                          <p:cTn id="27" fill="hold" nodeType="afterGroup">
                            <p:stCondLst>
                              <p:cond delay="0"/>
                            </p:stCondLst>
                            <p:childTnLst>
                              <p:par>
                                <p:cTn id="28" presetID="4" presetClass="entr" presetSubtype="32" fill="hold" nodeType="afterEffect">
                                  <p:stCondLst>
                                    <p:cond delay="0"/>
                                  </p:stCondLst>
                                  <p:childTnLst>
                                    <p:set>
                                      <p:cBhvr>
                                        <p:cTn id="29" dur="1" fill="hold">
                                          <p:stCondLst>
                                            <p:cond delay="0"/>
                                          </p:stCondLst>
                                        </p:cTn>
                                        <p:tgtEl>
                                          <p:spTgt spid="57383">
                                            <p:txEl>
                                              <p:pRg st="2" end="2"/>
                                            </p:txEl>
                                          </p:spTgt>
                                        </p:tgtEl>
                                        <p:attrNameLst>
                                          <p:attrName>style.visibility</p:attrName>
                                        </p:attrNameLst>
                                      </p:cBhvr>
                                      <p:to>
                                        <p:strVal val="visible"/>
                                      </p:to>
                                    </p:set>
                                    <p:animEffect transition="in" filter="box(out)">
                                      <p:cBhvr>
                                        <p:cTn id="30" dur="500"/>
                                        <p:tgtEl>
                                          <p:spTgt spid="57383">
                                            <p:txEl>
                                              <p:pRg st="2" end="2"/>
                                            </p:txEl>
                                          </p:spTgt>
                                        </p:tgtEl>
                                      </p:cBhvr>
                                    </p:animEffect>
                                  </p:childTnLst>
                                </p:cTn>
                              </p:par>
                            </p:childTnLst>
                          </p:cTn>
                        </p:par>
                        <p:par>
                          <p:cTn id="31" fill="hold" nodeType="afterGroup">
                            <p:stCondLst>
                              <p:cond delay="0"/>
                            </p:stCondLst>
                            <p:childTnLst>
                              <p:par>
                                <p:cTn id="32" presetID="4" presetClass="entr" presetSubtype="32" fill="hold" nodeType="afterEffect">
                                  <p:stCondLst>
                                    <p:cond delay="0"/>
                                  </p:stCondLst>
                                  <p:childTnLst>
                                    <p:set>
                                      <p:cBhvr>
                                        <p:cTn id="33" dur="1" fill="hold">
                                          <p:stCondLst>
                                            <p:cond delay="0"/>
                                          </p:stCondLst>
                                        </p:cTn>
                                        <p:tgtEl>
                                          <p:spTgt spid="57383">
                                            <p:txEl>
                                              <p:pRg st="3" end="3"/>
                                            </p:txEl>
                                          </p:spTgt>
                                        </p:tgtEl>
                                        <p:attrNameLst>
                                          <p:attrName>style.visibility</p:attrName>
                                        </p:attrNameLst>
                                      </p:cBhvr>
                                      <p:to>
                                        <p:strVal val="visible"/>
                                      </p:to>
                                    </p:set>
                                    <p:animEffect transition="in" filter="box(out)">
                                      <p:cBhvr>
                                        <p:cTn id="34" dur="500"/>
                                        <p:tgtEl>
                                          <p:spTgt spid="57383">
                                            <p:txEl>
                                              <p:pRg st="3" end="3"/>
                                            </p:txEl>
                                          </p:spTgt>
                                        </p:tgtEl>
                                      </p:cBhvr>
                                    </p:animEffect>
                                  </p:childTnLst>
                                </p:cTn>
                              </p:par>
                            </p:childTnLst>
                          </p:cTn>
                        </p:par>
                        <p:par>
                          <p:cTn id="35" fill="hold" nodeType="afterGroup">
                            <p:stCondLst>
                              <p:cond delay="0"/>
                            </p:stCondLst>
                            <p:childTnLst>
                              <p:par>
                                <p:cTn id="36" presetID="4" presetClass="entr" presetSubtype="32" fill="hold" nodeType="afterEffect">
                                  <p:stCondLst>
                                    <p:cond delay="0"/>
                                  </p:stCondLst>
                                  <p:childTnLst>
                                    <p:set>
                                      <p:cBhvr>
                                        <p:cTn id="37" dur="1" fill="hold">
                                          <p:stCondLst>
                                            <p:cond delay="0"/>
                                          </p:stCondLst>
                                        </p:cTn>
                                        <p:tgtEl>
                                          <p:spTgt spid="57383">
                                            <p:txEl>
                                              <p:pRg st="4" end="4"/>
                                            </p:txEl>
                                          </p:spTgt>
                                        </p:tgtEl>
                                        <p:attrNameLst>
                                          <p:attrName>style.visibility</p:attrName>
                                        </p:attrNameLst>
                                      </p:cBhvr>
                                      <p:to>
                                        <p:strVal val="visible"/>
                                      </p:to>
                                    </p:set>
                                    <p:animEffect transition="in" filter="box(out)">
                                      <p:cBhvr>
                                        <p:cTn id="38" dur="500"/>
                                        <p:tgtEl>
                                          <p:spTgt spid="573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0" name="Rectangle 17"/>
          <p:cNvSpPr>
            <a:spLocks noChangeArrowheads="1"/>
          </p:cNvSpPr>
          <p:nvPr/>
        </p:nvSpPr>
        <p:spPr bwMode="auto">
          <a:xfrm>
            <a:off x="5957894" y="-542956"/>
            <a:ext cx="3163887" cy="2600417"/>
          </a:xfrm>
          <a:prstGeom prst="rect">
            <a:avLst/>
          </a:prstGeom>
          <a:noFill/>
          <a:ln>
            <a:noFill/>
          </a:ln>
          <a:extLst/>
        </p:spPr>
        <p:txBody>
          <a:bodyPr lIns="101308" tIns="50654" rIns="101308" bIns="50654">
            <a:spAutoFit/>
          </a:bodyPr>
          <a:lstStyle/>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6000" b="1" i="1" dirty="0">
              <a:ln>
                <a:solidFill>
                  <a:schemeClr val="bg1"/>
                </a:solidFill>
              </a:ln>
              <a:solidFill>
                <a:srgbClr val="FFFFFF"/>
              </a:solidFill>
              <a:latin typeface="Kruti Dev 010" pitchFamily="2" charset="0"/>
              <a:ea typeface="ＭＳ Ｐゴシック" pitchFamily="-84" charset="-128"/>
              <a:cs typeface="+mn-cs"/>
            </a:endParaRP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000" b="1" i="1" dirty="0">
                <a:ln>
                  <a:solidFill>
                    <a:schemeClr val="bg1"/>
                  </a:solidFill>
                </a:ln>
                <a:solidFill>
                  <a:srgbClr val="FFFFFF"/>
                </a:solidFill>
                <a:latin typeface="Kruti Dev 010" pitchFamily="2" charset="0"/>
                <a:ea typeface="ＭＳ Ｐゴシック" pitchFamily="-84" charset="-128"/>
                <a:cs typeface="+mn-cs"/>
              </a:rPr>
              <a:t>ikSyql</a:t>
            </a: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000" b="1" i="1" dirty="0">
                <a:ln>
                  <a:solidFill>
                    <a:schemeClr val="bg1"/>
                  </a:solidFill>
                </a:ln>
                <a:solidFill>
                  <a:srgbClr val="FFFFFF"/>
                </a:solidFill>
                <a:latin typeface="Kruti Dev 010" pitchFamily="2" charset="0"/>
                <a:ea typeface="ＭＳ Ｐゴシック" pitchFamily="-84" charset="-128"/>
                <a:cs typeface="+mn-cs"/>
              </a:rPr>
              <a:t>ds i=</a:t>
            </a:r>
            <a:endParaRPr lang="en-GB" sz="6000" b="1" i="1" dirty="0">
              <a:ln>
                <a:solidFill>
                  <a:schemeClr val="bg1"/>
                </a:solidFill>
              </a:ln>
              <a:solidFill>
                <a:srgbClr val="FFFFFF"/>
              </a:solidFill>
              <a:latin typeface="Kruti Dev 010" pitchFamily="2" charset="0"/>
              <a:ea typeface="ＭＳ Ｐゴシック" pitchFamily="-84" charset="-128"/>
              <a:cs typeface="+mn-cs"/>
            </a:endParaRPr>
          </a:p>
        </p:txBody>
      </p:sp>
      <p:grpSp>
        <p:nvGrpSpPr>
          <p:cNvPr id="2" name="Group 32"/>
          <p:cNvGrpSpPr>
            <a:grpSpLocks/>
          </p:cNvGrpSpPr>
          <p:nvPr/>
        </p:nvGrpSpPr>
        <p:grpSpPr bwMode="auto">
          <a:xfrm>
            <a:off x="-685800" y="4700588"/>
            <a:ext cx="6215063" cy="828675"/>
            <a:chOff x="251" y="2961"/>
            <a:chExt cx="2790" cy="522"/>
          </a:xfrm>
        </p:grpSpPr>
        <p:grpSp>
          <p:nvGrpSpPr>
            <p:cNvPr id="117808" name="Group 33"/>
            <p:cNvGrpSpPr>
              <a:grpSpLocks/>
            </p:cNvGrpSpPr>
            <p:nvPr/>
          </p:nvGrpSpPr>
          <p:grpSpPr bwMode="auto">
            <a:xfrm>
              <a:off x="251" y="2961"/>
              <a:ext cx="2790" cy="522"/>
              <a:chOff x="251" y="2961"/>
              <a:chExt cx="2790" cy="522"/>
            </a:xfrm>
          </p:grpSpPr>
          <p:sp>
            <p:nvSpPr>
              <p:cNvPr id="116776" name="AutoShape 34"/>
              <p:cNvSpPr>
                <a:spLocks noChangeArrowheads="1"/>
              </p:cNvSpPr>
              <p:nvPr/>
            </p:nvSpPr>
            <p:spPr bwMode="auto">
              <a:xfrm>
                <a:off x="573"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ln>
                    <a:solidFill>
                      <a:srgbClr val="FFFF00"/>
                    </a:solidFill>
                  </a:ln>
                  <a:effectLst>
                    <a:outerShdw blurRad="50800" dist="63500" dir="2700000" algn="tl" rotWithShape="0">
                      <a:srgbClr val="000000"/>
                    </a:outerShdw>
                  </a:effectLst>
                  <a:latin typeface="Kruti Dev 010" pitchFamily="2" charset="0"/>
                </a:endParaRPr>
              </a:p>
            </p:txBody>
          </p:sp>
          <p:sp>
            <p:nvSpPr>
              <p:cNvPr id="116777" name="Rectangle 35"/>
              <p:cNvSpPr>
                <a:spLocks noChangeArrowheads="1"/>
              </p:cNvSpPr>
              <p:nvPr/>
            </p:nvSpPr>
            <p:spPr bwMode="auto">
              <a:xfrm>
                <a:off x="251" y="3035"/>
                <a:ext cx="2790" cy="448"/>
              </a:xfrm>
              <a:prstGeom prst="rect">
                <a:avLst/>
              </a:prstGeom>
              <a:noFill/>
              <a:ln>
                <a:noFill/>
              </a:ln>
              <a:extLst/>
            </p:spPr>
            <p:txBody>
              <a:bodyPr lIns="90360" tIns="44280" rIns="90360" bIns="44280">
                <a:spAutoFit/>
              </a:bodyPr>
              <a:lstStyle/>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ja-JP" altLang="en-GB" sz="2400" b="1">
                    <a:ln>
                      <a:solidFill>
                        <a:srgbClr val="FFFF00"/>
                      </a:solidFill>
                    </a:ln>
                    <a:solidFill>
                      <a:srgbClr val="FFFF00"/>
                    </a:solidFill>
                    <a:latin typeface="Kruti Dev 010" pitchFamily="2" charset="0"/>
                    <a:ea typeface="ＭＳ Ｐゴシック" pitchFamily="-84" charset="-128"/>
                    <a:cs typeface="+mn-cs"/>
                  </a:rPr>
                  <a:t>“</a:t>
                </a:r>
                <a:r>
                  <a:rPr lang="en-US" altLang="ja-JP" sz="2400" b="1" dirty="0">
                    <a:ln>
                      <a:solidFill>
                        <a:srgbClr val="FFFF00"/>
                      </a:solidFill>
                    </a:ln>
                    <a:solidFill>
                      <a:srgbClr val="FFFF00"/>
                    </a:solidFill>
                    <a:latin typeface="Kruti Dev 010" pitchFamily="2" charset="0"/>
                    <a:ea typeface="ＭＳ Ｐゴシック" pitchFamily="-84" charset="-128"/>
                    <a:cs typeface="+mn-cs"/>
                  </a:rPr>
                  <a:t>ikSyql dk fQyseksu dks fy[kk vafre i=</a:t>
                </a:r>
                <a:r>
                  <a:rPr lang="ja-JP" altLang="en-GB" sz="2400" b="1">
                    <a:ln>
                      <a:solidFill>
                        <a:srgbClr val="FFFF00"/>
                      </a:solidFill>
                    </a:ln>
                    <a:solidFill>
                      <a:srgbClr val="FFFF00"/>
                    </a:solidFill>
                    <a:latin typeface="Kruti Dev 010" pitchFamily="2" charset="0"/>
                    <a:ea typeface="ＭＳ Ｐゴシック" pitchFamily="-84" charset="-128"/>
                    <a:cs typeface="+mn-cs"/>
                  </a:rPr>
                  <a:t>”</a:t>
                </a:r>
                <a:endParaRPr lang="en-GB" altLang="ja-JP" sz="2400" b="1" dirty="0">
                  <a:ln>
                    <a:solidFill>
                      <a:srgbClr val="FFFF00"/>
                    </a:solidFill>
                  </a:ln>
                  <a:solidFill>
                    <a:srgbClr val="FFFF00"/>
                  </a:solidFill>
                  <a:latin typeface="Kruti Dev 010" pitchFamily="2" charset="0"/>
                  <a:ea typeface="ＭＳ Ｐゴシック" pitchFamily="-84" charset="-128"/>
                  <a:cs typeface="+mn-cs"/>
                </a:endParaRPr>
              </a:p>
              <a:p>
                <a:pPr algn="ctr">
                  <a:lnSpc>
                    <a:spcPct val="65000"/>
                  </a:lnSpc>
                  <a:spcBef>
                    <a:spcPts val="1063"/>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400" b="1" dirty="0">
                  <a:ln>
                    <a:solidFill>
                      <a:srgbClr val="FFFF00"/>
                    </a:solidFill>
                  </a:ln>
                  <a:solidFill>
                    <a:srgbClr val="FFFF00"/>
                  </a:solidFill>
                  <a:latin typeface="Kruti Dev 010" pitchFamily="2" charset="0"/>
                  <a:ea typeface="ＭＳ Ｐゴシック" pitchFamily="-84" charset="-128"/>
                  <a:cs typeface="+mn-cs"/>
                </a:endParaRPr>
              </a:p>
            </p:txBody>
          </p:sp>
        </p:grpSp>
        <p:sp>
          <p:nvSpPr>
            <p:cNvPr id="58404" name="Line 36"/>
            <p:cNvSpPr>
              <a:spLocks noChangeShapeType="1"/>
            </p:cNvSpPr>
            <p:nvPr/>
          </p:nvSpPr>
          <p:spPr bwMode="auto">
            <a:xfrm>
              <a:off x="2321" y="3213"/>
              <a:ext cx="477"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grpSp>
        <p:nvGrpSpPr>
          <p:cNvPr id="117763" name="Group 51"/>
          <p:cNvGrpSpPr>
            <a:grpSpLocks/>
          </p:cNvGrpSpPr>
          <p:nvPr/>
        </p:nvGrpSpPr>
        <p:grpSpPr bwMode="auto">
          <a:xfrm>
            <a:off x="-185738" y="0"/>
            <a:ext cx="10161588" cy="7686675"/>
            <a:chOff x="-185737" y="0"/>
            <a:chExt cx="10161357" cy="7685894"/>
          </a:xfrm>
        </p:grpSpPr>
        <p:sp>
          <p:nvSpPr>
            <p:cNvPr id="116737" name="Line 1"/>
            <p:cNvSpPr>
              <a:spLocks noChangeShapeType="1"/>
            </p:cNvSpPr>
            <p:nvPr/>
          </p:nvSpPr>
          <p:spPr bwMode="auto">
            <a:xfrm flipH="1" flipV="1">
              <a:off x="4676665" y="2036556"/>
              <a:ext cx="546088" cy="342865"/>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38" name="Rectangle 2"/>
            <p:cNvSpPr>
              <a:spLocks noChangeArrowheads="1"/>
            </p:cNvSpPr>
            <p:nvPr/>
          </p:nvSpPr>
          <p:spPr bwMode="auto">
            <a:xfrm>
              <a:off x="169856" y="7427158"/>
              <a:ext cx="1454117" cy="241275"/>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39" name="Text Box 3"/>
            <p:cNvSpPr txBox="1">
              <a:spLocks noChangeArrowheads="1"/>
            </p:cNvSpPr>
            <p:nvPr/>
          </p:nvSpPr>
          <p:spPr bwMode="auto">
            <a:xfrm>
              <a:off x="5733916" y="3373095"/>
              <a:ext cx="3565444" cy="304769"/>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6740" name="Rectangle 4"/>
            <p:cNvSpPr>
              <a:spLocks noChangeArrowheads="1"/>
            </p:cNvSpPr>
            <p:nvPr/>
          </p:nvSpPr>
          <p:spPr bwMode="auto">
            <a:xfrm>
              <a:off x="5921375" y="1885936"/>
              <a:ext cx="3200400" cy="4718946"/>
            </a:xfrm>
            <a:prstGeom prst="rect">
              <a:avLst/>
            </a:prstGeom>
            <a:noFill/>
            <a:ln>
              <a:noFill/>
            </a:ln>
            <a:extLst/>
          </p:spPr>
          <p:txBody>
            <a:bodyPr lIns="101308" tIns="50654" rIns="101308" bIns="50654">
              <a:spAutoFit/>
            </a:bodyPr>
            <a:lstStyle/>
            <a:p>
              <a:pPr>
                <a:lnSpc>
                  <a:spcPct val="150000"/>
                </a:lnSpc>
                <a:spcBef>
                  <a:spcPts val="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iwohZ</a:t>
              </a:r>
            </a:p>
            <a:p>
              <a:pPr>
                <a:lnSpc>
                  <a:spcPct val="150000"/>
                </a:lnSpc>
                <a:spcBef>
                  <a:spcPts val="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dyhfl;k</a:t>
              </a:r>
            </a:p>
            <a:p>
              <a:pPr>
                <a:lnSpc>
                  <a:spcPct val="150000"/>
                </a:lnSpc>
                <a:spcBef>
                  <a:spcPts val="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ds fy;s</a:t>
              </a:r>
            </a:p>
            <a:p>
              <a:pPr>
                <a:lnSpc>
                  <a:spcPct val="150000"/>
                </a:lnSpc>
                <a:spcBef>
                  <a:spcPts val="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fy[ks x;s</a:t>
              </a:r>
            </a:p>
            <a:p>
              <a:pPr>
                <a:lnSpc>
                  <a:spcPct val="150000"/>
                </a:lnSpc>
                <a:spcBef>
                  <a:spcPts val="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egRoiw.kZ funsZ'k</a:t>
              </a:r>
            </a:p>
          </p:txBody>
        </p:sp>
        <p:sp>
          <p:nvSpPr>
            <p:cNvPr id="116741" name="Rectangle 5"/>
            <p:cNvSpPr>
              <a:spLocks noChangeArrowheads="1"/>
            </p:cNvSpPr>
            <p:nvPr/>
          </p:nvSpPr>
          <p:spPr bwMode="auto">
            <a:xfrm>
              <a:off x="4116291" y="1153996"/>
              <a:ext cx="1647788" cy="645094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8374" name="Line 6"/>
            <p:cNvSpPr>
              <a:spLocks noChangeShapeType="1"/>
            </p:cNvSpPr>
            <p:nvPr/>
          </p:nvSpPr>
          <p:spPr bwMode="auto">
            <a:xfrm>
              <a:off x="4152802" y="1887346"/>
              <a:ext cx="1482691"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75" name="Line 7"/>
            <p:cNvSpPr>
              <a:spLocks noChangeShapeType="1"/>
            </p:cNvSpPr>
            <p:nvPr/>
          </p:nvSpPr>
          <p:spPr bwMode="auto">
            <a:xfrm>
              <a:off x="4152802" y="3546115"/>
              <a:ext cx="1482691"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76" name="Line 8"/>
            <p:cNvSpPr>
              <a:spLocks noChangeShapeType="1"/>
            </p:cNvSpPr>
            <p:nvPr/>
          </p:nvSpPr>
          <p:spPr bwMode="auto">
            <a:xfrm>
              <a:off x="4170265" y="5714419"/>
              <a:ext cx="1482691"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77" name="Line 9"/>
            <p:cNvSpPr>
              <a:spLocks noChangeShapeType="1"/>
            </p:cNvSpPr>
            <p:nvPr/>
          </p:nvSpPr>
          <p:spPr bwMode="auto">
            <a:xfrm>
              <a:off x="4148040" y="5122342"/>
              <a:ext cx="1457292"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17773" name="Group 10"/>
            <p:cNvGrpSpPr>
              <a:grpSpLocks/>
            </p:cNvGrpSpPr>
            <p:nvPr/>
          </p:nvGrpSpPr>
          <p:grpSpPr bwMode="auto">
            <a:xfrm>
              <a:off x="4167194" y="17442"/>
              <a:ext cx="1790615" cy="1154114"/>
              <a:chOff x="2562" y="-19"/>
              <a:chExt cx="1091" cy="727"/>
            </a:xfrm>
          </p:grpSpPr>
          <p:sp>
            <p:nvSpPr>
              <p:cNvPr id="116782" name="Rectangle 11"/>
              <p:cNvSpPr>
                <a:spLocks noChangeArrowheads="1"/>
              </p:cNvSpPr>
              <p:nvPr/>
            </p:nvSpPr>
            <p:spPr bwMode="auto">
              <a:xfrm>
                <a:off x="2649" y="-19"/>
                <a:ext cx="1004" cy="289"/>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¼„</a:t>
                </a:r>
                <a:r>
                  <a:rPr lang="en-GB" sz="24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ƒ</a:t>
                </a:r>
                <a:r>
                  <a:rPr lang="en-GB" sz="2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fdrkcsa½</a:t>
                </a:r>
              </a:p>
            </p:txBody>
          </p:sp>
          <p:sp>
            <p:nvSpPr>
              <p:cNvPr id="116783"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84" name="Rectangle 13"/>
              <p:cNvSpPr>
                <a:spLocks noChangeArrowheads="1"/>
              </p:cNvSpPr>
              <p:nvPr/>
            </p:nvSpPr>
            <p:spPr bwMode="auto">
              <a:xfrm>
                <a:off x="2615" y="252"/>
                <a:ext cx="892" cy="456"/>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latin typeface="Kruti Dev 010" pitchFamily="2" charset="0"/>
                    <a:ea typeface="ＭＳ Ｐゴシック" pitchFamily="-84" charset="-128"/>
                    <a:cs typeface="+mn-cs"/>
                  </a:rPr>
                  <a:t>dh ckrsa</a:t>
                </a:r>
              </a:p>
            </p:txBody>
          </p:sp>
        </p:grpSp>
        <p:sp>
          <p:nvSpPr>
            <p:cNvPr id="58382" name="Line 14"/>
            <p:cNvSpPr>
              <a:spLocks noChangeShapeType="1"/>
            </p:cNvSpPr>
            <p:nvPr/>
          </p:nvSpPr>
          <p:spPr bwMode="auto">
            <a:xfrm>
              <a:off x="4152802" y="2584187"/>
              <a:ext cx="1482691"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83" name="Line 15"/>
            <p:cNvSpPr>
              <a:spLocks noChangeShapeType="1"/>
            </p:cNvSpPr>
            <p:nvPr/>
          </p:nvSpPr>
          <p:spPr bwMode="auto">
            <a:xfrm>
              <a:off x="4121053" y="4719158"/>
              <a:ext cx="1482691"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84" name="Line 16"/>
            <p:cNvSpPr>
              <a:spLocks noChangeShapeType="1"/>
            </p:cNvSpPr>
            <p:nvPr/>
          </p:nvSpPr>
          <p:spPr bwMode="auto">
            <a:xfrm>
              <a:off x="4463945" y="6062047"/>
              <a:ext cx="86516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6751" name="Text Box 18"/>
            <p:cNvSpPr txBox="1">
              <a:spLocks noChangeArrowheads="1"/>
            </p:cNvSpPr>
            <p:nvPr/>
          </p:nvSpPr>
          <p:spPr bwMode="auto">
            <a:xfrm>
              <a:off x="852465" y="2881020"/>
              <a:ext cx="2863785" cy="366675"/>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grpSp>
          <p:nvGrpSpPr>
            <p:cNvPr id="117778" name="Group 19"/>
            <p:cNvGrpSpPr>
              <a:grpSpLocks/>
            </p:cNvGrpSpPr>
            <p:nvPr/>
          </p:nvGrpSpPr>
          <p:grpSpPr bwMode="auto">
            <a:xfrm>
              <a:off x="-185737" y="2794003"/>
              <a:ext cx="4457699" cy="492126"/>
              <a:chOff x="183" y="1760"/>
              <a:chExt cx="2520" cy="310"/>
            </a:xfrm>
          </p:grpSpPr>
          <p:sp>
            <p:nvSpPr>
              <p:cNvPr id="116780" name="AutoShape 20"/>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81" name="Rectangle 21"/>
              <p:cNvSpPr>
                <a:spLocks noChangeArrowheads="1"/>
              </p:cNvSpPr>
              <p:nvPr/>
            </p:nvSpPr>
            <p:spPr bwMode="auto">
              <a:xfrm>
                <a:off x="183" y="1773"/>
                <a:ext cx="2520" cy="297"/>
              </a:xfrm>
              <a:prstGeom prst="rect">
                <a:avLst/>
              </a:prstGeom>
              <a:noFill/>
              <a:ln>
                <a:noFill/>
              </a:ln>
              <a:extLst/>
            </p:spPr>
            <p:txBody>
              <a:bodyPr lIns="101520" tIns="50760" rIns="101520" bIns="50760">
                <a:spAutoFit/>
              </a:bodyPr>
              <a:lstStyle/>
              <a:p>
                <a:pPr algn="ctr">
                  <a:lnSpc>
                    <a:spcPct val="100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400" b="1" dirty="0">
                    <a:ln>
                      <a:solidFill>
                        <a:schemeClr val="bg1"/>
                      </a:solidFill>
                    </a:ln>
                    <a:solidFill>
                      <a:srgbClr val="FFFFFF"/>
                    </a:solidFill>
                    <a:latin typeface="Kruti Dev 010" pitchFamily="2" charset="0"/>
                    <a:ea typeface="ＭＳ Ｐゴシック" pitchFamily="-84" charset="-128"/>
                    <a:cs typeface="+mn-cs"/>
                  </a:rPr>
                  <a:t>^^vU; tkfr lqvj dk ekal [kkrs Fks**</a:t>
                </a:r>
                <a:endParaRPr lang="en-GB" sz="2400" b="1" dirty="0">
                  <a:ln>
                    <a:solidFill>
                      <a:schemeClr val="bg1"/>
                    </a:solidFill>
                  </a:ln>
                  <a:solidFill>
                    <a:srgbClr val="FFFFFF"/>
                  </a:solidFill>
                  <a:latin typeface="Kruti Dev 010" pitchFamily="2" charset="0"/>
                  <a:ea typeface="ＭＳ Ｐゴシック" pitchFamily="-84" charset="-128"/>
                  <a:cs typeface="+mn-cs"/>
                </a:endParaRPr>
              </a:p>
            </p:txBody>
          </p:sp>
        </p:grpSp>
        <p:grpSp>
          <p:nvGrpSpPr>
            <p:cNvPr id="117779" name="Group 22"/>
            <p:cNvGrpSpPr>
              <a:grpSpLocks/>
            </p:cNvGrpSpPr>
            <p:nvPr/>
          </p:nvGrpSpPr>
          <p:grpSpPr bwMode="auto">
            <a:xfrm>
              <a:off x="695325" y="3516312"/>
              <a:ext cx="3184525" cy="1441449"/>
              <a:chOff x="438" y="2215"/>
              <a:chExt cx="2006" cy="908"/>
            </a:xfrm>
          </p:grpSpPr>
          <p:sp>
            <p:nvSpPr>
              <p:cNvPr id="116778" name="AutoShape 23"/>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79" name="Rectangle 24"/>
              <p:cNvSpPr>
                <a:spLocks noChangeArrowheads="1"/>
              </p:cNvSpPr>
              <p:nvPr/>
            </p:nvSpPr>
            <p:spPr bwMode="auto">
              <a:xfrm>
                <a:off x="438" y="2279"/>
                <a:ext cx="2006" cy="844"/>
              </a:xfrm>
              <a:prstGeom prst="rect">
                <a:avLst/>
              </a:prstGeom>
              <a:noFill/>
              <a:ln>
                <a:noFill/>
              </a:ln>
              <a:extLst/>
            </p:spPr>
            <p:txBody>
              <a:bodyPr lIns="90360" tIns="44280" rIns="90360" bIns="44280">
                <a:spAutoFit/>
              </a:bodyPr>
              <a:lstStyle/>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000" b="1" dirty="0">
                    <a:ln>
                      <a:solidFill>
                        <a:schemeClr val="bg1"/>
                      </a:solidFill>
                    </a:ln>
                    <a:solidFill>
                      <a:srgbClr val="FFFFFF"/>
                    </a:solidFill>
                    <a:latin typeface="Kruti Dev 010" pitchFamily="2" charset="0"/>
                    <a:ea typeface="ＭＳ Ｐゴシック" pitchFamily="-84" charset="-128"/>
                    <a:cs typeface="+mn-cs"/>
                  </a:rPr>
                  <a:t>dyhfl;k dk [ktkaph</a:t>
                </a:r>
                <a:r>
                  <a:rPr lang="en-GB" altLang="ja-JP" sz="2000" b="1" dirty="0">
                    <a:ln>
                      <a:solidFill>
                        <a:schemeClr val="bg1"/>
                      </a:solidFill>
                    </a:ln>
                    <a:solidFill>
                      <a:srgbClr val="FFFFFF"/>
                    </a:solidFill>
                    <a:latin typeface="Kruti Dev 010" pitchFamily="2" charset="0"/>
                    <a:ea typeface="ＭＳ Ｐゴシック" pitchFamily="-84" charset="-128"/>
                    <a:cs typeface="+mn-cs"/>
                  </a:rPr>
                  <a:t> </a:t>
                </a: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ea typeface="ＭＳ Ｐゴシック" pitchFamily="-84" charset="-128"/>
                    <a:cs typeface="+mn-cs"/>
                  </a:rPr>
                  <a:t>'kksd eukrk gS %</a:t>
                </a: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chemeClr val="bg1"/>
                      </a:solidFill>
                    </a:ln>
                    <a:solidFill>
                      <a:srgbClr val="FFFFFF"/>
                    </a:solidFill>
                    <a:latin typeface="Kruti Dev 010" pitchFamily="2" charset="0"/>
                    <a:ea typeface="ＭＳ Ｐゴシック" pitchFamily="-84" charset="-128"/>
                    <a:cs typeface="+mn-cs"/>
                  </a:rPr>
                  <a:t>^^os Mjiksd n'keka'k nsus okys**</a:t>
                </a:r>
                <a:endParaRPr lang="en-GB" altLang="ja-JP" sz="2000" b="1" dirty="0">
                  <a:ln>
                    <a:solidFill>
                      <a:schemeClr val="bg1"/>
                    </a:solidFill>
                  </a:ln>
                  <a:solidFill>
                    <a:srgbClr val="FFFFFF"/>
                  </a:solidFill>
                  <a:latin typeface="Kruti Dev 010" pitchFamily="2" charset="0"/>
                  <a:ea typeface="ＭＳ Ｐゴシック" pitchFamily="-84" charset="-128"/>
                  <a:cs typeface="+mn-cs"/>
                </a:endParaRP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latin typeface="Kruti Dev 010" pitchFamily="2" charset="0"/>
                  <a:ea typeface="ＭＳ Ｐゴシック" pitchFamily="-84" charset="-128"/>
                  <a:cs typeface="+mn-cs"/>
                </a:endParaRPr>
              </a:p>
            </p:txBody>
          </p:sp>
        </p:grpSp>
        <p:sp>
          <p:nvSpPr>
            <p:cNvPr id="116754" name="Rectangle 25"/>
            <p:cNvSpPr>
              <a:spLocks noChangeArrowheads="1"/>
            </p:cNvSpPr>
            <p:nvPr/>
          </p:nvSpPr>
          <p:spPr bwMode="auto">
            <a:xfrm>
              <a:off x="169856" y="7427158"/>
              <a:ext cx="1454117" cy="241275"/>
            </a:xfrm>
            <a:prstGeom prst="rect">
              <a:avLst/>
            </a:prstGeom>
            <a:noFill/>
            <a:ln>
              <a:noFill/>
            </a:ln>
            <a:extLst/>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55" name="Text Box 26"/>
            <p:cNvSpPr txBox="1">
              <a:spLocks noChangeArrowheads="1"/>
            </p:cNvSpPr>
            <p:nvPr/>
          </p:nvSpPr>
          <p:spPr bwMode="auto">
            <a:xfrm>
              <a:off x="5733916" y="3373095"/>
              <a:ext cx="3565444" cy="304769"/>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6756" name="Rectangle 27"/>
            <p:cNvSpPr>
              <a:spLocks noChangeArrowheads="1"/>
            </p:cNvSpPr>
            <p:nvPr/>
          </p:nvSpPr>
          <p:spPr bwMode="auto">
            <a:xfrm>
              <a:off x="3983038" y="3171820"/>
              <a:ext cx="1768475" cy="2045137"/>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ƒ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ƒ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rhrql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p:txBody>
        </p:sp>
        <p:sp>
          <p:nvSpPr>
            <p:cNvPr id="116757" name="Rectangle 28"/>
            <p:cNvSpPr>
              <a:spLocks noChangeArrowheads="1"/>
            </p:cNvSpPr>
            <p:nvPr/>
          </p:nvSpPr>
          <p:spPr bwMode="auto">
            <a:xfrm>
              <a:off x="4100506" y="1814314"/>
              <a:ext cx="1768475" cy="1518454"/>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xykfr;ka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bfQfl;ksa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fQfyfIi;ksa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dqyqfLl;ksa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p:txBody>
        </p:sp>
        <p:sp>
          <p:nvSpPr>
            <p:cNvPr id="116758" name="Rectangle 29"/>
            <p:cNvSpPr>
              <a:spLocks noChangeArrowheads="1"/>
            </p:cNvSpPr>
            <p:nvPr/>
          </p:nvSpPr>
          <p:spPr bwMode="auto">
            <a:xfrm>
              <a:off x="4029068" y="1028680"/>
              <a:ext cx="1768475" cy="1222604"/>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u="sng"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u="sng" dirty="0">
                  <a:ln>
                    <a:solidFill>
                      <a:schemeClr val="bg1"/>
                    </a:solidFill>
                  </a:ln>
                  <a:solidFill>
                    <a:srgbClr val="FFFFFF"/>
                  </a:solidFill>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latin typeface="Kruti Dev 010" pitchFamily="2" charset="0"/>
                </a:rPr>
                <a:t>ikSyql dh vksj ls </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latin typeface="Kruti Dev 010" pitchFamily="2" charset="0"/>
                </a:rPr>
                <a:t>i=%</a:t>
              </a:r>
              <a:endParaRPr lang="en-GB" sz="2000" b="1" dirty="0">
                <a:ln>
                  <a:solidFill>
                    <a:schemeClr val="bg1"/>
                  </a:solidFill>
                </a:ln>
                <a:solidFill>
                  <a:srgbClr val="FFFFFF"/>
                </a:solidFill>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p:txBody>
        </p:sp>
        <p:sp>
          <p:nvSpPr>
            <p:cNvPr id="58398" name="Line 30"/>
            <p:cNvSpPr>
              <a:spLocks noChangeShapeType="1"/>
            </p:cNvSpPr>
            <p:nvPr/>
          </p:nvSpPr>
          <p:spPr bwMode="auto">
            <a:xfrm>
              <a:off x="3603540" y="3049278"/>
              <a:ext cx="758808" cy="1587"/>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399" name="Line 31"/>
            <p:cNvSpPr>
              <a:spLocks noChangeShapeType="1"/>
            </p:cNvSpPr>
            <p:nvPr/>
          </p:nvSpPr>
          <p:spPr bwMode="auto">
            <a:xfrm>
              <a:off x="3468606" y="4173114"/>
              <a:ext cx="758808" cy="317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8405" name="Rectangle 37"/>
            <p:cNvSpPr>
              <a:spLocks noChangeArrowheads="1"/>
            </p:cNvSpPr>
            <p:nvPr/>
          </p:nvSpPr>
          <p:spPr bwMode="auto">
            <a:xfrm>
              <a:off x="4046543" y="4386266"/>
              <a:ext cx="1768475" cy="1081027"/>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FF00"/>
                  </a:solidFill>
                  <a:effectLst>
                    <a:outerShdw blurRad="50800" dist="63500" dir="2700000" algn="tl" rotWithShape="0">
                      <a:srgbClr val="000000"/>
                    </a:outerShdw>
                  </a:effectLst>
                  <a:latin typeface="Kruti Dev 010" pitchFamily="2" charset="0"/>
                </a:rPr>
                <a:t>fQyseksu</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p:txBody>
        </p:sp>
        <p:grpSp>
          <p:nvGrpSpPr>
            <p:cNvPr id="117788" name="Group 38"/>
            <p:cNvGrpSpPr>
              <a:grpSpLocks/>
            </p:cNvGrpSpPr>
            <p:nvPr/>
          </p:nvGrpSpPr>
          <p:grpSpPr bwMode="auto">
            <a:xfrm>
              <a:off x="977900" y="1528763"/>
              <a:ext cx="2892425" cy="1139825"/>
              <a:chOff x="616" y="963"/>
              <a:chExt cx="1822" cy="718"/>
            </a:xfrm>
          </p:grpSpPr>
          <p:sp>
            <p:nvSpPr>
              <p:cNvPr id="116772" name="AutoShape 39"/>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6773" name="Rectangle 40"/>
              <p:cNvSpPr>
                <a:spLocks noChangeArrowheads="1"/>
              </p:cNvSpPr>
              <p:nvPr/>
            </p:nvSpPr>
            <p:spPr bwMode="auto">
              <a:xfrm>
                <a:off x="616" y="963"/>
                <a:ext cx="1822" cy="718"/>
              </a:xfrm>
              <a:prstGeom prst="rect">
                <a:avLst/>
              </a:prstGeom>
              <a:noFill/>
              <a:ln>
                <a:noFill/>
              </a:ln>
              <a:extLst/>
            </p:spPr>
            <p:txBody>
              <a:bodyPr lIns="90360" tIns="44280" rIns="90360" bIns="44280">
                <a:spAutoFit/>
              </a:bodyPr>
              <a:lstStyle/>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700" b="1" dirty="0">
                  <a:solidFill>
                    <a:srgbClr val="FFFFFF"/>
                  </a:solidFill>
                  <a:effectLst>
                    <a:outerShdw blurRad="38100" dist="38100" dir="2700000" algn="tl">
                      <a:srgbClr val="C0C0C0"/>
                    </a:outerShdw>
                  </a:effectLst>
                  <a:latin typeface="Kruti Dev 010" pitchFamily="2" charset="0"/>
                  <a:ea typeface="ＭＳ Ｐゴシック" pitchFamily="-84" charset="-128"/>
                  <a:cs typeface="+mn-cs"/>
                </a:endParaRP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800" b="1" dirty="0">
                    <a:ln>
                      <a:solidFill>
                        <a:schemeClr val="bg1"/>
                      </a:solidFill>
                    </a:ln>
                    <a:solidFill>
                      <a:srgbClr val="FFFFFF"/>
                    </a:solidFill>
                    <a:latin typeface="Kruti Dev 010" pitchFamily="2" charset="0"/>
                    <a:ea typeface="ＭＳ Ｐゴシック" pitchFamily="-84" charset="-128"/>
                    <a:cs typeface="+mn-cs"/>
                  </a:rPr>
                  <a:t>^^jksfe;ks</a:t>
                </a: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800" b="1" dirty="0">
                    <a:ln>
                      <a:solidFill>
                        <a:schemeClr val="bg1"/>
                      </a:solidFill>
                    </a:ln>
                    <a:solidFill>
                      <a:srgbClr val="FFFFFF"/>
                    </a:solidFill>
                    <a:latin typeface="Kruti Dev 010" pitchFamily="2" charset="0"/>
                    <a:ea typeface="ＭＳ Ｐゴシック" pitchFamily="-84" charset="-128"/>
                    <a:cs typeface="+mn-cs"/>
                  </a:rPr>
                  <a:t>„ dqjafFk;ksa**</a:t>
                </a:r>
                <a:endParaRPr lang="en-GB" sz="2800" b="1" dirty="0">
                  <a:ln>
                    <a:solidFill>
                      <a:schemeClr val="bg1"/>
                    </a:solidFill>
                  </a:ln>
                  <a:solidFill>
                    <a:srgbClr val="FFFFFF"/>
                  </a:solidFill>
                  <a:latin typeface="Kruti Dev 010" pitchFamily="2" charset="0"/>
                  <a:ea typeface="ＭＳ Ｐゴシック" pitchFamily="-84" charset="-128"/>
                  <a:cs typeface="+mn-cs"/>
                </a:endParaRPr>
              </a:p>
            </p:txBody>
          </p:sp>
        </p:grpSp>
        <p:sp>
          <p:nvSpPr>
            <p:cNvPr id="58409" name="Line 41"/>
            <p:cNvSpPr>
              <a:spLocks noChangeShapeType="1"/>
            </p:cNvSpPr>
            <p:nvPr/>
          </p:nvSpPr>
          <p:spPr bwMode="auto">
            <a:xfrm flipV="1">
              <a:off x="3392408" y="2179417"/>
              <a:ext cx="773094" cy="9524"/>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6765" name="Rectangle 42"/>
            <p:cNvSpPr>
              <a:spLocks noChangeArrowheads="1"/>
            </p:cNvSpPr>
            <p:nvPr/>
          </p:nvSpPr>
          <p:spPr bwMode="auto">
            <a:xfrm>
              <a:off x="5592633" y="4146129"/>
              <a:ext cx="571487" cy="1223839"/>
            </a:xfrm>
            <a:prstGeom prst="rect">
              <a:avLst/>
            </a:prstGeom>
            <a:noFill/>
            <a:ln>
              <a:noFill/>
            </a:ln>
            <a:extLst/>
          </p:spPr>
          <p:txBody>
            <a:bodyPr lIns="90176" tIns="44189" rIns="90176" bIns="44189">
              <a:spAutoFit/>
            </a:bodyPr>
            <a:lstStyle/>
            <a:p>
              <a:pPr>
                <a:lnSpc>
                  <a:spcPct val="100000"/>
                </a:lnSpc>
                <a:spcBef>
                  <a:spcPts val="4500"/>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a:solidFill>
                    <a:srgbClr val="FC0128"/>
                  </a:solidFill>
                  <a:effectLst>
                    <a:outerShdw blurRad="38100" dist="38100" dir="2700000" algn="tl">
                      <a:srgbClr val="DDDDDD"/>
                    </a:outerShdw>
                  </a:effectLst>
                  <a:latin typeface="Kruti Dev 010" charset="0"/>
                </a:rPr>
                <a:t>}</a:t>
              </a:r>
            </a:p>
          </p:txBody>
        </p:sp>
        <p:sp>
          <p:nvSpPr>
            <p:cNvPr id="58411" name="Rectangle 43"/>
            <p:cNvSpPr>
              <a:spLocks noChangeArrowheads="1"/>
            </p:cNvSpPr>
            <p:nvPr/>
          </p:nvSpPr>
          <p:spPr bwMode="auto">
            <a:xfrm>
              <a:off x="930275" y="5286375"/>
              <a:ext cx="2886075" cy="1912024"/>
            </a:xfrm>
            <a:prstGeom prst="rect">
              <a:avLst/>
            </a:prstGeom>
            <a:noFill/>
            <a:ln>
              <a:noFill/>
            </a:ln>
            <a:extLst/>
          </p:spPr>
          <p:txBody>
            <a:bodyPr lIns="101308" tIns="50654" rIns="101308" bIns="50654">
              <a:spAutoFit/>
            </a:bodyPr>
            <a:lstStyle/>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fQyseksu</a:t>
              </a:r>
            </a:p>
            <a:p>
              <a:pPr algn="r">
                <a:lnSpc>
                  <a:spcPct val="130000"/>
                </a:lnSpc>
                <a:spcBef>
                  <a:spcPts val="2063"/>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300" b="1" dirty="0">
                <a:solidFill>
                  <a:srgbClr val="FFFFFF"/>
                </a:solidFill>
                <a:effectLst>
                  <a:outerShdw blurRad="50800" dist="63500" dir="2700000" algn="tl" rotWithShape="0">
                    <a:srgbClr val="000000"/>
                  </a:outerShdw>
                </a:effectLst>
                <a:latin typeface="Kruti Dev 010" pitchFamily="2" charset="0"/>
              </a:endParaRPr>
            </a:p>
          </p:txBody>
        </p:sp>
        <p:sp>
          <p:nvSpPr>
            <p:cNvPr id="116767" name="Text Box 44"/>
            <p:cNvSpPr txBox="1">
              <a:spLocks noChangeArrowheads="1"/>
            </p:cNvSpPr>
            <p:nvPr/>
          </p:nvSpPr>
          <p:spPr bwMode="auto">
            <a:xfrm>
              <a:off x="9696226" y="1588"/>
              <a:ext cx="279394" cy="401596"/>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116768" name="Text Box 45"/>
            <p:cNvSpPr txBox="1">
              <a:spLocks noChangeArrowheads="1"/>
            </p:cNvSpPr>
            <p:nvPr/>
          </p:nvSpPr>
          <p:spPr bwMode="auto">
            <a:xfrm>
              <a:off x="8821534" y="7409697"/>
              <a:ext cx="184146" cy="24445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6769" name="Text Box 46"/>
            <p:cNvSpPr txBox="1">
              <a:spLocks noChangeArrowheads="1"/>
            </p:cNvSpPr>
            <p:nvPr/>
          </p:nvSpPr>
          <p:spPr bwMode="auto">
            <a:xfrm>
              <a:off x="9191413" y="7409697"/>
              <a:ext cx="290506" cy="249213"/>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55</a:t>
              </a:r>
            </a:p>
          </p:txBody>
        </p:sp>
        <p:sp>
          <p:nvSpPr>
            <p:cNvPr id="116770" name="Rectangle 47"/>
            <p:cNvSpPr>
              <a:spLocks noChangeArrowheads="1"/>
            </p:cNvSpPr>
            <p:nvPr/>
          </p:nvSpPr>
          <p:spPr bwMode="auto">
            <a:xfrm>
              <a:off x="3983038" y="1671622"/>
              <a:ext cx="1768475" cy="1164126"/>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jksfe;ks</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ndParaRPr>
            </a:p>
          </p:txBody>
        </p:sp>
        <p:sp>
          <p:nvSpPr>
            <p:cNvPr id="116771" name="Text Box 48"/>
            <p:cNvSpPr txBox="1">
              <a:spLocks noChangeArrowheads="1"/>
            </p:cNvSpPr>
            <p:nvPr/>
          </p:nvSpPr>
          <p:spPr bwMode="auto">
            <a:xfrm>
              <a:off x="9569229" y="7344617"/>
              <a:ext cx="269869" cy="34127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1</a:t>
              </a:r>
            </a:p>
          </p:txBody>
        </p:sp>
        <p:pic>
          <p:nvPicPr>
            <p:cNvPr id="11779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strVal val="(6*min(ma#ppt_x(#ppt_w*#ppt_h,.3),1)-7.4)/-.7*#ppt_w"/>
                                          </p:val>
                                        </p:tav>
                                        <p:tav>
                                          <p:val>
                                            <p:strVal val="#ppt_w"/>
                                          </p:val>
                                        </p:tav>
                                      </p:tavLst>
                                    </p:anim>
                                    <p:anim calcmode="lin" valueType="num">
                                      <p:cBhvr>
                                        <p:cTn id="8" dur="500" fill="hold"/>
                                        <p:tgtEl>
                                          <p:spTgt spid="2"/>
                                        </p:tgtEl>
                                        <p:attrNameLst>
                                          <p:attrName>ppt_h</p:attrName>
                                        </p:attrNameLst>
                                      </p:cBhvr>
                                      <p:tavLst>
                                        <p:tav tm="100000">
                                          <p:val>
                                            <p:strVal val="(6*min(ma#ppt_x(#ppt_w*#ppt_h,.3),1)-7.4)/-.7*#ppt_h"/>
                                          </p:val>
                                        </p:tav>
                                        <p:tav>
                                          <p:val>
                                            <p:strVal val="#ppt_h"/>
                                          </p:val>
                                        </p:tav>
                                      </p:tavLst>
                                    </p:anim>
                                    <p:anim calcmode="lin" valueType="num">
                                      <p:cBhvr>
                                        <p:cTn id="9" dur="500" fill="hold"/>
                                        <p:tgtEl>
                                          <p:spTgt spid="2"/>
                                        </p:tgtEl>
                                        <p:attrNameLst>
                                          <p:attrName>ppt_x</p:attrName>
                                        </p:attrNameLst>
                                      </p:cBhvr>
                                      <p:tavLst>
                                        <p:tav tm="100000">
                                          <p:val>
                                            <p:fltVal val="0.5"/>
                                          </p:val>
                                        </p:tav>
                                        <p:tav>
                                          <p:val>
                                            <p:strVal val="#ppt_x"/>
                                          </p:val>
                                        </p:tav>
                                      </p:tavLst>
                                    </p:anim>
                                    <p:anim calcmode="lin" valueType="num">
                                      <p:cBhvr>
                                        <p:cTn id="10" dur="500" fill="hold"/>
                                        <p:tgtEl>
                                          <p:spTgt spid="2"/>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7" name="Rectangle 16"/>
          <p:cNvSpPr>
            <a:spLocks noChangeArrowheads="1"/>
          </p:cNvSpPr>
          <p:nvPr/>
        </p:nvSpPr>
        <p:spPr bwMode="auto">
          <a:xfrm>
            <a:off x="5903913" y="-434975"/>
            <a:ext cx="3163887" cy="2600417"/>
          </a:xfrm>
          <a:prstGeom prst="rect">
            <a:avLst/>
          </a:prstGeom>
          <a:noFill/>
          <a:ln>
            <a:noFill/>
          </a:ln>
          <a:extLst/>
        </p:spPr>
        <p:txBody>
          <a:bodyPr lIns="101308" tIns="50654" rIns="101308" bIns="50654">
            <a:spAutoFit/>
          </a:bodyPr>
          <a:lstStyle/>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6000" b="1" i="1" dirty="0">
              <a:ln>
                <a:solidFill>
                  <a:schemeClr val="bg1"/>
                </a:solidFill>
              </a:ln>
              <a:solidFill>
                <a:srgbClr val="FFFFFF"/>
              </a:solidFill>
              <a:latin typeface="Kruti Dev 010" pitchFamily="2" charset="0"/>
              <a:ea typeface="ＭＳ Ｐゴシック" pitchFamily="-84" charset="-128"/>
              <a:cs typeface="+mn-cs"/>
            </a:endParaRP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000" b="1" i="1" dirty="0">
                <a:ln>
                  <a:solidFill>
                    <a:schemeClr val="bg1"/>
                  </a:solidFill>
                </a:ln>
                <a:solidFill>
                  <a:srgbClr val="FFFFFF"/>
                </a:solidFill>
                <a:latin typeface="Kruti Dev 010" pitchFamily="2" charset="0"/>
                <a:ea typeface="ＭＳ Ｐゴシック" pitchFamily="-84" charset="-128"/>
                <a:cs typeface="+mn-cs"/>
              </a:rPr>
              <a:t>ikSyql</a:t>
            </a:r>
          </a:p>
          <a:p>
            <a:pPr>
              <a:lnSpc>
                <a:spcPct val="6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000" b="1" i="1" dirty="0">
                <a:ln>
                  <a:solidFill>
                    <a:schemeClr val="bg1"/>
                  </a:solidFill>
                </a:ln>
                <a:solidFill>
                  <a:srgbClr val="FFFFFF"/>
                </a:solidFill>
                <a:latin typeface="Kruti Dev 010" pitchFamily="2" charset="0"/>
                <a:ea typeface="ＭＳ Ｐゴシック" pitchFamily="-84" charset="-128"/>
                <a:cs typeface="+mn-cs"/>
              </a:rPr>
              <a:t>ds i=</a:t>
            </a:r>
            <a:endParaRPr lang="en-GB" sz="6000" b="1" i="1" dirty="0">
              <a:ln>
                <a:solidFill>
                  <a:schemeClr val="bg1"/>
                </a:solidFill>
              </a:ln>
              <a:solidFill>
                <a:srgbClr val="FFFFFF"/>
              </a:solidFill>
              <a:latin typeface="Kruti Dev 010" pitchFamily="2" charset="0"/>
              <a:ea typeface="ＭＳ Ｐゴシック" pitchFamily="-84" charset="-128"/>
              <a:cs typeface="+mn-cs"/>
            </a:endParaRPr>
          </a:p>
        </p:txBody>
      </p:sp>
      <p:grpSp>
        <p:nvGrpSpPr>
          <p:cNvPr id="119810" name="Group 29"/>
          <p:cNvGrpSpPr>
            <a:grpSpLocks/>
          </p:cNvGrpSpPr>
          <p:nvPr/>
        </p:nvGrpSpPr>
        <p:grpSpPr bwMode="auto">
          <a:xfrm>
            <a:off x="-361950" y="0"/>
            <a:ext cx="10518775" cy="7700963"/>
            <a:chOff x="-361989" y="0"/>
            <a:chExt cx="10518584" cy="7701511"/>
          </a:xfrm>
        </p:grpSpPr>
        <p:sp>
          <p:nvSpPr>
            <p:cNvPr id="118785" name="Line 1"/>
            <p:cNvSpPr>
              <a:spLocks noChangeShapeType="1"/>
            </p:cNvSpPr>
            <p:nvPr/>
          </p:nvSpPr>
          <p:spPr bwMode="auto">
            <a:xfrm flipH="1" flipV="1">
              <a:off x="4857616" y="2079773"/>
              <a:ext cx="546090" cy="342924"/>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18786" name="Text Box 2"/>
            <p:cNvSpPr txBox="1">
              <a:spLocks noChangeArrowheads="1"/>
            </p:cNvSpPr>
            <p:nvPr/>
          </p:nvSpPr>
          <p:spPr bwMode="auto">
            <a:xfrm>
              <a:off x="5914872" y="3416543"/>
              <a:ext cx="3565460" cy="30482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8787" name="Rectangle 3"/>
            <p:cNvSpPr>
              <a:spLocks noChangeArrowheads="1"/>
            </p:cNvSpPr>
            <p:nvPr/>
          </p:nvSpPr>
          <p:spPr bwMode="auto">
            <a:xfrm>
              <a:off x="6102349" y="2266951"/>
              <a:ext cx="3608419" cy="3893143"/>
            </a:xfrm>
            <a:prstGeom prst="rect">
              <a:avLst/>
            </a:prstGeom>
            <a:noFill/>
            <a:ln>
              <a:noFill/>
            </a:ln>
            <a:extLst/>
          </p:spPr>
          <p:txBody>
            <a:bodyPr lIns="101308" tIns="50654" rIns="101308" bIns="50654">
              <a:spAutoFit/>
            </a:bodyPr>
            <a:lstStyle/>
            <a:p>
              <a:pPr>
                <a:lnSpc>
                  <a:spcPct val="125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00FF00"/>
                    </a:solidFill>
                  </a:ln>
                  <a:solidFill>
                    <a:srgbClr val="00FF00"/>
                  </a:solidFill>
                  <a:latin typeface="Kruti Dev 010" pitchFamily="2" charset="0"/>
                  <a:ea typeface="ＭＳ Ｐゴシック" pitchFamily="-84" charset="-128"/>
                  <a:cs typeface="+mn-cs"/>
                </a:rPr>
                <a:t>iwohZ dyhfl;k</a:t>
              </a:r>
            </a:p>
            <a:p>
              <a:pPr>
                <a:lnSpc>
                  <a:spcPct val="125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00FF00"/>
                    </a:solidFill>
                  </a:ln>
                  <a:solidFill>
                    <a:srgbClr val="00FF00"/>
                  </a:solidFill>
                  <a:latin typeface="Kruti Dev 010" pitchFamily="2" charset="0"/>
                  <a:ea typeface="ＭＳ Ｐゴシック" pitchFamily="-84" charset="-128"/>
                  <a:cs typeface="+mn-cs"/>
                </a:rPr>
                <a:t>ds fy;s fy[ks x;s</a:t>
              </a:r>
            </a:p>
            <a:p>
              <a:pPr>
                <a:lnSpc>
                  <a:spcPct val="125000"/>
                </a:lnSpc>
                <a:spcBef>
                  <a:spcPts val="600"/>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00FF00"/>
                    </a:solidFill>
                  </a:ln>
                  <a:solidFill>
                    <a:srgbClr val="00FF00"/>
                  </a:solidFill>
                  <a:latin typeface="Kruti Dev 010" pitchFamily="2" charset="0"/>
                  <a:ea typeface="ＭＳ Ｐゴシック" pitchFamily="-84" charset="-128"/>
                  <a:cs typeface="+mn-cs"/>
                </a:rPr>
                <a:t>egRoiw.kZ funsZ'k</a:t>
              </a:r>
            </a:p>
          </p:txBody>
        </p:sp>
        <p:sp>
          <p:nvSpPr>
            <p:cNvPr id="118788" name="Rectangle 4"/>
            <p:cNvSpPr>
              <a:spLocks noChangeArrowheads="1"/>
            </p:cNvSpPr>
            <p:nvPr/>
          </p:nvSpPr>
          <p:spPr bwMode="auto">
            <a:xfrm>
              <a:off x="4249615" y="1197060"/>
              <a:ext cx="1647795" cy="6452059"/>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59397" name="Line 5"/>
            <p:cNvSpPr>
              <a:spLocks noChangeShapeType="1"/>
            </p:cNvSpPr>
            <p:nvPr/>
          </p:nvSpPr>
          <p:spPr bwMode="auto">
            <a:xfrm>
              <a:off x="4333751" y="1930537"/>
              <a:ext cx="1482698"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9398" name="Line 6"/>
            <p:cNvSpPr>
              <a:spLocks noChangeShapeType="1"/>
            </p:cNvSpPr>
            <p:nvPr/>
          </p:nvSpPr>
          <p:spPr bwMode="auto">
            <a:xfrm>
              <a:off x="4333751" y="3589593"/>
              <a:ext cx="148269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9399" name="Line 7"/>
            <p:cNvSpPr>
              <a:spLocks noChangeShapeType="1"/>
            </p:cNvSpPr>
            <p:nvPr/>
          </p:nvSpPr>
          <p:spPr bwMode="auto">
            <a:xfrm>
              <a:off x="4351213" y="5758273"/>
              <a:ext cx="148269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9400" name="Line 8"/>
            <p:cNvSpPr>
              <a:spLocks noChangeShapeType="1"/>
            </p:cNvSpPr>
            <p:nvPr/>
          </p:nvSpPr>
          <p:spPr bwMode="auto">
            <a:xfrm>
              <a:off x="4328989" y="5166093"/>
              <a:ext cx="1457299" cy="1588"/>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19819" name="Group 9"/>
            <p:cNvGrpSpPr>
              <a:grpSpLocks/>
            </p:cNvGrpSpPr>
            <p:nvPr/>
          </p:nvGrpSpPr>
          <p:grpSpPr bwMode="auto">
            <a:xfrm>
              <a:off x="4248150" y="0"/>
              <a:ext cx="1647825" cy="1220789"/>
              <a:chOff x="2562" y="-27"/>
              <a:chExt cx="1004" cy="769"/>
            </a:xfrm>
          </p:grpSpPr>
          <p:sp>
            <p:nvSpPr>
              <p:cNvPr id="118808" name="Rectangle 10"/>
              <p:cNvSpPr>
                <a:spLocks noChangeArrowheads="1"/>
              </p:cNvSpPr>
              <p:nvPr/>
            </p:nvSpPr>
            <p:spPr bwMode="auto">
              <a:xfrm>
                <a:off x="2649" y="-27"/>
                <a:ext cx="862" cy="250"/>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¼„</a:t>
                </a:r>
                <a:r>
                  <a:rPr lang="en-GB" sz="2000" b="1" dirty="0">
                    <a:ln>
                      <a:solidFill>
                        <a:schemeClr val="bg1"/>
                      </a:solidFill>
                    </a:ln>
                    <a:solidFill>
                      <a:srgbClr val="FFFFFF"/>
                    </a:solidFill>
                    <a:effectLst>
                      <a:outerShdw blurRad="38100" dist="38100" dir="2700000" algn="tl">
                        <a:srgbClr val="C0C0C0"/>
                      </a:outerShdw>
                    </a:effectLst>
                    <a:latin typeface="Kruti Dev 010"/>
                    <a:ea typeface="ＭＳ Ｐゴシック" pitchFamily="-84" charset="-128"/>
                    <a:cs typeface="+mn-cs"/>
                  </a:rPr>
                  <a:t>ƒ</a:t>
                </a:r>
                <a:r>
                  <a:rPr lang="en-GB" sz="20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 fdrkcsa½</a:t>
                </a:r>
              </a:p>
            </p:txBody>
          </p:sp>
          <p:sp>
            <p:nvSpPr>
              <p:cNvPr id="118809" name="Rectangle 11"/>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18810" name="Rectangle 12"/>
              <p:cNvSpPr>
                <a:spLocks noChangeArrowheads="1"/>
              </p:cNvSpPr>
              <p:nvPr/>
            </p:nvSpPr>
            <p:spPr bwMode="auto">
              <a:xfrm>
                <a:off x="2615" y="266"/>
                <a:ext cx="892" cy="476"/>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effectLst>
                      <a:outerShdw blurRad="38100" dist="38100" dir="2700000" algn="tl">
                        <a:srgbClr val="C0C0C0"/>
                      </a:outerShdw>
                    </a:effectLst>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0FF00"/>
                    </a:solidFill>
                    <a:effectLst>
                      <a:outerShdw blurRad="38100" dist="38100" dir="2700000" algn="tl">
                        <a:srgbClr val="C0C0C0"/>
                      </a:outerShdw>
                    </a:effectLst>
                    <a:latin typeface="Kruti Dev 010" pitchFamily="2" charset="0"/>
                    <a:ea typeface="ＭＳ Ｐゴシック" pitchFamily="-84" charset="-128"/>
                    <a:cs typeface="+mn-cs"/>
                  </a:rPr>
                  <a:t>dh ckrsa</a:t>
                </a:r>
              </a:p>
            </p:txBody>
          </p:sp>
        </p:grpSp>
        <p:sp>
          <p:nvSpPr>
            <p:cNvPr id="59405" name="Line 13"/>
            <p:cNvSpPr>
              <a:spLocks noChangeShapeType="1"/>
            </p:cNvSpPr>
            <p:nvPr/>
          </p:nvSpPr>
          <p:spPr bwMode="auto">
            <a:xfrm>
              <a:off x="4333751" y="2627500"/>
              <a:ext cx="148269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9406" name="Line 14"/>
            <p:cNvSpPr>
              <a:spLocks noChangeShapeType="1"/>
            </p:cNvSpPr>
            <p:nvPr/>
          </p:nvSpPr>
          <p:spPr bwMode="auto">
            <a:xfrm>
              <a:off x="4302001" y="4762839"/>
              <a:ext cx="1482698"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59407" name="Line 15"/>
            <p:cNvSpPr>
              <a:spLocks noChangeShapeType="1"/>
            </p:cNvSpPr>
            <p:nvPr/>
          </p:nvSpPr>
          <p:spPr bwMode="auto">
            <a:xfrm>
              <a:off x="4644895" y="6105959"/>
              <a:ext cx="865172"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18798" name="Text Box 17"/>
            <p:cNvSpPr txBox="1">
              <a:spLocks noChangeArrowheads="1"/>
            </p:cNvSpPr>
            <p:nvPr/>
          </p:nvSpPr>
          <p:spPr bwMode="auto">
            <a:xfrm>
              <a:off x="5914872" y="3416543"/>
              <a:ext cx="3565460" cy="30482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18799" name="Rectangle 18"/>
            <p:cNvSpPr>
              <a:spLocks noChangeArrowheads="1"/>
            </p:cNvSpPr>
            <p:nvPr/>
          </p:nvSpPr>
          <p:spPr bwMode="auto">
            <a:xfrm>
              <a:off x="4164013" y="3387726"/>
              <a:ext cx="1768475" cy="1841235"/>
            </a:xfrm>
            <a:prstGeom prst="rect">
              <a:avLst/>
            </a:prstGeom>
            <a:noFill/>
            <a:ln>
              <a:noFill/>
            </a:ln>
            <a:extLst/>
          </p:spPr>
          <p:txBody>
            <a:bodyPr lIns="101308" tIns="50654" rIns="101308" bIns="50654">
              <a:spAutoFit/>
            </a:bodyPr>
            <a:lstStyle/>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rPr>
                <a:t>ƒ fFkLlyquhfd;ksa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rPr>
                <a:t>„ fFkLlyquhfd;ksa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rPr>
                <a:t>ƒ rheqfFk;ql</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rPr>
                <a:t>„ rheqfFk;ql</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rPr>
                <a:t>rhrsl</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p:txBody>
        </p:sp>
        <p:sp>
          <p:nvSpPr>
            <p:cNvPr id="118800" name="Rectangle 19"/>
            <p:cNvSpPr>
              <a:spLocks noChangeArrowheads="1"/>
            </p:cNvSpPr>
            <p:nvPr/>
          </p:nvSpPr>
          <p:spPr bwMode="auto">
            <a:xfrm>
              <a:off x="4164013" y="2376488"/>
              <a:ext cx="1768475" cy="1477738"/>
            </a:xfrm>
            <a:prstGeom prst="rect">
              <a:avLst/>
            </a:prstGeom>
            <a:noFill/>
            <a:ln>
              <a:noFill/>
            </a:ln>
            <a:extLst/>
          </p:spPr>
          <p:txBody>
            <a:bodyPr lIns="101308" tIns="50654" rIns="101308" bIns="50654">
              <a:spAutoFit/>
            </a:bodyPr>
            <a:lstStyle/>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xykfr;k</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bfQfl;ks</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fQfyfIi;ksa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dqyqfLl;ksa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p:txBody>
        </p:sp>
        <p:sp>
          <p:nvSpPr>
            <p:cNvPr id="118801" name="Rectangle 20"/>
            <p:cNvSpPr>
              <a:spLocks noChangeArrowheads="1"/>
            </p:cNvSpPr>
            <p:nvPr/>
          </p:nvSpPr>
          <p:spPr bwMode="auto">
            <a:xfrm>
              <a:off x="4164013" y="1787526"/>
              <a:ext cx="1768475" cy="1104189"/>
            </a:xfrm>
            <a:prstGeom prst="rect">
              <a:avLst/>
            </a:prstGeom>
            <a:noFill/>
            <a:ln>
              <a:noFill/>
            </a:ln>
            <a:extLst/>
          </p:spPr>
          <p:txBody>
            <a:bodyPr lIns="101308" tIns="50654" rIns="101308" bIns="50654">
              <a:spAutoFit/>
            </a:bodyPr>
            <a:lstStyle/>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jksfe;ksa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ƒ dqjafFk;ksa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rPr>
                <a:t>„ dqjafFk;ksa</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p:txBody>
        </p:sp>
        <p:sp>
          <p:nvSpPr>
            <p:cNvPr id="118802" name="Rectangle 21"/>
            <p:cNvSpPr>
              <a:spLocks noChangeArrowheads="1"/>
            </p:cNvSpPr>
            <p:nvPr/>
          </p:nvSpPr>
          <p:spPr bwMode="auto">
            <a:xfrm>
              <a:off x="4148138" y="1109663"/>
              <a:ext cx="1768475" cy="1089940"/>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u="sng"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dh vksj</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ls i=%</a:t>
              </a: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18803" name="Rectangle 22"/>
            <p:cNvSpPr>
              <a:spLocks noChangeArrowheads="1"/>
            </p:cNvSpPr>
            <p:nvPr/>
          </p:nvSpPr>
          <p:spPr bwMode="auto">
            <a:xfrm>
              <a:off x="4164013" y="4506913"/>
              <a:ext cx="1768475" cy="1053007"/>
            </a:xfrm>
            <a:prstGeom prst="rect">
              <a:avLst/>
            </a:prstGeom>
            <a:noFill/>
            <a:ln>
              <a:noFill/>
            </a:ln>
            <a:extLst/>
          </p:spPr>
          <p:txBody>
            <a:bodyPr lIns="101308" tIns="50654" rIns="101308" bIns="50654">
              <a:spAutoFit/>
            </a:bodyPr>
            <a:lstStyle/>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EA18"/>
                  </a:solidFill>
                  <a:effectLst>
                    <a:outerShdw blurRad="50800" dist="63500" dir="2700000" algn="tl" rotWithShape="0">
                      <a:srgbClr val="000000"/>
                    </a:outerShdw>
                  </a:effectLst>
                  <a:latin typeface="Kruti Dev 010" pitchFamily="2" charset="0"/>
                </a:rPr>
                <a:t>fQyseksu</a:t>
              </a: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EA18"/>
                </a:solidFill>
                <a:effectLst>
                  <a:outerShdw blurRad="50800" dist="63500" dir="2700000" algn="tl" rotWithShape="0">
                    <a:srgbClr val="000000"/>
                  </a:outerShdw>
                </a:effectLst>
                <a:latin typeface="Kruti Dev 010" pitchFamily="2" charset="0"/>
              </a:endParaRPr>
            </a:p>
          </p:txBody>
        </p:sp>
        <p:sp>
          <p:nvSpPr>
            <p:cNvPr id="59415" name="Rectangle 23"/>
            <p:cNvSpPr>
              <a:spLocks noChangeArrowheads="1"/>
            </p:cNvSpPr>
            <p:nvPr/>
          </p:nvSpPr>
          <p:spPr bwMode="auto">
            <a:xfrm>
              <a:off x="-361989" y="1615178"/>
              <a:ext cx="4330739" cy="4663418"/>
            </a:xfrm>
            <a:prstGeom prst="rect">
              <a:avLst/>
            </a:prstGeom>
            <a:noFill/>
            <a:ln>
              <a:noFill/>
            </a:ln>
            <a:extLst/>
          </p:spPr>
          <p:txBody>
            <a:bodyPr lIns="101308" tIns="50654" rIns="101308" bIns="50654">
              <a:spAutoFit/>
            </a:bodyPr>
            <a:lstStyle/>
            <a:p>
              <a:pPr algn="r">
                <a:lnSpc>
                  <a:spcPct val="80000"/>
                </a:lnSpc>
                <a:spcBef>
                  <a:spcPts val="120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ikSyql</a:t>
              </a:r>
            </a:p>
            <a:p>
              <a:pPr algn="r">
                <a:lnSpc>
                  <a:spcPct val="80000"/>
                </a:lnSpc>
                <a:spcBef>
                  <a:spcPts val="120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ds</a:t>
              </a:r>
            </a:p>
            <a:p>
              <a:pPr algn="r">
                <a:lnSpc>
                  <a:spcPct val="80000"/>
                </a:lnSpc>
                <a:spcBef>
                  <a:spcPts val="120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leLr</a:t>
              </a:r>
            </a:p>
            <a:p>
              <a:pPr algn="r">
                <a:lnSpc>
                  <a:spcPct val="80000"/>
                </a:lnSpc>
                <a:spcBef>
                  <a:spcPts val="1200"/>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6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rPr>
                <a:t>O;ofLFkr i=---</a:t>
              </a:r>
              <a:endParaRPr lang="en-GB" sz="6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ndParaRPr>
            </a:p>
          </p:txBody>
        </p:sp>
        <p:sp>
          <p:nvSpPr>
            <p:cNvPr id="118805" name="Text Box 24"/>
            <p:cNvSpPr txBox="1">
              <a:spLocks noChangeArrowheads="1"/>
            </p:cNvSpPr>
            <p:nvPr/>
          </p:nvSpPr>
          <p:spPr bwMode="auto">
            <a:xfrm>
              <a:off x="9877200" y="44453"/>
              <a:ext cx="279395" cy="40166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59417" name="AutoShape 25"/>
            <p:cNvSpPr>
              <a:spLocks noChangeArrowheads="1"/>
            </p:cNvSpPr>
            <p:nvPr/>
          </p:nvSpPr>
          <p:spPr bwMode="auto">
            <a:xfrm>
              <a:off x="4095630" y="1100216"/>
              <a:ext cx="1884329" cy="4156371"/>
            </a:xfrm>
            <a:prstGeom prst="roundRect">
              <a:avLst>
                <a:gd name="adj" fmla="val 16667"/>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sp>
          <p:nvSpPr>
            <p:cNvPr id="118807" name="Text Box 26"/>
            <p:cNvSpPr txBox="1">
              <a:spLocks noChangeArrowheads="1"/>
            </p:cNvSpPr>
            <p:nvPr/>
          </p:nvSpPr>
          <p:spPr bwMode="auto">
            <a:xfrm>
              <a:off x="9373972" y="7453843"/>
              <a:ext cx="290507" cy="247668"/>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56</a:t>
              </a:r>
            </a:p>
          </p:txBody>
        </p:sp>
        <p:pic>
          <p:nvPicPr>
            <p:cNvPr id="119833"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863" y="42863"/>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81019" y="71411"/>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oup 21"/>
          <p:cNvGrpSpPr>
            <a:grpSpLocks/>
          </p:cNvGrpSpPr>
          <p:nvPr/>
        </p:nvGrpSpPr>
        <p:grpSpPr bwMode="auto">
          <a:xfrm>
            <a:off x="-400050" y="0"/>
            <a:ext cx="10634663" cy="7697788"/>
            <a:chOff x="-400088" y="0"/>
            <a:chExt cx="10634705" cy="7697480"/>
          </a:xfrm>
        </p:grpSpPr>
        <p:sp>
          <p:nvSpPr>
            <p:cNvPr id="121858" name="Text Box 1"/>
            <p:cNvSpPr txBox="1">
              <a:spLocks noChangeArrowheads="1"/>
            </p:cNvSpPr>
            <p:nvPr/>
          </p:nvSpPr>
          <p:spPr bwMode="auto">
            <a:xfrm>
              <a:off x="5130800" y="3373438"/>
              <a:ext cx="398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21859" name="Text Box 2"/>
            <p:cNvSpPr txBox="1">
              <a:spLocks noChangeArrowheads="1"/>
            </p:cNvSpPr>
            <p:nvPr/>
          </p:nvSpPr>
          <p:spPr bwMode="auto">
            <a:xfrm>
              <a:off x="5130800" y="3373438"/>
              <a:ext cx="398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21860" name="Text Box 3"/>
            <p:cNvSpPr txBox="1">
              <a:spLocks noChangeArrowheads="1"/>
            </p:cNvSpPr>
            <p:nvPr/>
          </p:nvSpPr>
          <p:spPr bwMode="auto">
            <a:xfrm>
              <a:off x="9696450" y="1588"/>
              <a:ext cx="269552" cy="37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1800">
                  <a:solidFill>
                    <a:srgbClr val="FFA27C"/>
                  </a:solidFill>
                  <a:latin typeface="Kruti Dev 010" charset="0"/>
                </a:rPr>
                <a:t> </a:t>
              </a:r>
            </a:p>
          </p:txBody>
        </p:sp>
        <p:sp>
          <p:nvSpPr>
            <p:cNvPr id="60420" name="Text Box 4"/>
            <p:cNvSpPr txBox="1">
              <a:spLocks noChangeArrowheads="1"/>
            </p:cNvSpPr>
            <p:nvPr/>
          </p:nvSpPr>
          <p:spPr bwMode="auto">
            <a:xfrm>
              <a:off x="-400088" y="1314450"/>
              <a:ext cx="10634705" cy="586706"/>
            </a:xfrm>
            <a:prstGeom prst="rect">
              <a:avLst/>
            </a:prstGeom>
            <a:noFill/>
            <a:ln w="9525">
              <a:noFill/>
              <a:round/>
              <a:headEnd/>
              <a:tailEnd/>
            </a:ln>
          </p:spPr>
          <p:txBody>
            <a:bodyPr lIns="89816" tIns="46699" rIns="89816" bIns="46699">
              <a:spAutoFit/>
            </a:bodyPr>
            <a:lstStyle/>
            <a:p>
              <a:pPr algn="ctr">
                <a:lnSpc>
                  <a:spcPct val="100000"/>
                </a:lnSpc>
                <a:spcBef>
                  <a:spcPts val="1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i="1" dirty="0">
                  <a:ln>
                    <a:solidFill>
                      <a:schemeClr val="bg1"/>
                    </a:solidFill>
                  </a:ln>
                  <a:solidFill>
                    <a:srgbClr val="FFFFFF"/>
                  </a:solidFill>
                  <a:latin typeface="Kruti Dev 010" pitchFamily="2" charset="0"/>
                  <a:ea typeface="ＭＳ Ｐゴシック" pitchFamily="34" charset="-128"/>
                  <a:cs typeface="+mn-cs"/>
                </a:rPr>
                <a:t>ikSyql ds nks izeq[k /keZfoKkuh lR;</a:t>
              </a:r>
              <a:r>
                <a:rPr lang="en-GB" sz="3200" b="1" i="1" dirty="0">
                  <a:ln>
                    <a:solidFill>
                      <a:schemeClr val="bg1"/>
                    </a:solidFill>
                  </a:ln>
                  <a:solidFill>
                    <a:srgbClr val="FFFFFF"/>
                  </a:solidFill>
                  <a:latin typeface="Kruti Dev 010" pitchFamily="2" charset="0"/>
                  <a:ea typeface="ＭＳ Ｐゴシック" pitchFamily="34" charset="-128"/>
                  <a:cs typeface="+mn-cs"/>
                </a:rPr>
                <a:t> elhg fopkj o vH;kl dh uhao</a:t>
              </a:r>
              <a:endParaRPr lang="en-US" sz="3200" b="1" i="1" dirty="0">
                <a:ln>
                  <a:solidFill>
                    <a:schemeClr val="bg1"/>
                  </a:solidFill>
                </a:ln>
                <a:solidFill>
                  <a:srgbClr val="FFFFFF"/>
                </a:solidFill>
                <a:latin typeface="Kruti Dev 010" pitchFamily="2" charset="0"/>
                <a:ea typeface="ＭＳ Ｐゴシック" pitchFamily="34" charset="-128"/>
                <a:cs typeface="+mn-cs"/>
              </a:endParaRPr>
            </a:p>
          </p:txBody>
        </p:sp>
        <p:sp>
          <p:nvSpPr>
            <p:cNvPr id="60421" name="Text Box 5"/>
            <p:cNvSpPr txBox="1">
              <a:spLocks noChangeArrowheads="1"/>
            </p:cNvSpPr>
            <p:nvPr/>
          </p:nvSpPr>
          <p:spPr bwMode="auto">
            <a:xfrm>
              <a:off x="1060450" y="1957388"/>
              <a:ext cx="7467600" cy="956007"/>
            </a:xfrm>
            <a:prstGeom prst="rect">
              <a:avLst/>
            </a:prstGeom>
            <a:noFill/>
            <a:ln w="9525">
              <a:noFill/>
              <a:round/>
              <a:headEnd/>
              <a:tailEnd/>
            </a:ln>
          </p:spPr>
          <p:txBody>
            <a:bodyPr lIns="89816" tIns="46699" rIns="89816" bIns="46699">
              <a:spAutoFit/>
            </a:bodyPr>
            <a:lstStyle/>
            <a:p>
              <a:pPr algn="ctr">
                <a:lnSpc>
                  <a:spcPct val="100000"/>
                </a:lnSpc>
                <a:spcBef>
                  <a:spcPts val="1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u="sng" dirty="0">
                  <a:ln>
                    <a:solidFill>
                      <a:schemeClr val="bg1"/>
                    </a:solidFill>
                  </a:ln>
                  <a:solidFill>
                    <a:srgbClr val="FFFFFF"/>
                  </a:solidFill>
                  <a:latin typeface="Kruti Dev 010" pitchFamily="2" charset="0"/>
                  <a:ea typeface="ＭＳ Ｐゴシック" pitchFamily="34" charset="-128"/>
                  <a:cs typeface="+mn-cs"/>
                </a:rPr>
                <a:t>izkekf.kdrk</a:t>
              </a:r>
              <a:r>
                <a:rPr lang="en-GB" sz="2400" b="1" dirty="0">
                  <a:solidFill>
                    <a:srgbClr val="000000"/>
                  </a:solidFill>
                  <a:latin typeface="Kruti Dev 010" pitchFamily="2" charset="0"/>
                  <a:ea typeface="ＭＳ Ｐゴシック" pitchFamily="34" charset="-128"/>
                  <a:cs typeface="+mn-cs"/>
                </a:rPr>
                <a:t> </a:t>
              </a:r>
              <a:r>
                <a:rPr lang="en-GB" sz="2000" b="1" i="1" dirty="0">
                  <a:ln>
                    <a:solidFill>
                      <a:srgbClr val="FFFF00"/>
                    </a:solidFill>
                  </a:ln>
                  <a:solidFill>
                    <a:srgbClr val="FFEA18"/>
                  </a:solidFill>
                  <a:latin typeface="Kruti Dev 010" pitchFamily="2" charset="0"/>
                  <a:ea typeface="ＭＳ Ｐゴシック" pitchFamily="34" charset="-128"/>
                  <a:cs typeface="+mn-cs"/>
                </a:rPr>
                <a:t>--  </a:t>
              </a:r>
              <a:r>
                <a:rPr lang="en-GB" sz="2800" b="1" i="1" dirty="0">
                  <a:ln>
                    <a:solidFill>
                      <a:srgbClr val="FFFF00"/>
                    </a:solidFill>
                  </a:ln>
                  <a:solidFill>
                    <a:srgbClr val="FFEA18"/>
                  </a:solidFill>
                  <a:latin typeface="Kruti Dev 010" pitchFamily="2" charset="0"/>
                  <a:ea typeface="ＭＳ Ｐゴシック" pitchFamily="34" charset="-128"/>
                  <a:cs typeface="+mn-cs"/>
                </a:rPr>
                <a:t>iki ds cks/k ls NqVdkjk iznku djuk  	      ---- vkSj</a:t>
              </a:r>
              <a:r>
                <a:rPr lang="en-GB" sz="2800" b="1" i="1" dirty="0">
                  <a:solidFill>
                    <a:srgbClr val="FFEA18"/>
                  </a:solidFill>
                  <a:latin typeface="Kruti Dev 010" pitchFamily="2" charset="0"/>
                  <a:ea typeface="ＭＳ Ｐゴシック" pitchFamily="34" charset="-128"/>
                  <a:cs typeface="+mn-cs"/>
                </a:rPr>
                <a:t> </a:t>
              </a:r>
              <a:r>
                <a:rPr lang="en-GB" sz="2400" b="1" u="sng" dirty="0">
                  <a:ln>
                    <a:solidFill>
                      <a:schemeClr val="bg1"/>
                    </a:solidFill>
                  </a:ln>
                  <a:solidFill>
                    <a:srgbClr val="FFFFFF"/>
                  </a:solidFill>
                  <a:latin typeface="Kruti Dev 010" pitchFamily="2" charset="0"/>
                  <a:ea typeface="ＭＳ Ｐゴシック" pitchFamily="34" charset="-128"/>
                  <a:cs typeface="+mn-cs"/>
                </a:rPr>
                <a:t>/kehZ </a:t>
              </a:r>
              <a:r>
                <a:rPr lang="en-GB" sz="2800" b="1" i="1" dirty="0">
                  <a:ln>
                    <a:solidFill>
                      <a:srgbClr val="FFFF00"/>
                    </a:solidFill>
                  </a:ln>
                  <a:solidFill>
                    <a:srgbClr val="FFEA18"/>
                  </a:solidFill>
                  <a:latin typeface="Kruti Dev 010" pitchFamily="2" charset="0"/>
                  <a:ea typeface="ＭＳ Ｐゴシック" pitchFamily="34" charset="-128"/>
                  <a:cs typeface="+mn-cs"/>
                </a:rPr>
                <a:t>cukuk</a:t>
              </a:r>
              <a:endParaRPr lang="en-GB" sz="2800" b="1" u="sng" dirty="0">
                <a:ln>
                  <a:solidFill>
                    <a:srgbClr val="FFFF00"/>
                  </a:solidFill>
                </a:ln>
                <a:solidFill>
                  <a:srgbClr val="FFFFFF"/>
                </a:solidFill>
                <a:latin typeface="Kruti Dev 010" pitchFamily="2" charset="0"/>
                <a:ea typeface="ＭＳ Ｐゴシック" pitchFamily="34" charset="-128"/>
                <a:cs typeface="+mn-cs"/>
              </a:endParaRPr>
            </a:p>
          </p:txBody>
        </p:sp>
        <p:sp>
          <p:nvSpPr>
            <p:cNvPr id="60422" name="Text Box 6"/>
            <p:cNvSpPr txBox="1">
              <a:spLocks noChangeArrowheads="1"/>
            </p:cNvSpPr>
            <p:nvPr/>
          </p:nvSpPr>
          <p:spPr bwMode="auto">
            <a:xfrm>
              <a:off x="2187575" y="2957513"/>
              <a:ext cx="5984897" cy="586706"/>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dirty="0">
                  <a:ln>
                    <a:solidFill>
                      <a:srgbClr val="FFFF00"/>
                    </a:solidFill>
                  </a:ln>
                  <a:solidFill>
                    <a:srgbClr val="FFEA18"/>
                  </a:solidFill>
                  <a:latin typeface="Kruti Dev 010" pitchFamily="2" charset="0"/>
                  <a:ea typeface="ＭＳ Ｐゴシック" pitchFamily="34" charset="-128"/>
                  <a:cs typeface="+mn-cs"/>
                </a:rPr>
                <a:t>¼,d {kf.kd  </a:t>
              </a:r>
              <a:r>
                <a:rPr lang="en-US" sz="3200" b="1" i="1" u="sng" dirty="0">
                  <a:ln>
                    <a:solidFill>
                      <a:schemeClr val="bg1"/>
                    </a:solidFill>
                  </a:ln>
                  <a:latin typeface="Kruti Dev 010" pitchFamily="2" charset="0"/>
                  <a:ea typeface="ＭＳ Ｐゴシック" pitchFamily="34" charset="-128"/>
                  <a:cs typeface="+mn-cs"/>
                </a:rPr>
                <a:t>,d ckj</a:t>
              </a:r>
              <a:r>
                <a:rPr lang="en-US" sz="2800" b="1" i="1" dirty="0">
                  <a:ln>
                    <a:solidFill>
                      <a:schemeClr val="bg1"/>
                    </a:solidFill>
                  </a:ln>
                  <a:solidFill>
                    <a:srgbClr val="FFEA18"/>
                  </a:solidFill>
                  <a:latin typeface="Kruti Dev 010" pitchFamily="2" charset="0"/>
                  <a:ea typeface="ＭＳ Ｐゴシック" pitchFamily="34" charset="-128"/>
                  <a:cs typeface="+mn-cs"/>
                </a:rPr>
                <a:t>  </a:t>
              </a:r>
              <a:r>
                <a:rPr lang="en-US" sz="2800" b="1" i="1" dirty="0">
                  <a:solidFill>
                    <a:srgbClr val="FFEA18"/>
                  </a:solidFill>
                  <a:latin typeface="Kruti Dev 010" pitchFamily="2" charset="0"/>
                  <a:ea typeface="ＭＳ Ｐゴシック" pitchFamily="34" charset="-128"/>
                  <a:cs typeface="+mn-cs"/>
                </a:rPr>
                <a:t>?</a:t>
              </a:r>
              <a:r>
                <a:rPr lang="en-US" sz="2800" b="1" i="1" dirty="0">
                  <a:ln>
                    <a:solidFill>
                      <a:srgbClr val="FFFF00"/>
                    </a:solidFill>
                  </a:ln>
                  <a:solidFill>
                    <a:srgbClr val="FFEA18"/>
                  </a:solidFill>
                  <a:latin typeface="Kruti Dev 010" pitchFamily="2" charset="0"/>
                  <a:ea typeface="ＭＳ Ｐゴシック" pitchFamily="34" charset="-128"/>
                  <a:cs typeface="+mn-cs"/>
                </a:rPr>
                <a:t>kVus okyh ?kVuk½</a:t>
              </a:r>
              <a:endParaRPr lang="en-GB" sz="2800" b="1" i="1" dirty="0">
                <a:ln>
                  <a:solidFill>
                    <a:srgbClr val="FFFF00"/>
                  </a:solidFill>
                </a:ln>
                <a:solidFill>
                  <a:srgbClr val="FFEA18"/>
                </a:solidFill>
                <a:latin typeface="Kruti Dev 010" pitchFamily="2" charset="0"/>
                <a:ea typeface="ＭＳ Ｐゴシック" pitchFamily="34" charset="-128"/>
                <a:cs typeface="+mn-cs"/>
              </a:endParaRPr>
            </a:p>
          </p:txBody>
        </p:sp>
        <p:sp>
          <p:nvSpPr>
            <p:cNvPr id="60423" name="Text Box 7"/>
            <p:cNvSpPr txBox="1">
              <a:spLocks noChangeArrowheads="1"/>
            </p:cNvSpPr>
            <p:nvPr/>
          </p:nvSpPr>
          <p:spPr bwMode="auto">
            <a:xfrm>
              <a:off x="774700" y="4886325"/>
              <a:ext cx="8283575" cy="525155"/>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u="sng" dirty="0">
                  <a:ln>
                    <a:solidFill>
                      <a:schemeClr val="bg1"/>
                    </a:solidFill>
                  </a:ln>
                  <a:solidFill>
                    <a:srgbClr val="FFFFFF"/>
                  </a:solidFill>
                  <a:latin typeface="Kruti Dev 010" pitchFamily="2" charset="0"/>
                  <a:ea typeface="ＭＳ Ｐゴシック" pitchFamily="34" charset="-128"/>
                  <a:cs typeface="+mn-cs"/>
                </a:rPr>
                <a:t>'kqf)dj.k</a:t>
              </a:r>
              <a:r>
                <a:rPr lang="en-GB" sz="2400" b="1" i="1" dirty="0">
                  <a:ln>
                    <a:solidFill>
                      <a:schemeClr val="bg1"/>
                    </a:solidFill>
                  </a:ln>
                  <a:solidFill>
                    <a:srgbClr val="FFFFFF"/>
                  </a:solidFill>
                  <a:latin typeface="Kruti Dev 010" pitchFamily="2" charset="0"/>
                  <a:ea typeface="ＭＳ Ｐゴシック" pitchFamily="34" charset="-128"/>
                  <a:cs typeface="+mn-cs"/>
                </a:rPr>
                <a:t> --  fdlh ifo= mn~ns'; ds fy;s vyx djuk</a:t>
              </a:r>
            </a:p>
          </p:txBody>
        </p:sp>
        <p:sp>
          <p:nvSpPr>
            <p:cNvPr id="60424" name="Text Box 8"/>
            <p:cNvSpPr txBox="1">
              <a:spLocks noChangeArrowheads="1"/>
            </p:cNvSpPr>
            <p:nvPr/>
          </p:nvSpPr>
          <p:spPr bwMode="auto">
            <a:xfrm>
              <a:off x="1973263" y="5432425"/>
              <a:ext cx="5484812" cy="586706"/>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dirty="0">
                  <a:ln>
                    <a:solidFill>
                      <a:srgbClr val="FFFF00"/>
                    </a:solidFill>
                  </a:ln>
                  <a:solidFill>
                    <a:srgbClr val="FFEA18"/>
                  </a:solidFill>
                  <a:latin typeface="Kruti Dev 010" pitchFamily="2" charset="0"/>
                  <a:ea typeface="ＭＳ Ｐゴシック" pitchFamily="34" charset="-128"/>
                  <a:cs typeface="+mn-cs"/>
                </a:rPr>
                <a:t>¼,d</a:t>
              </a:r>
              <a:r>
                <a:rPr lang="en-GB" sz="2800" b="1" i="1" dirty="0">
                  <a:solidFill>
                    <a:srgbClr val="FFEA18"/>
                  </a:solidFill>
                  <a:latin typeface="Kruti Dev 010" pitchFamily="2" charset="0"/>
                  <a:ea typeface="ＭＳ Ｐゴシック" pitchFamily="34" charset="-128"/>
                  <a:cs typeface="+mn-cs"/>
                </a:rPr>
                <a:t>  </a:t>
              </a:r>
              <a:r>
                <a:rPr lang="en-GB" sz="3200" b="1" i="1" dirty="0">
                  <a:latin typeface="Kruti Dev 010" pitchFamily="2" charset="0"/>
                  <a:ea typeface="ＭＳ Ｐゴシック" pitchFamily="34" charset="-128"/>
                  <a:cs typeface="+mn-cs"/>
                </a:rPr>
                <a:t>f</a:t>
              </a:r>
              <a:r>
                <a:rPr lang="en-GB" sz="3200" b="1" i="1" dirty="0">
                  <a:ln>
                    <a:solidFill>
                      <a:schemeClr val="bg1"/>
                    </a:solidFill>
                  </a:ln>
                  <a:latin typeface="Kruti Dev 010" pitchFamily="2" charset="0"/>
                  <a:ea typeface="ＭＳ Ｐゴシック" pitchFamily="34" charset="-128"/>
                  <a:cs typeface="+mn-cs"/>
                </a:rPr>
                <a:t>ujarj</a:t>
              </a:r>
              <a:r>
                <a:rPr lang="en-GB" sz="2800" b="1" i="1" dirty="0">
                  <a:ln>
                    <a:solidFill>
                      <a:schemeClr val="bg1"/>
                    </a:solidFill>
                  </a:ln>
                  <a:solidFill>
                    <a:srgbClr val="FFEA18"/>
                  </a:solidFill>
                  <a:latin typeface="Kruti Dev 010" pitchFamily="2" charset="0"/>
                  <a:ea typeface="ＭＳ Ｐゴシック" pitchFamily="34" charset="-128"/>
                  <a:cs typeface="+mn-cs"/>
                </a:rPr>
                <a:t> </a:t>
              </a:r>
              <a:r>
                <a:rPr lang="en-GB" sz="2800" b="1" i="1" dirty="0">
                  <a:solidFill>
                    <a:srgbClr val="FFEA18"/>
                  </a:solidFill>
                  <a:latin typeface="Kruti Dev 010" pitchFamily="2" charset="0"/>
                  <a:ea typeface="ＭＳ Ｐゴシック" pitchFamily="34" charset="-128"/>
                  <a:cs typeface="+mn-cs"/>
                </a:rPr>
                <a:t> </a:t>
              </a:r>
              <a:r>
                <a:rPr lang="en-GB" sz="2800" b="1" i="1" dirty="0">
                  <a:ln>
                    <a:solidFill>
                      <a:srgbClr val="FFFF00"/>
                    </a:solidFill>
                  </a:ln>
                  <a:solidFill>
                    <a:srgbClr val="FFEA18"/>
                  </a:solidFill>
                  <a:latin typeface="Kruti Dev 010" pitchFamily="2" charset="0"/>
                  <a:ea typeface="ＭＳ Ｐゴシック" pitchFamily="34" charset="-128"/>
                  <a:cs typeface="+mn-cs"/>
                </a:rPr>
                <a:t>pyus okyh fl) izfØ;k½</a:t>
              </a:r>
            </a:p>
          </p:txBody>
        </p:sp>
        <p:sp>
          <p:nvSpPr>
            <p:cNvPr id="60425" name="Text Box 9"/>
            <p:cNvSpPr txBox="1">
              <a:spLocks noChangeArrowheads="1"/>
            </p:cNvSpPr>
            <p:nvPr/>
          </p:nvSpPr>
          <p:spPr bwMode="auto">
            <a:xfrm>
              <a:off x="1330325" y="3814763"/>
              <a:ext cx="7212013" cy="956007"/>
            </a:xfrm>
            <a:prstGeom prst="rect">
              <a:avLst/>
            </a:prstGeom>
            <a:noFill/>
            <a:ln w="57240">
              <a:solidFill>
                <a:srgbClr val="FC0128"/>
              </a:solidFill>
              <a:miter lim="800000"/>
              <a:headEnd/>
              <a:tailEnd/>
            </a:ln>
            <a:effectLst>
              <a:outerShdw dist="17819" dir="2700000" algn="ctr" rotWithShape="0">
                <a:srgbClr val="808080"/>
              </a:outerShdw>
            </a:effec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250"/>
                </a:spcBef>
                <a:buClr>
                  <a:srgbClr val="FFEA18"/>
                </a:buClr>
                <a:defRPr/>
              </a:pPr>
              <a:r>
                <a:rPr lang="en-GB" sz="2800" b="1" i="1" dirty="0" err="1" smtClean="0">
                  <a:ln>
                    <a:solidFill>
                      <a:srgbClr val="FFFF00"/>
                    </a:solidFill>
                  </a:ln>
                  <a:solidFill>
                    <a:srgbClr val="FFEA18"/>
                  </a:solidFill>
                  <a:latin typeface="Kruti Dev 010" pitchFamily="2" charset="0"/>
                </a:rPr>
                <a:t>mRifÙk</a:t>
              </a:r>
              <a:r>
                <a:rPr lang="en-GB" sz="2800" b="1" i="1" dirty="0" smtClean="0">
                  <a:ln>
                    <a:solidFill>
                      <a:srgbClr val="FFFF00"/>
                    </a:solidFill>
                  </a:ln>
                  <a:solidFill>
                    <a:srgbClr val="FFEA18"/>
                  </a:solidFill>
                  <a:latin typeface="Kruti Dev 010" pitchFamily="2" charset="0"/>
                </a:rPr>
                <a:t> ƒ</a:t>
              </a:r>
              <a:r>
                <a:rPr lang="en-GB" sz="2800" b="1" i="1" dirty="0" smtClean="0">
                  <a:ln>
                    <a:solidFill>
                      <a:srgbClr val="FFFF00"/>
                    </a:solidFill>
                  </a:ln>
                  <a:solidFill>
                    <a:srgbClr val="FFEA18"/>
                  </a:solidFill>
                  <a:latin typeface="Kruti Dev 010"/>
                </a:rPr>
                <a:t>‡</a:t>
              </a:r>
              <a:r>
                <a:rPr lang="en-GB" sz="2800" b="1" i="1" dirty="0" smtClean="0">
                  <a:ln>
                    <a:solidFill>
                      <a:srgbClr val="FFFF00"/>
                    </a:solidFill>
                  </a:ln>
                  <a:solidFill>
                    <a:srgbClr val="FFEA18"/>
                  </a:solidFill>
                  <a:latin typeface="Kruti Dev 010" pitchFamily="2" charset="0"/>
                </a:rPr>
                <a:t>%</a:t>
              </a:r>
              <a:r>
                <a:rPr lang="en-GB" sz="2800" b="1" i="1" dirty="0" smtClean="0">
                  <a:ln>
                    <a:solidFill>
                      <a:srgbClr val="FFFF00"/>
                    </a:solidFill>
                  </a:ln>
                  <a:solidFill>
                    <a:srgbClr val="FFEA18"/>
                  </a:solidFill>
                  <a:latin typeface="Kruti Dev 010"/>
                </a:rPr>
                <a:t>ˆ</a:t>
              </a:r>
              <a:r>
                <a:rPr lang="en-GB" sz="2800" b="1" i="1" dirty="0" smtClean="0">
                  <a:ln>
                    <a:solidFill>
                      <a:srgbClr val="FFFF00"/>
                    </a:solidFill>
                  </a:ln>
                  <a:solidFill>
                    <a:srgbClr val="FFEA18"/>
                  </a:solidFill>
                  <a:latin typeface="Kruti Dev 010" pitchFamily="2" charset="0"/>
                </a:rPr>
                <a:t> vczkge us fo'okl fd;k] vkSj og mlds fy;s /kkfeZdrk fxuk x;k ¼,u vkbZ oh½</a:t>
              </a:r>
              <a:endParaRPr lang="en-GB" sz="2800" b="1" i="1" dirty="0">
                <a:ln>
                  <a:solidFill>
                    <a:srgbClr val="FFFF00"/>
                  </a:solidFill>
                </a:ln>
                <a:solidFill>
                  <a:srgbClr val="FFEA18"/>
                </a:solidFill>
                <a:latin typeface="Kruti Dev 010" pitchFamily="2" charset="0"/>
              </a:endParaRPr>
            </a:p>
          </p:txBody>
        </p:sp>
        <p:sp>
          <p:nvSpPr>
            <p:cNvPr id="60426" name="Text Box 10"/>
            <p:cNvSpPr txBox="1">
              <a:spLocks noChangeArrowheads="1"/>
            </p:cNvSpPr>
            <p:nvPr/>
          </p:nvSpPr>
          <p:spPr bwMode="auto">
            <a:xfrm>
              <a:off x="1095374" y="6161088"/>
              <a:ext cx="8220105" cy="709806"/>
            </a:xfrm>
            <a:prstGeom prst="rect">
              <a:avLst/>
            </a:prstGeom>
            <a:noFill/>
            <a:ln w="57240">
              <a:solidFill>
                <a:srgbClr val="FC0128"/>
              </a:solidFill>
              <a:miter lim="800000"/>
              <a:headEnd/>
              <a:tailEnd/>
            </a:ln>
            <a:effectLst>
              <a:outerShdw dist="17819" dir="2700000" algn="ctr" rotWithShape="0">
                <a:srgbClr val="808080"/>
              </a:outerShdw>
            </a:effec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125"/>
                </a:spcBef>
                <a:buClr>
                  <a:srgbClr val="FFEA18"/>
                </a:buClr>
                <a:defRPr/>
              </a:pPr>
              <a:r>
                <a:rPr lang="en-GB" sz="2000" b="1" i="1" dirty="0" err="1" smtClean="0">
                  <a:ln>
                    <a:solidFill>
                      <a:srgbClr val="FFFF00"/>
                    </a:solidFill>
                  </a:ln>
                  <a:solidFill>
                    <a:srgbClr val="FFEA18"/>
                  </a:solidFill>
                  <a:latin typeface="Kruti Dev 010"/>
                </a:rPr>
                <a:t>ƒ</a:t>
              </a:r>
              <a:r>
                <a:rPr lang="en-GB" sz="2000" b="1" i="1" dirty="0" err="1" smtClean="0">
                  <a:ln>
                    <a:solidFill>
                      <a:srgbClr val="FFFF00"/>
                    </a:solidFill>
                  </a:ln>
                  <a:solidFill>
                    <a:srgbClr val="FFEA18"/>
                  </a:solidFill>
                  <a:latin typeface="Kruti Dev 010" pitchFamily="2" charset="0"/>
                </a:rPr>
                <a:t>dqjafFk;ksa</a:t>
              </a:r>
              <a:r>
                <a:rPr lang="en-GB" sz="2000" b="1" i="1" dirty="0" smtClean="0">
                  <a:ln>
                    <a:solidFill>
                      <a:srgbClr val="FFFF00"/>
                    </a:solidFill>
                  </a:ln>
                  <a:solidFill>
                    <a:srgbClr val="FFEA18"/>
                  </a:solidFill>
                  <a:latin typeface="Kruti Dev 010" pitchFamily="2" charset="0"/>
                </a:rPr>
                <a:t> </a:t>
              </a:r>
              <a:r>
                <a:rPr lang="en-GB" sz="2000" b="1" i="1" dirty="0" smtClean="0">
                  <a:ln>
                    <a:solidFill>
                      <a:srgbClr val="FFFF00"/>
                    </a:solidFill>
                  </a:ln>
                  <a:solidFill>
                    <a:srgbClr val="FFEA18"/>
                  </a:solidFill>
                  <a:latin typeface="Kruti Dev 010"/>
                </a:rPr>
                <a:t>ƒ</a:t>
              </a:r>
              <a:r>
                <a:rPr lang="en-GB" sz="2000" b="1" i="1" dirty="0" smtClean="0">
                  <a:ln>
                    <a:solidFill>
                      <a:srgbClr val="FFFF00"/>
                    </a:solidFill>
                  </a:ln>
                  <a:solidFill>
                    <a:srgbClr val="FFEA18"/>
                  </a:solidFill>
                  <a:latin typeface="Kruti Dev 010" pitchFamily="2" charset="0"/>
                </a:rPr>
                <a:t>%</a:t>
              </a:r>
              <a:r>
                <a:rPr lang="en-GB" sz="2000" b="1" i="1" dirty="0" smtClean="0">
                  <a:ln>
                    <a:solidFill>
                      <a:srgbClr val="FFFF00"/>
                    </a:solidFill>
                  </a:ln>
                  <a:solidFill>
                    <a:srgbClr val="FFEA18"/>
                  </a:solidFill>
                  <a:latin typeface="Kruti Dev 010"/>
                </a:rPr>
                <a:t>„</a:t>
              </a:r>
              <a:r>
                <a:rPr lang="en-GB" sz="2000" b="1" i="1" dirty="0" smtClean="0">
                  <a:ln>
                    <a:solidFill>
                      <a:srgbClr val="FFFF00"/>
                    </a:solidFill>
                  </a:ln>
                  <a:solidFill>
                    <a:srgbClr val="FFEA18"/>
                  </a:solidFill>
                  <a:latin typeface="Kruti Dev 010" pitchFamily="2" charset="0"/>
                </a:rPr>
                <a:t>ijes'oj dh ml dyhfl;k ds uke tks dqfjaFkql esa gS] vFkkZr muds uke tks elhg ;h'kq esa ifo= fd;s x,] vkSj ifo= gksus ds fy;s cqyk, x, gSaA</a:t>
              </a:r>
              <a:endParaRPr lang="en-GB" sz="2000" b="1" i="1" dirty="0">
                <a:ln>
                  <a:solidFill>
                    <a:srgbClr val="FFFF00"/>
                  </a:solidFill>
                </a:ln>
                <a:solidFill>
                  <a:srgbClr val="FFEA18"/>
                </a:solidFill>
                <a:latin typeface="Kruti Dev 010" pitchFamily="2" charset="0"/>
              </a:endParaRPr>
            </a:p>
          </p:txBody>
        </p:sp>
        <p:sp>
          <p:nvSpPr>
            <p:cNvPr id="60427" name="Text Box 11"/>
            <p:cNvSpPr txBox="1">
              <a:spLocks noChangeArrowheads="1"/>
            </p:cNvSpPr>
            <p:nvPr/>
          </p:nvSpPr>
          <p:spPr bwMode="auto">
            <a:xfrm>
              <a:off x="1066800" y="7172325"/>
              <a:ext cx="7212013" cy="525155"/>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 </a:t>
              </a:r>
              <a:r>
                <a:rPr lang="en-GB" sz="2800" b="1" dirty="0" err="1">
                  <a:ln>
                    <a:solidFill>
                      <a:schemeClr val="bg1"/>
                    </a:solidFill>
                  </a:ln>
                  <a:solidFill>
                    <a:srgbClr val="FFFFFF"/>
                  </a:solidFill>
                  <a:latin typeface="Kruti Dev 010" pitchFamily="2" charset="0"/>
                  <a:ea typeface="ＭＳ Ｐゴシック" pitchFamily="34" charset="-128"/>
                  <a:cs typeface="+mn-cs"/>
                </a:rPr>
                <a:t>dqjafFk;ksa</a:t>
              </a:r>
              <a:r>
                <a:rPr lang="en-GB" sz="2800" b="1" dirty="0">
                  <a:ln>
                    <a:solidFill>
                      <a:schemeClr val="bg1"/>
                    </a:solidFill>
                  </a:ln>
                  <a:solidFill>
                    <a:srgbClr val="FFFFFF"/>
                  </a:solidFill>
                  <a:latin typeface="Kruti Dev 010" pitchFamily="2" charset="0"/>
                  <a:ea typeface="ＭＳ Ｐゴシック" pitchFamily="34" charset="-128"/>
                  <a:cs typeface="+mn-cs"/>
                </a:rPr>
                <a:t> </a:t>
              </a:r>
              <a:r>
                <a:rPr lang="en-GB" sz="2800" b="1" dirty="0">
                  <a:ln>
                    <a:solidFill>
                      <a:schemeClr val="bg1"/>
                    </a:solidFill>
                  </a:ln>
                  <a:solidFill>
                    <a:srgbClr val="FFFFFF"/>
                  </a:solidFill>
                  <a:latin typeface="Kruti Dev 010"/>
                  <a:ea typeface="ＭＳ Ｐゴシック" pitchFamily="34" charset="-128"/>
                  <a:cs typeface="+mn-cs"/>
                </a:rPr>
                <a:t>‡</a:t>
              </a:r>
              <a:r>
                <a:rPr lang="en-GB" sz="2800" b="1" dirty="0">
                  <a:ln>
                    <a:solidFill>
                      <a:schemeClr val="bg1"/>
                    </a:solidFill>
                  </a:ln>
                  <a:solidFill>
                    <a:srgbClr val="FFFFFF"/>
                  </a:solidFill>
                  <a:latin typeface="Kruti Dev 010" pitchFamily="2" charset="0"/>
                  <a:ea typeface="ＭＳ Ｐゴシック" pitchFamily="34" charset="-128"/>
                  <a:cs typeface="+mn-cs"/>
                </a:rPr>
                <a:t>%</a:t>
              </a:r>
              <a:r>
                <a:rPr lang="en-GB" sz="2800" b="1" dirty="0">
                  <a:ln>
                    <a:solidFill>
                      <a:schemeClr val="bg1"/>
                    </a:solidFill>
                  </a:ln>
                  <a:solidFill>
                    <a:srgbClr val="FFFFFF"/>
                  </a:solidFill>
                  <a:latin typeface="Kruti Dev 010"/>
                  <a:ea typeface="ＭＳ Ｐゴシック" pitchFamily="34" charset="-128"/>
                  <a:cs typeface="+mn-cs"/>
                </a:rPr>
                <a:t>ƒ‰</a:t>
              </a:r>
              <a:r>
                <a:rPr lang="en-GB" sz="2800" b="1" dirty="0">
                  <a:ln>
                    <a:solidFill>
                      <a:schemeClr val="bg1"/>
                    </a:solidFill>
                  </a:ln>
                  <a:solidFill>
                    <a:srgbClr val="FFFFFF"/>
                  </a:solidFill>
                  <a:latin typeface="Kruti Dev 010" pitchFamily="2" charset="0"/>
                  <a:ea typeface="ＭＳ Ｐゴシック" pitchFamily="34" charset="-128"/>
                  <a:cs typeface="+mn-cs"/>
                </a:rPr>
                <a:t> vkSj </a:t>
              </a:r>
              <a:r>
                <a:rPr lang="en-GB" sz="2800" b="1" dirty="0" err="1">
                  <a:ln>
                    <a:solidFill>
                      <a:schemeClr val="bg1"/>
                    </a:solidFill>
                  </a:ln>
                  <a:solidFill>
                    <a:srgbClr val="FFFFFF"/>
                  </a:solidFill>
                  <a:latin typeface="Kruti Dev 010" pitchFamily="2" charset="0"/>
                  <a:ea typeface="ＭＳ Ｐゴシック" pitchFamily="34" charset="-128"/>
                  <a:cs typeface="+mn-cs"/>
                </a:rPr>
                <a:t>jksfe;ksa</a:t>
              </a:r>
              <a:r>
                <a:rPr lang="en-GB" sz="2800" b="1" dirty="0">
                  <a:ln>
                    <a:solidFill>
                      <a:schemeClr val="bg1"/>
                    </a:solidFill>
                  </a:ln>
                  <a:solidFill>
                    <a:srgbClr val="FFFFFF"/>
                  </a:solidFill>
                  <a:latin typeface="Kruti Dev 010" pitchFamily="2" charset="0"/>
                  <a:ea typeface="ＭＳ Ｐゴシック" pitchFamily="34" charset="-128"/>
                  <a:cs typeface="+mn-cs"/>
                </a:rPr>
                <a:t> ‡%</a:t>
              </a:r>
              <a:r>
                <a:rPr lang="en-GB" sz="2800" b="1" dirty="0">
                  <a:ln>
                    <a:solidFill>
                      <a:schemeClr val="bg1"/>
                    </a:solidFill>
                  </a:ln>
                  <a:solidFill>
                    <a:srgbClr val="FFFFFF"/>
                  </a:solidFill>
                  <a:latin typeface="Kruti Dev 010"/>
                  <a:ea typeface="ＭＳ Ｐゴシック" pitchFamily="34" charset="-128"/>
                  <a:cs typeface="+mn-cs"/>
                </a:rPr>
                <a:t>ƒ</a:t>
              </a:r>
              <a:r>
                <a:rPr lang="en-GB" sz="2800" b="1" dirty="0">
                  <a:ln>
                    <a:solidFill>
                      <a:schemeClr val="bg1"/>
                    </a:solidFill>
                  </a:ln>
                  <a:solidFill>
                    <a:srgbClr val="FFFFFF"/>
                  </a:solidFill>
                  <a:latin typeface="Kruti Dev 010" pitchFamily="2" charset="0"/>
                  <a:ea typeface="ＭＳ Ｐゴシック" pitchFamily="34" charset="-128"/>
                  <a:cs typeface="+mn-cs"/>
                </a:rPr>
                <a:t>&amp;</a:t>
              </a:r>
              <a:r>
                <a:rPr lang="en-GB" sz="2800" b="1" dirty="0">
                  <a:ln>
                    <a:solidFill>
                      <a:schemeClr val="bg1"/>
                    </a:solidFill>
                  </a:ln>
                  <a:solidFill>
                    <a:srgbClr val="FFFFFF"/>
                  </a:solidFill>
                  <a:latin typeface="Kruti Dev 010"/>
                  <a:ea typeface="ＭＳ Ｐゴシック" pitchFamily="34" charset="-128"/>
                  <a:cs typeface="+mn-cs"/>
                </a:rPr>
                <a:t>†</a:t>
              </a:r>
              <a:endParaRPr lang="en-GB" sz="2800" b="1" dirty="0">
                <a:ln>
                  <a:solidFill>
                    <a:schemeClr val="bg1"/>
                  </a:solidFill>
                </a:ln>
                <a:solidFill>
                  <a:srgbClr val="FFFFFF"/>
                </a:solidFill>
                <a:latin typeface="Kruti Dev 010" pitchFamily="2" charset="0"/>
                <a:ea typeface="ＭＳ Ｐゴシック" pitchFamily="34" charset="-128"/>
                <a:cs typeface="+mn-cs"/>
              </a:endParaRPr>
            </a:p>
          </p:txBody>
        </p:sp>
        <p:sp>
          <p:nvSpPr>
            <p:cNvPr id="60428" name="Text Box 12"/>
            <p:cNvSpPr txBox="1">
              <a:spLocks noChangeArrowheads="1"/>
            </p:cNvSpPr>
            <p:nvPr/>
          </p:nvSpPr>
          <p:spPr bwMode="auto">
            <a:xfrm>
              <a:off x="4383088" y="468313"/>
              <a:ext cx="3719512" cy="525155"/>
            </a:xfrm>
            <a:prstGeom prst="rect">
              <a:avLst/>
            </a:prstGeom>
            <a:solidFill>
              <a:srgbClr val="1822CD"/>
            </a:solidFill>
            <a:ln w="38160">
              <a:solidFill>
                <a:srgbClr val="FFFF00"/>
              </a:solidFill>
              <a:miter lim="800000"/>
              <a:headEnd/>
              <a:tailEnd/>
            </a:ln>
            <a:effectLst>
              <a:outerShdw dist="17819" dir="2700000" algn="ctr" rotWithShape="0">
                <a:srgbClr val="808080"/>
              </a:outerShdw>
            </a:effec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749"/>
                </a:spcBef>
                <a:buClr>
                  <a:srgbClr val="FFFF00"/>
                </a:buClr>
                <a:defRPr/>
              </a:pPr>
              <a:r>
                <a:rPr lang="en-GB" sz="2800" b="1" dirty="0" smtClean="0">
                  <a:ln>
                    <a:solidFill>
                      <a:srgbClr val="FFFF00"/>
                    </a:solidFill>
                  </a:ln>
                  <a:solidFill>
                    <a:srgbClr val="FFFF00"/>
                  </a:solidFill>
                  <a:latin typeface="Kruti Dev 010" pitchFamily="2" charset="0"/>
                </a:rPr>
                <a:t>v/;;u lgk;d</a:t>
              </a:r>
              <a:r>
                <a:rPr lang="en-GB" sz="2400" b="1" dirty="0" smtClean="0">
                  <a:ln>
                    <a:solidFill>
                      <a:srgbClr val="FFFF00"/>
                    </a:solidFill>
                  </a:ln>
                  <a:solidFill>
                    <a:srgbClr val="FFFF00"/>
                  </a:solidFill>
                  <a:latin typeface="Kruti Dev 010" pitchFamily="2" charset="0"/>
                </a:rPr>
                <a:t> </a:t>
              </a:r>
              <a:r>
                <a:rPr lang="en-GB" sz="2800" b="1" dirty="0" smtClean="0">
                  <a:ln>
                    <a:solidFill>
                      <a:srgbClr val="FFFF00"/>
                    </a:solidFill>
                  </a:ln>
                  <a:solidFill>
                    <a:srgbClr val="FFFF00"/>
                  </a:solidFill>
                  <a:latin typeface="Kruti Dev 010" pitchFamily="2" charset="0"/>
                </a:rPr>
                <a:t>„</a:t>
              </a:r>
              <a:r>
                <a:rPr lang="en-GB" sz="2800" b="1" dirty="0" smtClean="0">
                  <a:ln>
                    <a:solidFill>
                      <a:srgbClr val="FFFF00"/>
                    </a:solidFill>
                  </a:ln>
                  <a:solidFill>
                    <a:srgbClr val="FFFF00"/>
                  </a:solidFill>
                  <a:latin typeface="Kruti Dev 010"/>
                </a:rPr>
                <a:t>‡</a:t>
              </a:r>
              <a:endParaRPr lang="en-GB" sz="2800" b="1" dirty="0" smtClean="0">
                <a:ln>
                  <a:solidFill>
                    <a:srgbClr val="FFFF00"/>
                  </a:solidFill>
                </a:ln>
                <a:solidFill>
                  <a:srgbClr val="FFFF00"/>
                </a:solidFill>
                <a:latin typeface="Kruti Dev 010" pitchFamily="2" charset="0"/>
              </a:endParaRPr>
            </a:p>
          </p:txBody>
        </p:sp>
        <p:sp>
          <p:nvSpPr>
            <p:cNvPr id="60429" name="Oval 13"/>
            <p:cNvSpPr>
              <a:spLocks noChangeArrowheads="1"/>
            </p:cNvSpPr>
            <p:nvPr/>
          </p:nvSpPr>
          <p:spPr bwMode="auto">
            <a:xfrm>
              <a:off x="4029054" y="2957395"/>
              <a:ext cx="1500194" cy="579414"/>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60430" name="Oval 14"/>
            <p:cNvSpPr>
              <a:spLocks noChangeArrowheads="1"/>
            </p:cNvSpPr>
            <p:nvPr/>
          </p:nvSpPr>
          <p:spPr bwMode="auto">
            <a:xfrm>
              <a:off x="2814613" y="5449670"/>
              <a:ext cx="1143005" cy="579414"/>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21872" name="Text Box 1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21873" name="Text Box 16"/>
            <p:cNvSpPr txBox="1">
              <a:spLocks noChangeArrowheads="1"/>
            </p:cNvSpPr>
            <p:nvPr/>
          </p:nvSpPr>
          <p:spPr bwMode="auto">
            <a:xfrm>
              <a:off x="9475788" y="7004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21874" name="Text Box 17"/>
            <p:cNvSpPr txBox="1">
              <a:spLocks noChangeArrowheads="1"/>
            </p:cNvSpPr>
            <p:nvPr/>
          </p:nvSpPr>
          <p:spPr bwMode="auto">
            <a:xfrm>
              <a:off x="9191625" y="7410450"/>
              <a:ext cx="280773" cy="23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57</a:t>
              </a:r>
            </a:p>
          </p:txBody>
        </p:sp>
        <p:sp>
          <p:nvSpPr>
            <p:cNvPr id="121875" name="Text Box 18"/>
            <p:cNvSpPr txBox="1">
              <a:spLocks noChangeArrowheads="1"/>
            </p:cNvSpPr>
            <p:nvPr/>
          </p:nvSpPr>
          <p:spPr bwMode="auto">
            <a:xfrm>
              <a:off x="9567863" y="7345363"/>
              <a:ext cx="258331" cy="30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400" b="1">
                  <a:solidFill>
                    <a:srgbClr val="FFFFFF"/>
                  </a:solidFill>
                  <a:latin typeface="Kruti Dev 010" charset="0"/>
                </a:rPr>
                <a:t>8</a:t>
              </a:r>
            </a:p>
          </p:txBody>
        </p:sp>
        <p:pic>
          <p:nvPicPr>
            <p:cNvPr id="121876"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714380" y="28548"/>
              <a:ext cx="5029200" cy="1354301"/>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5" name="Group 43"/>
          <p:cNvGrpSpPr>
            <a:grpSpLocks/>
          </p:cNvGrpSpPr>
          <p:nvPr/>
        </p:nvGrpSpPr>
        <p:grpSpPr bwMode="auto">
          <a:xfrm>
            <a:off x="242888" y="-63500"/>
            <a:ext cx="9734550" cy="8066088"/>
            <a:chOff x="242888" y="-63501"/>
            <a:chExt cx="9734320" cy="8066091"/>
          </a:xfrm>
        </p:grpSpPr>
        <p:sp>
          <p:nvSpPr>
            <p:cNvPr id="122881" name="Line 1"/>
            <p:cNvSpPr>
              <a:spLocks noChangeShapeType="1"/>
            </p:cNvSpPr>
            <p:nvPr/>
          </p:nvSpPr>
          <p:spPr bwMode="auto">
            <a:xfrm flipH="1" flipV="1">
              <a:off x="4676670" y="2036763"/>
              <a:ext cx="546087" cy="342900"/>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dirty="0">
                <a:effectLst>
                  <a:outerShdw blurRad="50800" dist="63500" dir="2700000" algn="tl" rotWithShape="0">
                    <a:srgbClr val="000000"/>
                  </a:outerShdw>
                </a:effectLst>
                <a:latin typeface="Kruti Dev 010" pitchFamily="2" charset="0"/>
              </a:endParaRPr>
            </a:p>
          </p:txBody>
        </p:sp>
        <p:sp>
          <p:nvSpPr>
            <p:cNvPr id="122882" name="Text Box 2"/>
            <p:cNvSpPr txBox="1">
              <a:spLocks noChangeArrowheads="1"/>
            </p:cNvSpPr>
            <p:nvPr/>
          </p:nvSpPr>
          <p:spPr bwMode="auto">
            <a:xfrm>
              <a:off x="5733920" y="3373438"/>
              <a:ext cx="3565441"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22883" name="Rectangle 3"/>
            <p:cNvSpPr>
              <a:spLocks noChangeArrowheads="1"/>
            </p:cNvSpPr>
            <p:nvPr/>
          </p:nvSpPr>
          <p:spPr bwMode="auto">
            <a:xfrm>
              <a:off x="4068673" y="1154112"/>
              <a:ext cx="1647786" cy="6451602"/>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61444" name="Line 4"/>
            <p:cNvSpPr>
              <a:spLocks noChangeShapeType="1"/>
            </p:cNvSpPr>
            <p:nvPr/>
          </p:nvSpPr>
          <p:spPr bwMode="auto">
            <a:xfrm>
              <a:off x="4152808" y="1887538"/>
              <a:ext cx="1482690"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1445" name="Line 5"/>
            <p:cNvSpPr>
              <a:spLocks noChangeShapeType="1"/>
            </p:cNvSpPr>
            <p:nvPr/>
          </p:nvSpPr>
          <p:spPr bwMode="auto">
            <a:xfrm>
              <a:off x="4152808" y="3546475"/>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1446" name="Line 6"/>
            <p:cNvSpPr>
              <a:spLocks noChangeShapeType="1"/>
            </p:cNvSpPr>
            <p:nvPr/>
          </p:nvSpPr>
          <p:spPr bwMode="auto">
            <a:xfrm>
              <a:off x="4170270" y="5715001"/>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1447" name="Line 7"/>
            <p:cNvSpPr>
              <a:spLocks noChangeShapeType="1"/>
            </p:cNvSpPr>
            <p:nvPr/>
          </p:nvSpPr>
          <p:spPr bwMode="auto">
            <a:xfrm>
              <a:off x="4148046" y="5122864"/>
              <a:ext cx="1457291"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nvGrpSpPr>
            <p:cNvPr id="123913" name="Group 8"/>
            <p:cNvGrpSpPr>
              <a:grpSpLocks/>
            </p:cNvGrpSpPr>
            <p:nvPr/>
          </p:nvGrpSpPr>
          <p:grpSpPr bwMode="auto">
            <a:xfrm>
              <a:off x="4067176" y="-63501"/>
              <a:ext cx="1852983" cy="1173165"/>
              <a:chOff x="2562" y="-40"/>
              <a:chExt cx="1129" cy="739"/>
            </a:xfrm>
          </p:grpSpPr>
          <p:sp>
            <p:nvSpPr>
              <p:cNvPr id="122918" name="Rectangle 9"/>
              <p:cNvSpPr>
                <a:spLocks noChangeArrowheads="1"/>
              </p:cNvSpPr>
              <p:nvPr/>
            </p:nvSpPr>
            <p:spPr bwMode="auto">
              <a:xfrm>
                <a:off x="2582" y="-40"/>
                <a:ext cx="1109" cy="328"/>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¼„</a:t>
                </a:r>
                <a:r>
                  <a:rPr lang="en-GB" sz="2800" b="1" dirty="0">
                    <a:ln>
                      <a:solidFill>
                        <a:schemeClr val="bg1"/>
                      </a:solidFill>
                    </a:ln>
                    <a:solidFill>
                      <a:srgbClr val="FFFFFF"/>
                    </a:solidFill>
                    <a:effectLst>
                      <a:outerShdw blurRad="38100" dist="38100" dir="2700000" algn="tl">
                        <a:srgbClr val="C0C0C0"/>
                      </a:outerShdw>
                    </a:effectLst>
                    <a:latin typeface="Kruti Dev 010"/>
                    <a:ea typeface="ＭＳ Ｐゴシック" pitchFamily="-84" charset="-128"/>
                    <a:cs typeface="+mn-cs"/>
                  </a:rPr>
                  <a:t>ƒ</a:t>
                </a:r>
                <a:r>
                  <a:rPr lang="en-GB" sz="2800" b="1" dirty="0">
                    <a:ln>
                      <a:solidFill>
                        <a:schemeClr val="bg1"/>
                      </a:solidFill>
                    </a:ln>
                    <a:solidFill>
                      <a:srgbClr val="FFFFFF"/>
                    </a:solidFill>
                    <a:effectLst>
                      <a:outerShdw blurRad="38100" dist="38100" dir="2700000" algn="tl">
                        <a:srgbClr val="C0C0C0"/>
                      </a:outerShdw>
                    </a:effectLst>
                    <a:latin typeface="Kruti Dev 010" pitchFamily="2" charset="0"/>
                    <a:ea typeface="ＭＳ Ｐゴシック" pitchFamily="-84" charset="-128"/>
                    <a:cs typeface="+mn-cs"/>
                  </a:rPr>
                  <a:t> fdrkcsa½</a:t>
                </a:r>
              </a:p>
            </p:txBody>
          </p:sp>
          <p:sp>
            <p:nvSpPr>
              <p:cNvPr id="122919" name="Rectangle 10"/>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22920" name="Rectangle 11"/>
              <p:cNvSpPr>
                <a:spLocks noChangeArrowheads="1"/>
              </p:cNvSpPr>
              <p:nvPr/>
            </p:nvSpPr>
            <p:spPr bwMode="auto">
              <a:xfrm>
                <a:off x="2615" y="243"/>
                <a:ext cx="892" cy="456"/>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99FF66"/>
                    </a:solidFill>
                    <a:effectLst>
                      <a:outerShdw blurRad="38100" dist="38100" dir="2700000" algn="tl">
                        <a:srgbClr val="C0C0C0"/>
                      </a:outerShdw>
                    </a:effectLst>
                    <a:latin typeface="Kruti Dev 010" pitchFamily="2" charset="0"/>
                    <a:ea typeface="ＭＳ Ｐゴシック" pitchFamily="-84" charset="-128"/>
                    <a:cs typeface="+mn-cs"/>
                  </a:rPr>
                  <a:t>dh ckrsa</a:t>
                </a:r>
              </a:p>
            </p:txBody>
          </p:sp>
        </p:grpSp>
        <p:sp>
          <p:nvSpPr>
            <p:cNvPr id="61452" name="Line 12"/>
            <p:cNvSpPr>
              <a:spLocks noChangeShapeType="1"/>
            </p:cNvSpPr>
            <p:nvPr/>
          </p:nvSpPr>
          <p:spPr bwMode="auto">
            <a:xfrm>
              <a:off x="4152808" y="2584450"/>
              <a:ext cx="1482690"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1453" name="Line 13"/>
            <p:cNvSpPr>
              <a:spLocks noChangeShapeType="1"/>
            </p:cNvSpPr>
            <p:nvPr/>
          </p:nvSpPr>
          <p:spPr bwMode="auto">
            <a:xfrm>
              <a:off x="4121058" y="4719639"/>
              <a:ext cx="1482690"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61454" name="Line 14"/>
            <p:cNvSpPr>
              <a:spLocks noChangeShapeType="1"/>
            </p:cNvSpPr>
            <p:nvPr/>
          </p:nvSpPr>
          <p:spPr bwMode="auto">
            <a:xfrm>
              <a:off x="4463950" y="6062664"/>
              <a:ext cx="86516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23917" name="Rectangle 15"/>
            <p:cNvSpPr>
              <a:spLocks noChangeArrowheads="1"/>
            </p:cNvSpPr>
            <p:nvPr/>
          </p:nvSpPr>
          <p:spPr bwMode="auto">
            <a:xfrm>
              <a:off x="5918200" y="1089025"/>
              <a:ext cx="2468563" cy="29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08" tIns="50654" rIns="101308" bIns="50654">
              <a:spAutoFit/>
            </a:bodyPr>
            <a:lstStyle/>
            <a:p>
              <a:pPr>
                <a:lnSpc>
                  <a:spcPct val="100000"/>
                </a:lnSpc>
                <a:spcBef>
                  <a:spcPts val="2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US" sz="4700" b="1" i="1">
                  <a:solidFill>
                    <a:srgbClr val="FFFFFF"/>
                  </a:solidFill>
                  <a:latin typeface="Kruti Dev 010" charset="0"/>
                </a:rPr>
                <a:t>vU; yksxksa }kjk fyf[kr i=</a:t>
              </a:r>
              <a:endParaRPr lang="en-GB" sz="4700" b="1" i="1">
                <a:solidFill>
                  <a:srgbClr val="FFFFFF"/>
                </a:solidFill>
                <a:latin typeface="Kruti Dev 010" charset="0"/>
              </a:endParaRPr>
            </a:p>
          </p:txBody>
        </p:sp>
        <p:sp>
          <p:nvSpPr>
            <p:cNvPr id="122893" name="Text Box 16"/>
            <p:cNvSpPr txBox="1">
              <a:spLocks noChangeArrowheads="1"/>
            </p:cNvSpPr>
            <p:nvPr/>
          </p:nvSpPr>
          <p:spPr bwMode="auto">
            <a:xfrm>
              <a:off x="852474" y="2881313"/>
              <a:ext cx="2863782" cy="36671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22894" name="Text Box 17"/>
            <p:cNvSpPr txBox="1">
              <a:spLocks noChangeArrowheads="1"/>
            </p:cNvSpPr>
            <p:nvPr/>
          </p:nvSpPr>
          <p:spPr bwMode="auto">
            <a:xfrm>
              <a:off x="5733920" y="3373438"/>
              <a:ext cx="3565441"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61458" name="Rectangle 18"/>
            <p:cNvSpPr>
              <a:spLocks noChangeArrowheads="1"/>
            </p:cNvSpPr>
            <p:nvPr/>
          </p:nvSpPr>
          <p:spPr bwMode="auto">
            <a:xfrm>
              <a:off x="3983038" y="4752975"/>
              <a:ext cx="1768475" cy="1419225"/>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rgbClr val="FFFF00"/>
                    </a:solidFill>
                  </a:ln>
                  <a:solidFill>
                    <a:srgbClr val="FFFF00"/>
                  </a:solidFill>
                  <a:effectLst>
                    <a:outerShdw blurRad="50800" dist="63500" dir="2700000" algn="tl" rotWithShape="0">
                      <a:srgbClr val="000000"/>
                    </a:outerShdw>
                  </a:effectLst>
                  <a:latin typeface="Kruti Dev 010" pitchFamily="2" charset="0"/>
                </a:rPr>
                <a:t>vU; yksxksa }kjk fyf[kr i=</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rgbClr val="FFFF00"/>
                  </a:solidFill>
                </a:ln>
                <a:solidFill>
                  <a:srgbClr val="FFFF00"/>
                </a:solidFill>
                <a:effectLst>
                  <a:outerShdw blurRad="50800" dist="63500" dir="2700000" algn="tl" rotWithShape="0">
                    <a:srgbClr val="000000"/>
                  </a:outerShdw>
                </a:effectLst>
                <a:latin typeface="Kruti Dev 010" pitchFamily="2" charset="0"/>
              </a:endParaRPr>
            </a:p>
          </p:txBody>
        </p:sp>
        <p:sp>
          <p:nvSpPr>
            <p:cNvPr id="122896" name="Rectangle 19"/>
            <p:cNvSpPr>
              <a:spLocks noChangeArrowheads="1"/>
            </p:cNvSpPr>
            <p:nvPr/>
          </p:nvSpPr>
          <p:spPr bwMode="auto">
            <a:xfrm>
              <a:off x="3983038" y="3314696"/>
              <a:ext cx="1768475" cy="1855085"/>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rhrql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22897" name="Rectangle 20"/>
            <p:cNvSpPr>
              <a:spLocks noChangeArrowheads="1"/>
            </p:cNvSpPr>
            <p:nvPr/>
          </p:nvSpPr>
          <p:spPr bwMode="auto">
            <a:xfrm>
              <a:off x="3983038" y="2333625"/>
              <a:ext cx="1768475" cy="1518454"/>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xykfr;ka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bfQfl;ksa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fQfyfIi;ksa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dqyqfLl;ksa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22898" name="Rectangle 21"/>
            <p:cNvSpPr>
              <a:spLocks noChangeArrowheads="1"/>
            </p:cNvSpPr>
            <p:nvPr/>
          </p:nvSpPr>
          <p:spPr bwMode="auto">
            <a:xfrm>
              <a:off x="3983038" y="1744663"/>
              <a:ext cx="1768475" cy="1099302"/>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jksfe;ksa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22899" name="Rectangle 22"/>
            <p:cNvSpPr>
              <a:spLocks noChangeArrowheads="1"/>
            </p:cNvSpPr>
            <p:nvPr/>
          </p:nvSpPr>
          <p:spPr bwMode="auto">
            <a:xfrm>
              <a:off x="3967163" y="1066800"/>
              <a:ext cx="1768475" cy="1065446"/>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u="sng"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ds</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a:t>
              </a:r>
              <a:endPar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22900" name="Rectangle 23"/>
            <p:cNvSpPr>
              <a:spLocks noChangeArrowheads="1"/>
            </p:cNvSpPr>
            <p:nvPr/>
          </p:nvSpPr>
          <p:spPr bwMode="auto">
            <a:xfrm>
              <a:off x="3983038" y="4464050"/>
              <a:ext cx="1768475" cy="984250"/>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chemeClr val="bg1"/>
                    </a:solidFill>
                  </a:ln>
                  <a:solidFill>
                    <a:srgbClr val="FFFFFF"/>
                  </a:solidFill>
                  <a:effectLst>
                    <a:outerShdw blurRad="50800" dist="63500" dir="2700000" algn="tl" rotWithShape="0">
                      <a:srgbClr val="000000"/>
                    </a:outerShdw>
                  </a:effectLst>
                  <a:latin typeface="Kruti Dev 010" pitchFamily="2" charset="0"/>
                </a:rPr>
                <a:t>fQyseksu</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122901" name="Rectangle 24"/>
            <p:cNvSpPr>
              <a:spLocks noChangeArrowheads="1"/>
            </p:cNvSpPr>
            <p:nvPr/>
          </p:nvSpPr>
          <p:spPr bwMode="auto">
            <a:xfrm>
              <a:off x="5973763" y="3814762"/>
              <a:ext cx="3163887" cy="3975153"/>
            </a:xfrm>
            <a:prstGeom prst="rect">
              <a:avLst/>
            </a:prstGeom>
            <a:noFill/>
            <a:ln>
              <a:noFill/>
            </a:ln>
            <a:extLst/>
          </p:spPr>
          <p:txBody>
            <a:bodyPr lIns="101308" tIns="50654" rIns="101308" bIns="50654">
              <a:spAutoFit/>
            </a:bodyPr>
            <a:lstStyle/>
            <a:p>
              <a:pPr>
                <a:lnSpc>
                  <a:spcPct val="100000"/>
                </a:lnSpc>
                <a:spcBef>
                  <a:spcPts val="1938"/>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00"/>
                    </a:solidFill>
                  </a:ln>
                  <a:solidFill>
                    <a:srgbClr val="00FF00"/>
                  </a:solidFill>
                  <a:latin typeface="Kruti Dev 010" pitchFamily="2" charset="0"/>
                  <a:ea typeface="ＭＳ Ｐゴシック" pitchFamily="-84" charset="-128"/>
                  <a:cs typeface="+mn-cs"/>
                </a:rPr>
                <a:t>lkekU;</a:t>
              </a:r>
            </a:p>
            <a:p>
              <a:pPr>
                <a:lnSpc>
                  <a:spcPct val="100000"/>
                </a:lnSpc>
                <a:spcBef>
                  <a:spcPts val="1938"/>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00"/>
                    </a:solidFill>
                  </a:ln>
                  <a:solidFill>
                    <a:srgbClr val="00FF00"/>
                  </a:solidFill>
                  <a:latin typeface="Kruti Dev 010" pitchFamily="2" charset="0"/>
                  <a:ea typeface="ＭＳ Ｐゴシック" pitchFamily="-84" charset="-128"/>
                  <a:cs typeface="+mn-cs"/>
                </a:rPr>
                <a:t>if=;ka</a:t>
              </a:r>
            </a:p>
            <a:p>
              <a:pPr>
                <a:lnSpc>
                  <a:spcPct val="100000"/>
                </a:lnSpc>
                <a:spcBef>
                  <a:spcPts val="1938"/>
                </a:spcBef>
                <a:buClr>
                  <a:srgbClr val="99FF99"/>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rgbClr val="00FF00"/>
                    </a:solidFill>
                  </a:ln>
                  <a:solidFill>
                    <a:srgbClr val="00FF00"/>
                  </a:solidFill>
                  <a:latin typeface="Kruti Dev 010" pitchFamily="2" charset="0"/>
                  <a:ea typeface="ＭＳ Ｐゴシック" pitchFamily="-84" charset="-128"/>
                  <a:cs typeface="+mn-cs"/>
                </a:rPr>
                <a:t>¼tks ikSyql }kjk fyf[kr ugha gS½</a:t>
              </a:r>
              <a:endParaRPr lang="en-GB" sz="3200" b="1" i="1" dirty="0">
                <a:ln>
                  <a:solidFill>
                    <a:srgbClr val="00FF00"/>
                  </a:solidFill>
                </a:ln>
                <a:solidFill>
                  <a:srgbClr val="00FF00"/>
                </a:solidFill>
                <a:latin typeface="Kruti Dev 010" pitchFamily="2" charset="0"/>
                <a:ea typeface="ＭＳ Ｐゴシック" pitchFamily="-84" charset="-128"/>
                <a:cs typeface="+mn-cs"/>
              </a:endParaRPr>
            </a:p>
          </p:txBody>
        </p:sp>
        <p:grpSp>
          <p:nvGrpSpPr>
            <p:cNvPr id="123927" name="Group 25"/>
            <p:cNvGrpSpPr>
              <a:grpSpLocks/>
            </p:cNvGrpSpPr>
            <p:nvPr/>
          </p:nvGrpSpPr>
          <p:grpSpPr bwMode="auto">
            <a:xfrm>
              <a:off x="3983038" y="5457825"/>
              <a:ext cx="1768475" cy="2071688"/>
              <a:chOff x="2509" y="3438"/>
              <a:chExt cx="1114" cy="1305"/>
            </a:xfrm>
          </p:grpSpPr>
          <p:sp>
            <p:nvSpPr>
              <p:cNvPr id="122916" name="Rectangle 26"/>
              <p:cNvSpPr>
                <a:spLocks noChangeArrowheads="1"/>
              </p:cNvSpPr>
              <p:nvPr/>
            </p:nvSpPr>
            <p:spPr bwMode="auto">
              <a:xfrm>
                <a:off x="2509" y="3561"/>
                <a:ext cx="1114" cy="1182"/>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;kdwc</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ƒ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ƒ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;gwnk</a:t>
                </a:r>
              </a:p>
            </p:txBody>
          </p:sp>
          <p:sp>
            <p:nvSpPr>
              <p:cNvPr id="122917" name="Rectangle 27"/>
              <p:cNvSpPr>
                <a:spLocks noChangeArrowheads="1"/>
              </p:cNvSpPr>
              <p:nvPr/>
            </p:nvSpPr>
            <p:spPr bwMode="auto">
              <a:xfrm>
                <a:off x="2509" y="3438"/>
                <a:ext cx="1114" cy="621"/>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solidFill>
                      <a:srgbClr val="FFFF00"/>
                    </a:solidFill>
                    <a:effectLst>
                      <a:outerShdw blurRad="50800" dist="63500" dir="2700000" algn="tl" rotWithShape="0">
                        <a:srgbClr val="000000"/>
                      </a:outerShdw>
                    </a:effectLst>
                    <a:latin typeface="Kruti Dev 010" pitchFamily="2" charset="0"/>
                  </a:rPr>
                  <a:t>bczkfu;ksa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solidFill>
                    <a:srgbClr val="FFFF00"/>
                  </a:solidFill>
                  <a:effectLst>
                    <a:outerShdw blurRad="50800" dist="63500" dir="2700000" algn="tl" rotWithShape="0">
                      <a:srgbClr val="000000"/>
                    </a:outerShdw>
                  </a:effectLst>
                  <a:latin typeface="Kruti Dev 010" pitchFamily="2" charset="0"/>
                </a:endParaRPr>
              </a:p>
            </p:txBody>
          </p:sp>
        </p:grpSp>
        <p:sp>
          <p:nvSpPr>
            <p:cNvPr id="61468" name="Rectangle 28"/>
            <p:cNvSpPr>
              <a:spLocks noChangeArrowheads="1"/>
            </p:cNvSpPr>
            <p:nvPr/>
          </p:nvSpPr>
          <p:spPr bwMode="auto">
            <a:xfrm>
              <a:off x="915988" y="1385870"/>
              <a:ext cx="2886075" cy="4131093"/>
            </a:xfrm>
            <a:prstGeom prst="rect">
              <a:avLst/>
            </a:prstGeom>
            <a:noFill/>
            <a:ln>
              <a:noFill/>
            </a:ln>
            <a:extLst/>
          </p:spPr>
          <p:txBody>
            <a:bodyPr lIns="101308" tIns="50654" rIns="101308" bIns="50654">
              <a:spAutoFit/>
            </a:bodyPr>
            <a:lstStyle/>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bczkfu;ksa</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;kdwc</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irjl</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irjl</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;wgUuk</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gn="r">
                <a:lnSpc>
                  <a:spcPct val="60000"/>
                </a:lnSpc>
                <a:spcBef>
                  <a:spcPts val="181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;gwnk</a:t>
              </a:r>
            </a:p>
          </p:txBody>
        </p:sp>
        <p:sp>
          <p:nvSpPr>
            <p:cNvPr id="122904" name="Text Box 29"/>
            <p:cNvSpPr txBox="1">
              <a:spLocks noChangeArrowheads="1"/>
            </p:cNvSpPr>
            <p:nvPr/>
          </p:nvSpPr>
          <p:spPr bwMode="auto">
            <a:xfrm>
              <a:off x="9697815" y="1587"/>
              <a:ext cx="279393" cy="40163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122905" name="Text Box 30"/>
            <p:cNvSpPr txBox="1">
              <a:spLocks noChangeArrowheads="1"/>
            </p:cNvSpPr>
            <p:nvPr/>
          </p:nvSpPr>
          <p:spPr bwMode="auto">
            <a:xfrm>
              <a:off x="8821535" y="7410452"/>
              <a:ext cx="184146" cy="244475"/>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22906" name="Text Box 31"/>
            <p:cNvSpPr txBox="1">
              <a:spLocks noChangeArrowheads="1"/>
            </p:cNvSpPr>
            <p:nvPr/>
          </p:nvSpPr>
          <p:spPr bwMode="auto">
            <a:xfrm>
              <a:off x="9424771" y="7019927"/>
              <a:ext cx="184146" cy="366713"/>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50800" dist="63500" dir="2700000" algn="tl" rotWithShape="0">
                    <a:srgbClr val="000000"/>
                  </a:outerShdw>
                </a:effectLst>
                <a:latin typeface="Kruti Dev 010" pitchFamily="2" charset="0"/>
              </a:endParaRPr>
            </a:p>
          </p:txBody>
        </p:sp>
        <p:sp>
          <p:nvSpPr>
            <p:cNvPr id="122907" name="Text Box 32"/>
            <p:cNvSpPr txBox="1">
              <a:spLocks noChangeArrowheads="1"/>
            </p:cNvSpPr>
            <p:nvPr/>
          </p:nvSpPr>
          <p:spPr bwMode="auto">
            <a:xfrm>
              <a:off x="866760" y="7429502"/>
              <a:ext cx="725471" cy="233363"/>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defRPr/>
              </a:pPr>
              <a:r>
                <a:rPr lang="en-GB" sz="900" b="1" smtClean="0">
                  <a:solidFill>
                    <a:srgbClr val="FFFFFF"/>
                  </a:solidFill>
                  <a:effectLst>
                    <a:outerShdw blurRad="38100" dist="38100" dir="2700000" algn="tl">
                      <a:srgbClr val="DDDDDD"/>
                    </a:outerShdw>
                  </a:effectLst>
                  <a:latin typeface="Kruti Dev 010" charset="0"/>
                </a:rPr>
                <a:t>©2006 TBBMI</a:t>
              </a:r>
            </a:p>
          </p:txBody>
        </p:sp>
        <p:sp>
          <p:nvSpPr>
            <p:cNvPr id="122908" name="Text Box 33"/>
            <p:cNvSpPr txBox="1">
              <a:spLocks noChangeArrowheads="1"/>
            </p:cNvSpPr>
            <p:nvPr/>
          </p:nvSpPr>
          <p:spPr bwMode="auto">
            <a:xfrm>
              <a:off x="9191414" y="7410452"/>
              <a:ext cx="290506" cy="247650"/>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58</a:t>
              </a:r>
            </a:p>
          </p:txBody>
        </p:sp>
        <p:sp>
          <p:nvSpPr>
            <p:cNvPr id="122909" name="Text Box 34"/>
            <p:cNvSpPr txBox="1">
              <a:spLocks noChangeArrowheads="1"/>
            </p:cNvSpPr>
            <p:nvPr/>
          </p:nvSpPr>
          <p:spPr bwMode="auto">
            <a:xfrm>
              <a:off x="9566055" y="7345365"/>
              <a:ext cx="269869" cy="341312"/>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3</a:t>
              </a:r>
            </a:p>
          </p:txBody>
        </p:sp>
        <p:sp>
          <p:nvSpPr>
            <p:cNvPr id="61475" name="AutoShape 35"/>
            <p:cNvSpPr>
              <a:spLocks noChangeArrowheads="1"/>
            </p:cNvSpPr>
            <p:nvPr/>
          </p:nvSpPr>
          <p:spPr bwMode="auto">
            <a:xfrm>
              <a:off x="3995649" y="5013326"/>
              <a:ext cx="1897017" cy="2538414"/>
            </a:xfrm>
            <a:prstGeom prst="roundRect">
              <a:avLst>
                <a:gd name="adj" fmla="val 16667"/>
              </a:avLst>
            </a:prstGeom>
            <a:noFill/>
            <a:ln w="57240">
              <a:solidFill>
                <a:srgbClr val="FC0128"/>
              </a:solidFill>
              <a:miter lim="800000"/>
              <a:headEnd/>
              <a:tailEnd/>
            </a:ln>
            <a:effectLst>
              <a:outerShdw dist="40186" dir="4303642" algn="ctr" rotWithShape="0">
                <a:srgbClr val="808080"/>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grpSp>
          <p:nvGrpSpPr>
            <p:cNvPr id="123936" name="Group 36"/>
            <p:cNvGrpSpPr>
              <a:grpSpLocks/>
            </p:cNvGrpSpPr>
            <p:nvPr/>
          </p:nvGrpSpPr>
          <p:grpSpPr bwMode="auto">
            <a:xfrm>
              <a:off x="812800" y="5529264"/>
              <a:ext cx="3430588" cy="2473326"/>
              <a:chOff x="512" y="3483"/>
              <a:chExt cx="2161" cy="1558"/>
            </a:xfrm>
          </p:grpSpPr>
          <p:sp>
            <p:nvSpPr>
              <p:cNvPr id="122913" name="AutoShape 37"/>
              <p:cNvSpPr>
                <a:spLocks noChangeArrowheads="1"/>
              </p:cNvSpPr>
              <p:nvPr/>
            </p:nvSpPr>
            <p:spPr bwMode="auto">
              <a:xfrm>
                <a:off x="512" y="3483"/>
                <a:ext cx="1859" cy="14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dirty="0">
                  <a:effectLst>
                    <a:outerShdw blurRad="50800" dist="63500" dir="2700000" algn="tl" rotWithShape="0">
                      <a:srgbClr val="000000"/>
                    </a:outerShdw>
                  </a:effectLst>
                  <a:latin typeface="Kruti Dev 010" pitchFamily="2" charset="0"/>
                </a:endParaRPr>
              </a:p>
            </p:txBody>
          </p:sp>
          <p:sp>
            <p:nvSpPr>
              <p:cNvPr id="122914" name="Rectangle 38"/>
              <p:cNvSpPr>
                <a:spLocks noChangeArrowheads="1"/>
              </p:cNvSpPr>
              <p:nvPr/>
            </p:nvSpPr>
            <p:spPr bwMode="auto">
              <a:xfrm>
                <a:off x="558" y="3573"/>
                <a:ext cx="2115" cy="1468"/>
              </a:xfrm>
              <a:prstGeom prst="rect">
                <a:avLst/>
              </a:prstGeom>
              <a:noFill/>
              <a:ln>
                <a:noFill/>
              </a:ln>
              <a:extLst/>
            </p:spPr>
            <p:txBody>
              <a:bodyPr lIns="101520" tIns="50760" rIns="101520" bIns="50760">
                <a:spAutoFit/>
              </a:bodyPr>
              <a:lstStyle/>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^^;:'kyse ds Vsyhfotu </a:t>
                </a:r>
                <a:r>
                  <a:rPr lang="en-US" altLang="ja-JP"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ij</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bczkuh lekpkj </a:t>
                </a:r>
                <a:r>
                  <a:rPr lang="en-US"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la?k</a:t>
                </a: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a:t>
                </a:r>
                <a:endParaRPr lang="en-GB"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nSpc>
                    <a:spcPct val="8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;kdwc]</a:t>
                </a:r>
              </a:p>
              <a:p>
                <a:pPr>
                  <a:lnSpc>
                    <a:spcPct val="6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irjl</a:t>
                </a:r>
              </a:p>
              <a:p>
                <a:pPr>
                  <a:lnSpc>
                    <a:spcPct val="6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nSpc>
                    <a:spcPct val="6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vkSj</a:t>
                </a:r>
              </a:p>
              <a:p>
                <a:pPr>
                  <a:lnSpc>
                    <a:spcPct val="6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US" sz="1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;gwnk-**</a:t>
                </a:r>
                <a:endParaRPr lang="en-GB" sz="1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1479" name="Line 39"/>
              <p:cNvSpPr>
                <a:spLocks noChangeShapeType="1"/>
              </p:cNvSpPr>
              <p:nvPr/>
            </p:nvSpPr>
            <p:spPr bwMode="auto">
              <a:xfrm>
                <a:off x="2185" y="4225"/>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61480" name="AutoShape 40"/>
            <p:cNvSpPr>
              <a:spLocks noChangeArrowheads="1"/>
            </p:cNvSpPr>
            <p:nvPr/>
          </p:nvSpPr>
          <p:spPr bwMode="auto">
            <a:xfrm>
              <a:off x="742938" y="5600701"/>
              <a:ext cx="3154288" cy="628650"/>
            </a:xfrm>
            <a:prstGeom prst="roundRect">
              <a:avLst>
                <a:gd name="adj" fmla="val 16667"/>
              </a:avLst>
            </a:prstGeom>
            <a:noFill/>
            <a:ln w="38160">
              <a:solidFill>
                <a:srgbClr val="FC0128"/>
              </a:solidFill>
              <a:miter lim="800000"/>
              <a:headEnd/>
              <a:tailEnd/>
            </a:ln>
            <a:effectLst>
              <a:outerShdw dist="40186" dir="4303642" algn="ctr" rotWithShape="0">
                <a:srgbClr val="808080"/>
              </a:outerShdw>
            </a:effectLst>
          </p:spPr>
          <p:txBody>
            <a:bodyPr wrap="none" lIns="91255" tIns="45626" rIns="91255" bIns="45626" anchor="ctr"/>
            <a:lstStyle/>
            <a:p>
              <a:pPr defTabSz="456238">
                <a:defRPr/>
              </a:pPr>
              <a:endParaRPr lang="en-US" dirty="0">
                <a:effectLst>
                  <a:outerShdw blurRad="50800" dist="63500" dir="2700000" algn="tl" rotWithShape="0">
                    <a:srgbClr val="000000"/>
                  </a:outerShdw>
                </a:effectLst>
                <a:latin typeface="Kruti Dev 010" pitchFamily="2" charset="0"/>
                <a:ea typeface="+mn-ea"/>
                <a:cs typeface="+mn-cs"/>
              </a:endParaRPr>
            </a:p>
          </p:txBody>
        </p:sp>
        <p:pic>
          <p:nvPicPr>
            <p:cNvPr id="123938"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50" name="Rectangle 33"/>
          <p:cNvSpPr>
            <a:spLocks noChangeArrowheads="1"/>
          </p:cNvSpPr>
          <p:nvPr/>
        </p:nvSpPr>
        <p:spPr bwMode="auto">
          <a:xfrm>
            <a:off x="169863" y="7427913"/>
            <a:ext cx="1454150" cy="241300"/>
          </a:xfrm>
          <a:prstGeom prst="rect">
            <a:avLst/>
          </a:prstGeom>
          <a:noFill/>
          <a:ln>
            <a:noFill/>
          </a:ln>
          <a:extLst/>
        </p:spPr>
        <p:txBody>
          <a:bodyPr wrap="none" lIns="91255" tIns="45626" rIns="91255" bIns="45626"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74" name="Text Box 57"/>
          <p:cNvSpPr txBox="1">
            <a:spLocks noChangeArrowheads="1"/>
          </p:cNvSpPr>
          <p:nvPr/>
        </p:nvSpPr>
        <p:spPr bwMode="auto">
          <a:xfrm>
            <a:off x="9566275" y="7345363"/>
            <a:ext cx="258763" cy="309562"/>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400" b="1" smtClean="0">
                <a:solidFill>
                  <a:srgbClr val="FFFFFF"/>
                </a:solidFill>
                <a:effectLst>
                  <a:outerShdw blurRad="38100" dist="38100" dir="2700000" algn="tl">
                    <a:srgbClr val="DDDDDD"/>
                  </a:outerShdw>
                </a:effectLst>
                <a:latin typeface="Kruti Dev 010" charset="0"/>
              </a:rPr>
              <a:t>5</a:t>
            </a:r>
          </a:p>
        </p:txBody>
      </p:sp>
      <p:grpSp>
        <p:nvGrpSpPr>
          <p:cNvPr id="125956" name="Group 69"/>
          <p:cNvGrpSpPr>
            <a:grpSpLocks/>
          </p:cNvGrpSpPr>
          <p:nvPr/>
        </p:nvGrpSpPr>
        <p:grpSpPr bwMode="auto">
          <a:xfrm>
            <a:off x="242888" y="0"/>
            <a:ext cx="9723437" cy="7654925"/>
            <a:chOff x="242888" y="0"/>
            <a:chExt cx="9723113" cy="7654925"/>
          </a:xfrm>
        </p:grpSpPr>
        <p:sp>
          <p:nvSpPr>
            <p:cNvPr id="124929" name="Line 1"/>
            <p:cNvSpPr>
              <a:spLocks noChangeShapeType="1"/>
            </p:cNvSpPr>
            <p:nvPr/>
          </p:nvSpPr>
          <p:spPr bwMode="auto">
            <a:xfrm flipH="1" flipV="1">
              <a:off x="4676627" y="2036763"/>
              <a:ext cx="546082" cy="342900"/>
            </a:xfrm>
            <a:prstGeom prst="line">
              <a:avLst/>
            </a:prstGeom>
            <a:noFill/>
            <a:ln w="25560">
              <a:solidFill>
                <a:srgbClr val="000000"/>
              </a:solidFill>
              <a:miter lim="800000"/>
              <a:headEnd/>
              <a:tailEnd type="triangle" w="med" len="med"/>
            </a:ln>
            <a:extLst/>
          </p:spPr>
          <p:txBody>
            <a:bodyPr lIns="91255" tIns="45626" rIns="91255" bIns="45626"/>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31" name="Text Box 3"/>
            <p:cNvSpPr txBox="1">
              <a:spLocks noChangeArrowheads="1"/>
            </p:cNvSpPr>
            <p:nvPr/>
          </p:nvSpPr>
          <p:spPr bwMode="auto">
            <a:xfrm>
              <a:off x="5733867" y="3373438"/>
              <a:ext cx="3565406"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effectLst>
                  <a:outerShdw blurRad="50800" dist="63500" dir="2700000" algn="tl" rotWithShape="0">
                    <a:srgbClr val="000000"/>
                  </a:outerShdw>
                </a:effectLst>
                <a:latin typeface="Kruti Dev 010" pitchFamily="2" charset="0"/>
              </a:endParaRPr>
            </a:p>
          </p:txBody>
        </p:sp>
        <p:sp>
          <p:nvSpPr>
            <p:cNvPr id="124932" name="Rectangle 4"/>
            <p:cNvSpPr>
              <a:spLocks noChangeArrowheads="1"/>
            </p:cNvSpPr>
            <p:nvPr/>
          </p:nvSpPr>
          <p:spPr bwMode="auto">
            <a:xfrm>
              <a:off x="4068636" y="1154113"/>
              <a:ext cx="164777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62469" name="Line 5"/>
            <p:cNvSpPr>
              <a:spLocks noChangeShapeType="1"/>
            </p:cNvSpPr>
            <p:nvPr/>
          </p:nvSpPr>
          <p:spPr bwMode="auto">
            <a:xfrm>
              <a:off x="4152770" y="1887538"/>
              <a:ext cx="1482676"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0" name="Line 6"/>
            <p:cNvSpPr>
              <a:spLocks noChangeShapeType="1"/>
            </p:cNvSpPr>
            <p:nvPr/>
          </p:nvSpPr>
          <p:spPr bwMode="auto">
            <a:xfrm>
              <a:off x="4152770" y="3546475"/>
              <a:ext cx="148267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1" name="Line 7"/>
            <p:cNvSpPr>
              <a:spLocks noChangeShapeType="1"/>
            </p:cNvSpPr>
            <p:nvPr/>
          </p:nvSpPr>
          <p:spPr bwMode="auto">
            <a:xfrm>
              <a:off x="4170232" y="5715000"/>
              <a:ext cx="148267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2" name="Line 8"/>
            <p:cNvSpPr>
              <a:spLocks noChangeShapeType="1"/>
            </p:cNvSpPr>
            <p:nvPr/>
          </p:nvSpPr>
          <p:spPr bwMode="auto">
            <a:xfrm>
              <a:off x="4148008" y="5122863"/>
              <a:ext cx="1457276"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7" name="Line 13"/>
            <p:cNvSpPr>
              <a:spLocks noChangeShapeType="1"/>
            </p:cNvSpPr>
            <p:nvPr/>
          </p:nvSpPr>
          <p:spPr bwMode="auto">
            <a:xfrm>
              <a:off x="4152770" y="2584450"/>
              <a:ext cx="148267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8" name="Line 14"/>
            <p:cNvSpPr>
              <a:spLocks noChangeShapeType="1"/>
            </p:cNvSpPr>
            <p:nvPr/>
          </p:nvSpPr>
          <p:spPr bwMode="auto">
            <a:xfrm>
              <a:off x="4121021" y="4719638"/>
              <a:ext cx="1482676"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479" name="Line 15"/>
            <p:cNvSpPr>
              <a:spLocks noChangeShapeType="1"/>
            </p:cNvSpPr>
            <p:nvPr/>
          </p:nvSpPr>
          <p:spPr bwMode="auto">
            <a:xfrm>
              <a:off x="4463909" y="6062663"/>
              <a:ext cx="86515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24941" name="Rectangle 16"/>
            <p:cNvSpPr>
              <a:spLocks noChangeArrowheads="1"/>
            </p:cNvSpPr>
            <p:nvPr/>
          </p:nvSpPr>
          <p:spPr bwMode="auto">
            <a:xfrm>
              <a:off x="5799138" y="1066800"/>
              <a:ext cx="2873400" cy="3795616"/>
            </a:xfrm>
            <a:prstGeom prst="rect">
              <a:avLst/>
            </a:prstGeom>
            <a:noFill/>
            <a:ln>
              <a:noFill/>
            </a:ln>
            <a:extLst/>
          </p:spPr>
          <p:txBody>
            <a:bodyPr lIns="101308" tIns="50654" rIns="101308" bIns="50654">
              <a:spAutoFit/>
            </a:bodyPr>
            <a:lstStyle/>
            <a:p>
              <a:pPr>
                <a:lnSpc>
                  <a:spcPct val="100000"/>
                </a:lnSpc>
                <a:spcBef>
                  <a:spcPts val="2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i="1" dirty="0">
                  <a:ln>
                    <a:solidFill>
                      <a:schemeClr val="bg1"/>
                    </a:solidFill>
                  </a:ln>
                  <a:solidFill>
                    <a:srgbClr val="FFFFFF"/>
                  </a:solidFill>
                  <a:latin typeface="Kruti Dev 010" pitchFamily="2" charset="0"/>
                  <a:ea typeface="ＭＳ Ｐゴシック" pitchFamily="-84" charset="-128"/>
                  <a:cs typeface="+mn-cs"/>
                </a:rPr>
                <a:t>u;s fu;e dh if=;ksa dk laiw.kZ laxzg ¼i=ksa dk½</a:t>
              </a:r>
            </a:p>
          </p:txBody>
        </p:sp>
        <p:grpSp>
          <p:nvGrpSpPr>
            <p:cNvPr id="125968" name="Group 17"/>
            <p:cNvGrpSpPr>
              <a:grpSpLocks/>
            </p:cNvGrpSpPr>
            <p:nvPr/>
          </p:nvGrpSpPr>
          <p:grpSpPr bwMode="auto">
            <a:xfrm>
              <a:off x="742948" y="1722438"/>
              <a:ext cx="3551238" cy="930275"/>
              <a:chOff x="468" y="1085"/>
              <a:chExt cx="2237" cy="586"/>
            </a:xfrm>
          </p:grpSpPr>
          <p:sp>
            <p:nvSpPr>
              <p:cNvPr id="124981" name="AutoShape 18"/>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82" name="Rectangle 19"/>
              <p:cNvSpPr>
                <a:spLocks noChangeArrowheads="1"/>
              </p:cNvSpPr>
              <p:nvPr/>
            </p:nvSpPr>
            <p:spPr bwMode="auto">
              <a:xfrm>
                <a:off x="468" y="1143"/>
                <a:ext cx="2237" cy="253"/>
              </a:xfrm>
              <a:prstGeom prst="rect">
                <a:avLst/>
              </a:prstGeom>
              <a:noFill/>
              <a:ln>
                <a:noFill/>
              </a:ln>
              <a:extLst/>
            </p:spPr>
            <p:txBody>
              <a:bodyPr lIns="90360" tIns="44280" rIns="90360" bIns="44280">
                <a:spAutoFit/>
              </a:bodyPr>
              <a:lstStyle/>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2800" b="1" dirty="0">
                    <a:ln>
                      <a:solidFill>
                        <a:schemeClr val="bg1"/>
                      </a:solidFill>
                    </a:ln>
                    <a:solidFill>
                      <a:srgbClr val="FFFFFF"/>
                    </a:solidFill>
                    <a:latin typeface="Kruti Dev 010" pitchFamily="2" charset="0"/>
                    <a:ea typeface="ＭＳ Ｐゴシック" pitchFamily="-84" charset="-128"/>
                    <a:cs typeface="+mn-cs"/>
                  </a:rPr>
                  <a:t>^^</a:t>
                </a:r>
                <a:r>
                  <a:rPr lang="en-US" sz="2800" b="1" dirty="0" err="1">
                    <a:ln>
                      <a:solidFill>
                        <a:schemeClr val="bg1"/>
                      </a:solidFill>
                    </a:ln>
                    <a:solidFill>
                      <a:srgbClr val="FFFFFF"/>
                    </a:solidFill>
                    <a:latin typeface="Kruti Dev 010" pitchFamily="2" charset="0"/>
                    <a:ea typeface="ＭＳ Ｐゴシック" pitchFamily="-84" charset="-128"/>
                    <a:cs typeface="+mn-cs"/>
                  </a:rPr>
                  <a:t>jksfe;ksa</a:t>
                </a:r>
                <a:r>
                  <a:rPr lang="en-US" sz="2800" b="1" dirty="0">
                    <a:ln>
                      <a:solidFill>
                        <a:schemeClr val="bg1"/>
                      </a:solidFill>
                    </a:ln>
                    <a:solidFill>
                      <a:srgbClr val="FFFFFF"/>
                    </a:solidFill>
                    <a:latin typeface="Kruti Dev 010" pitchFamily="2" charset="0"/>
                    <a:ea typeface="ＭＳ Ｐゴシック" pitchFamily="-84" charset="-128"/>
                    <a:cs typeface="+mn-cs"/>
                  </a:rPr>
                  <a:t> </a:t>
                </a:r>
                <a:r>
                  <a:rPr lang="en-US" sz="2800" b="1" dirty="0">
                    <a:ln>
                      <a:solidFill>
                        <a:schemeClr val="bg1"/>
                      </a:solidFill>
                    </a:ln>
                    <a:solidFill>
                      <a:srgbClr val="FFFFFF"/>
                    </a:solidFill>
                    <a:latin typeface="Kruti Dev 010"/>
                    <a:ea typeface="ＭＳ Ｐゴシック" pitchFamily="-84" charset="-128"/>
                    <a:cs typeface="+mn-cs"/>
                  </a:rPr>
                  <a:t>„</a:t>
                </a:r>
                <a:r>
                  <a:rPr lang="en-US" sz="2800" b="1" dirty="0">
                    <a:ln>
                      <a:solidFill>
                        <a:schemeClr val="bg1"/>
                      </a:solidFill>
                    </a:ln>
                    <a:solidFill>
                      <a:srgbClr val="FFFFFF"/>
                    </a:solidFill>
                    <a:latin typeface="Kruti Dev 010" pitchFamily="2" charset="0"/>
                    <a:ea typeface="ＭＳ Ｐゴシック" pitchFamily="-84" charset="-128"/>
                    <a:cs typeface="+mn-cs"/>
                  </a:rPr>
                  <a:t> dqjafFk;ks**</a:t>
                </a:r>
                <a:endParaRPr lang="en-GB" sz="2800" b="1" dirty="0">
                  <a:ln>
                    <a:solidFill>
                      <a:schemeClr val="bg1"/>
                    </a:solidFill>
                  </a:ln>
                  <a:solidFill>
                    <a:srgbClr val="FFFFFF"/>
                  </a:solidFill>
                  <a:latin typeface="Kruti Dev 010" pitchFamily="2" charset="0"/>
                  <a:ea typeface="ＭＳ Ｐゴシック" pitchFamily="-84" charset="-128"/>
                  <a:cs typeface="+mn-cs"/>
                </a:endParaRPr>
              </a:p>
            </p:txBody>
          </p:sp>
        </p:grpSp>
        <p:sp>
          <p:nvSpPr>
            <p:cNvPr id="62484" name="Line 20"/>
            <p:cNvSpPr>
              <a:spLocks noChangeShapeType="1"/>
            </p:cNvSpPr>
            <p:nvPr/>
          </p:nvSpPr>
          <p:spPr bwMode="auto">
            <a:xfrm>
              <a:off x="3411432" y="2187575"/>
              <a:ext cx="758800" cy="1588"/>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24944" name="Text Box 21"/>
            <p:cNvSpPr txBox="1">
              <a:spLocks noChangeArrowheads="1"/>
            </p:cNvSpPr>
            <p:nvPr/>
          </p:nvSpPr>
          <p:spPr bwMode="auto">
            <a:xfrm>
              <a:off x="852468" y="2881313"/>
              <a:ext cx="2863755" cy="366712"/>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effectLst>
                  <a:outerShdw blurRad="50800" dist="63500" dir="2700000" algn="tl" rotWithShape="0">
                    <a:srgbClr val="000000"/>
                  </a:outerShdw>
                </a:effectLst>
                <a:latin typeface="Kruti Dev 010" pitchFamily="2" charset="0"/>
              </a:endParaRPr>
            </a:p>
          </p:txBody>
        </p:sp>
        <p:grpSp>
          <p:nvGrpSpPr>
            <p:cNvPr id="125971" name="Group 22"/>
            <p:cNvGrpSpPr>
              <a:grpSpLocks/>
            </p:cNvGrpSpPr>
            <p:nvPr/>
          </p:nvGrpSpPr>
          <p:grpSpPr bwMode="auto">
            <a:xfrm>
              <a:off x="671514" y="2794006"/>
              <a:ext cx="3286124" cy="481014"/>
              <a:chOff x="423" y="1760"/>
              <a:chExt cx="2070" cy="303"/>
            </a:xfrm>
          </p:grpSpPr>
          <p:sp>
            <p:nvSpPr>
              <p:cNvPr id="126009" name="AutoShape 23"/>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sz="2400">
                  <a:latin typeface="Kruti Dev 010" charset="0"/>
                </a:endParaRPr>
              </a:p>
            </p:txBody>
          </p:sp>
          <p:sp>
            <p:nvSpPr>
              <p:cNvPr id="124980" name="Rectangle 24"/>
              <p:cNvSpPr>
                <a:spLocks noChangeArrowheads="1"/>
              </p:cNvSpPr>
              <p:nvPr/>
            </p:nvSpPr>
            <p:spPr bwMode="auto">
              <a:xfrm>
                <a:off x="423" y="1808"/>
                <a:ext cx="2070" cy="239"/>
              </a:xfrm>
              <a:prstGeom prst="rect">
                <a:avLst/>
              </a:prstGeom>
              <a:noFill/>
              <a:ln>
                <a:noFill/>
              </a:ln>
              <a:extLst/>
            </p:spPr>
            <p:txBody>
              <a:bodyPr lIns="101520" tIns="50760" rIns="101520" bIns="50760">
                <a:spAutoFit/>
              </a:bodyPr>
              <a:lstStyle/>
              <a:p>
                <a:pPr algn="ctr">
                  <a:lnSpc>
                    <a:spcPct val="100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1800" b="1" dirty="0">
                    <a:ln>
                      <a:solidFill>
                        <a:schemeClr val="bg1"/>
                      </a:solidFill>
                    </a:ln>
                    <a:solidFill>
                      <a:srgbClr val="FFFFFF"/>
                    </a:solidFill>
                    <a:latin typeface="Kruti Dev 010" pitchFamily="2" charset="0"/>
                    <a:ea typeface="ＭＳ Ｐゴシック" pitchFamily="-84" charset="-128"/>
                    <a:cs typeface="+mn-cs"/>
                  </a:rPr>
                  <a:t>^^vU; tkfr lqvj dk ekal [kkrs Fks**</a:t>
                </a:r>
                <a:endParaRPr lang="en-GB" sz="1800" b="1" dirty="0">
                  <a:ln>
                    <a:solidFill>
                      <a:schemeClr val="bg1"/>
                    </a:solidFill>
                  </a:ln>
                  <a:solidFill>
                    <a:srgbClr val="FFFFFF"/>
                  </a:solidFill>
                  <a:latin typeface="Kruti Dev 010" pitchFamily="2" charset="0"/>
                  <a:ea typeface="ＭＳ Ｐゴシック" pitchFamily="-84" charset="-128"/>
                  <a:cs typeface="+mn-cs"/>
                </a:endParaRPr>
              </a:p>
            </p:txBody>
          </p:sp>
        </p:grpSp>
        <p:grpSp>
          <p:nvGrpSpPr>
            <p:cNvPr id="125972" name="Group 25"/>
            <p:cNvGrpSpPr>
              <a:grpSpLocks/>
            </p:cNvGrpSpPr>
            <p:nvPr/>
          </p:nvGrpSpPr>
          <p:grpSpPr bwMode="auto">
            <a:xfrm>
              <a:off x="695325" y="3516314"/>
              <a:ext cx="3184525" cy="1296988"/>
              <a:chOff x="438" y="2215"/>
              <a:chExt cx="2006" cy="817"/>
            </a:xfrm>
          </p:grpSpPr>
          <p:sp>
            <p:nvSpPr>
              <p:cNvPr id="124977" name="AutoShape 26"/>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78" name="Rectangle 27"/>
              <p:cNvSpPr>
                <a:spLocks noChangeArrowheads="1"/>
              </p:cNvSpPr>
              <p:nvPr/>
            </p:nvSpPr>
            <p:spPr bwMode="auto">
              <a:xfrm>
                <a:off x="438" y="2268"/>
                <a:ext cx="2006" cy="764"/>
              </a:xfrm>
              <a:prstGeom prst="rect">
                <a:avLst/>
              </a:prstGeom>
              <a:noFill/>
              <a:ln>
                <a:noFill/>
              </a:ln>
              <a:extLst/>
            </p:spPr>
            <p:txBody>
              <a:bodyPr lIns="90360" tIns="44280" rIns="90360" bIns="44280">
                <a:spAutoFit/>
              </a:bodyPr>
              <a:lstStyle/>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1600" b="1" dirty="0">
                    <a:ln>
                      <a:solidFill>
                        <a:schemeClr val="bg1"/>
                      </a:solidFill>
                    </a:ln>
                    <a:solidFill>
                      <a:srgbClr val="FFFFFF"/>
                    </a:solidFill>
                    <a:latin typeface="Kruti Dev 010" pitchFamily="2" charset="0"/>
                    <a:ea typeface="ＭＳ Ｐゴシック" pitchFamily="-84" charset="-128"/>
                    <a:cs typeface="+mn-cs"/>
                  </a:rPr>
                  <a:t>dyhfl;k dk [ktkaph</a:t>
                </a: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sz="1600" b="1" dirty="0">
                    <a:ln>
                      <a:solidFill>
                        <a:schemeClr val="bg1"/>
                      </a:solidFill>
                    </a:ln>
                    <a:solidFill>
                      <a:srgbClr val="FFFFFF"/>
                    </a:solidFill>
                    <a:latin typeface="Kruti Dev 010" pitchFamily="2" charset="0"/>
                    <a:ea typeface="ＭＳ Ｐゴシック" pitchFamily="-84" charset="-128"/>
                    <a:cs typeface="+mn-cs"/>
                  </a:rPr>
                  <a:t>foyki djrk gS %</a:t>
                </a:r>
                <a:endParaRPr lang="en-GB" sz="1600" b="1" dirty="0">
                  <a:ln>
                    <a:solidFill>
                      <a:schemeClr val="bg1"/>
                    </a:solidFill>
                  </a:ln>
                  <a:solidFill>
                    <a:srgbClr val="FFFFFF"/>
                  </a:solidFill>
                  <a:latin typeface="Kruti Dev 010" pitchFamily="2" charset="0"/>
                  <a:ea typeface="ＭＳ Ｐゴシック" pitchFamily="-84" charset="-128"/>
                  <a:cs typeface="+mn-cs"/>
                </a:endParaRP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2000" b="1" dirty="0">
                    <a:ln>
                      <a:solidFill>
                        <a:schemeClr val="bg1"/>
                      </a:solidFill>
                    </a:ln>
                    <a:solidFill>
                      <a:srgbClr val="FFFFFF"/>
                    </a:solidFill>
                    <a:latin typeface="Kruti Dev 010" pitchFamily="2" charset="0"/>
                    <a:ea typeface="ＭＳ Ｐゴシック" pitchFamily="-84" charset="-128"/>
                    <a:cs typeface="+mn-cs"/>
                  </a:rPr>
                  <a:t>^^os Mjiksd n'keka'k nsus okys**</a:t>
                </a:r>
                <a:endParaRPr lang="en-GB" altLang="ja-JP" sz="2000" b="1" dirty="0">
                  <a:ln>
                    <a:solidFill>
                      <a:schemeClr val="bg1"/>
                    </a:solidFill>
                  </a:ln>
                  <a:solidFill>
                    <a:srgbClr val="FFFFFF"/>
                  </a:solidFill>
                  <a:latin typeface="Kruti Dev 010" pitchFamily="2" charset="0"/>
                  <a:ea typeface="ＭＳ Ｐゴシック" pitchFamily="-84" charset="-128"/>
                  <a:cs typeface="+mn-cs"/>
                </a:endParaRP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latin typeface="Kruti Dev 010" pitchFamily="2" charset="0"/>
                  <a:ea typeface="ＭＳ Ｐゴシック" pitchFamily="-84" charset="-128"/>
                  <a:cs typeface="+mn-cs"/>
                </a:endParaRPr>
              </a:p>
            </p:txBody>
          </p:sp>
        </p:grpSp>
        <p:grpSp>
          <p:nvGrpSpPr>
            <p:cNvPr id="125973" name="Group 28"/>
            <p:cNvGrpSpPr>
              <a:grpSpLocks/>
            </p:cNvGrpSpPr>
            <p:nvPr/>
          </p:nvGrpSpPr>
          <p:grpSpPr bwMode="auto">
            <a:xfrm>
              <a:off x="676275" y="4700585"/>
              <a:ext cx="3638550" cy="711199"/>
              <a:chOff x="426" y="2961"/>
              <a:chExt cx="2292" cy="448"/>
            </a:xfrm>
          </p:grpSpPr>
          <p:sp>
            <p:nvSpPr>
              <p:cNvPr id="124975" name="AutoShape 29"/>
              <p:cNvSpPr>
                <a:spLocks noChangeArrowheads="1"/>
              </p:cNvSpPr>
              <p:nvPr/>
            </p:nvSpPr>
            <p:spPr bwMode="auto">
              <a:xfrm>
                <a:off x="506"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a:defRPr/>
                </a:pPr>
                <a:endParaRPr lang="en-US" sz="2400" dirty="0">
                  <a:ln>
                    <a:solidFill>
                      <a:schemeClr val="bg1"/>
                    </a:solidFill>
                  </a:ln>
                  <a:latin typeface="Kruti Dev 010" pitchFamily="2" charset="0"/>
                </a:endParaRPr>
              </a:p>
            </p:txBody>
          </p:sp>
          <p:sp>
            <p:nvSpPr>
              <p:cNvPr id="124976" name="Rectangle 30"/>
              <p:cNvSpPr>
                <a:spLocks noChangeArrowheads="1"/>
              </p:cNvSpPr>
              <p:nvPr/>
            </p:nvSpPr>
            <p:spPr bwMode="auto">
              <a:xfrm>
                <a:off x="426" y="3037"/>
                <a:ext cx="2292" cy="372"/>
              </a:xfrm>
              <a:prstGeom prst="rect">
                <a:avLst/>
              </a:prstGeom>
              <a:noFill/>
              <a:ln>
                <a:noFill/>
              </a:ln>
              <a:extLst/>
            </p:spPr>
            <p:txBody>
              <a:bodyPr lIns="90360" tIns="44280" rIns="90360" bIns="44280">
                <a:spAutoFit/>
              </a:bodyPr>
              <a:lstStyle/>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1800" b="1" dirty="0">
                    <a:ln>
                      <a:solidFill>
                        <a:schemeClr val="bg1"/>
                      </a:solidFill>
                    </a:ln>
                    <a:solidFill>
                      <a:srgbClr val="FFFFFF"/>
                    </a:solidFill>
                    <a:latin typeface="Kruti Dev 010" pitchFamily="2" charset="0"/>
                    <a:ea typeface="ＭＳ Ｐゴシック" pitchFamily="-84" charset="-128"/>
                    <a:cs typeface="+mn-cs"/>
                  </a:rPr>
                  <a:t>ikSyql dk fQyseksu dks fy[kk vafre i=</a:t>
                </a:r>
                <a:endParaRPr lang="en-GB" altLang="ja-JP" sz="1800" b="1" dirty="0">
                  <a:ln>
                    <a:solidFill>
                      <a:schemeClr val="bg1"/>
                    </a:solidFill>
                  </a:ln>
                  <a:solidFill>
                    <a:srgbClr val="FFFFFF"/>
                  </a:solidFill>
                  <a:latin typeface="Kruti Dev 010" pitchFamily="2" charset="0"/>
                  <a:ea typeface="ＭＳ Ｐゴシック" pitchFamily="-84" charset="-128"/>
                  <a:cs typeface="+mn-cs"/>
                </a:endParaRPr>
              </a:p>
              <a:p>
                <a:pPr algn="ctr">
                  <a:lnSpc>
                    <a:spcPct val="65000"/>
                  </a:lnSpc>
                  <a:spcBef>
                    <a:spcPts val="1063"/>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a typeface="ＭＳ Ｐゴシック" pitchFamily="-84" charset="-128"/>
                  <a:cs typeface="+mn-cs"/>
                </a:endParaRPr>
              </a:p>
            </p:txBody>
          </p:sp>
        </p:grpSp>
        <p:sp>
          <p:nvSpPr>
            <p:cNvPr id="124948" name="AutoShape 31"/>
            <p:cNvSpPr>
              <a:spLocks noChangeArrowheads="1"/>
            </p:cNvSpPr>
            <p:nvPr/>
          </p:nvSpPr>
          <p:spPr bwMode="auto">
            <a:xfrm>
              <a:off x="812781" y="5457825"/>
              <a:ext cx="2951065" cy="2174875"/>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lIns="91255" tIns="45626" rIns="91255" bIns="45626"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124949" name="Rectangle 32"/>
            <p:cNvSpPr>
              <a:spLocks noChangeArrowheads="1"/>
            </p:cNvSpPr>
            <p:nvPr/>
          </p:nvSpPr>
          <p:spPr bwMode="auto">
            <a:xfrm>
              <a:off x="742920" y="5529274"/>
              <a:ext cx="3135305" cy="1964346"/>
            </a:xfrm>
            <a:prstGeom prst="rect">
              <a:avLst/>
            </a:prstGeom>
            <a:noFill/>
            <a:ln>
              <a:noFill/>
            </a:ln>
            <a:extLst/>
          </p:spPr>
          <p:txBody>
            <a:bodyPr lIns="101308" tIns="50654" rIns="101308" bIns="50654">
              <a:spAutoFit/>
            </a:bodyPr>
            <a:lstStyle/>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ja-JP" altLang="en-GB" sz="1600" b="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a:t>
              </a:r>
              <a:r>
                <a:rPr lang="en-GB" altLang="ja-JP" sz="16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;:'kyse ds Vsyhfotu ij </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bczkuh lekpkj la?k----</a:t>
              </a:r>
            </a:p>
            <a:p>
              <a:pPr>
                <a:lnSpc>
                  <a:spcPct val="8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;kdwc</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irjl</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vkSj </a:t>
              </a:r>
            </a:p>
            <a:p>
              <a:pPr>
                <a:lnSpc>
                  <a:spcPct val="65000"/>
                </a:lnSpc>
                <a:spcBef>
                  <a:spcPts val="938"/>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16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;gwnk</a:t>
              </a:r>
              <a:r>
                <a:rPr lang="ja-JP" altLang="en-GB" sz="1600" b="1" i="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a:t>
              </a:r>
              <a:endParaRPr lang="en-GB" sz="16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124951" name="Text Box 34"/>
            <p:cNvSpPr txBox="1">
              <a:spLocks noChangeArrowheads="1"/>
            </p:cNvSpPr>
            <p:nvPr/>
          </p:nvSpPr>
          <p:spPr bwMode="auto">
            <a:xfrm>
              <a:off x="5733867" y="3373438"/>
              <a:ext cx="3565406" cy="30480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effectLst>
                  <a:outerShdw blurRad="50800" dist="63500" dir="2700000" algn="tl" rotWithShape="0">
                    <a:srgbClr val="000000"/>
                  </a:outerShdw>
                </a:effectLst>
                <a:latin typeface="Kruti Dev 010" pitchFamily="2" charset="0"/>
              </a:endParaRPr>
            </a:p>
          </p:txBody>
        </p:sp>
        <p:sp>
          <p:nvSpPr>
            <p:cNvPr id="62507" name="Line 43"/>
            <p:cNvSpPr>
              <a:spLocks noChangeShapeType="1"/>
            </p:cNvSpPr>
            <p:nvPr/>
          </p:nvSpPr>
          <p:spPr bwMode="auto">
            <a:xfrm>
              <a:off x="3603513" y="3049588"/>
              <a:ext cx="758800" cy="1587"/>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508" name="Line 44"/>
            <p:cNvSpPr>
              <a:spLocks noChangeShapeType="1"/>
            </p:cNvSpPr>
            <p:nvPr/>
          </p:nvSpPr>
          <p:spPr bwMode="auto">
            <a:xfrm>
              <a:off x="3468581" y="4173538"/>
              <a:ext cx="758800" cy="3175"/>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509" name="Line 45"/>
            <p:cNvSpPr>
              <a:spLocks noChangeShapeType="1"/>
            </p:cNvSpPr>
            <p:nvPr/>
          </p:nvSpPr>
          <p:spPr bwMode="auto">
            <a:xfrm>
              <a:off x="3595576" y="4943475"/>
              <a:ext cx="758800" cy="1588"/>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510" name="Line 46"/>
            <p:cNvSpPr>
              <a:spLocks noChangeShapeType="1"/>
            </p:cNvSpPr>
            <p:nvPr/>
          </p:nvSpPr>
          <p:spPr bwMode="auto">
            <a:xfrm flipV="1">
              <a:off x="3468581" y="6553200"/>
              <a:ext cx="758800" cy="15875"/>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62511" name="AutoShape 47"/>
            <p:cNvSpPr>
              <a:spLocks noChangeArrowheads="1"/>
            </p:cNvSpPr>
            <p:nvPr/>
          </p:nvSpPr>
          <p:spPr bwMode="auto">
            <a:xfrm>
              <a:off x="4152770" y="1808163"/>
              <a:ext cx="1433465" cy="852487"/>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effectLst>
                  <a:outerShdw blurRad="50800" dist="63500" dir="2700000" algn="tl" rotWithShape="0">
                    <a:srgbClr val="000000"/>
                  </a:outerShdw>
                </a:effectLst>
                <a:latin typeface="Kruti Dev 010" pitchFamily="2" charset="0"/>
                <a:ea typeface="+mn-ea"/>
                <a:cs typeface="+mn-cs"/>
              </a:endParaRPr>
            </a:p>
          </p:txBody>
        </p:sp>
        <p:sp>
          <p:nvSpPr>
            <p:cNvPr id="62512" name="AutoShape 48"/>
            <p:cNvSpPr>
              <a:spLocks noChangeArrowheads="1"/>
            </p:cNvSpPr>
            <p:nvPr/>
          </p:nvSpPr>
          <p:spPr bwMode="auto">
            <a:xfrm>
              <a:off x="4119434" y="2616200"/>
              <a:ext cx="1433464" cy="88265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effectLst>
                  <a:outerShdw blurRad="50800" dist="63500" dir="2700000" algn="tl" rotWithShape="0">
                    <a:srgbClr val="000000"/>
                  </a:outerShdw>
                </a:effectLst>
                <a:latin typeface="Kruti Dev 010" pitchFamily="2" charset="0"/>
                <a:ea typeface="+mn-ea"/>
                <a:cs typeface="+mn-cs"/>
              </a:endParaRPr>
            </a:p>
          </p:txBody>
        </p:sp>
        <p:sp>
          <p:nvSpPr>
            <p:cNvPr id="62513" name="AutoShape 49"/>
            <p:cNvSpPr>
              <a:spLocks noChangeArrowheads="1"/>
            </p:cNvSpPr>
            <p:nvPr/>
          </p:nvSpPr>
          <p:spPr bwMode="auto">
            <a:xfrm>
              <a:off x="4121021" y="3532188"/>
              <a:ext cx="1433465" cy="118110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effectLst>
                  <a:outerShdw blurRad="50800" dist="63500" dir="2700000" algn="tl" rotWithShape="0">
                    <a:srgbClr val="000000"/>
                  </a:outerShdw>
                </a:effectLst>
                <a:latin typeface="Kruti Dev 010" pitchFamily="2" charset="0"/>
                <a:ea typeface="+mn-ea"/>
                <a:cs typeface="+mn-cs"/>
              </a:endParaRPr>
            </a:p>
          </p:txBody>
        </p:sp>
        <p:sp>
          <p:nvSpPr>
            <p:cNvPr id="62514" name="AutoShape 50"/>
            <p:cNvSpPr>
              <a:spLocks noChangeArrowheads="1"/>
            </p:cNvSpPr>
            <p:nvPr/>
          </p:nvSpPr>
          <p:spPr bwMode="auto">
            <a:xfrm>
              <a:off x="4100384" y="4686300"/>
              <a:ext cx="1433464" cy="37465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effectLst>
                  <a:outerShdw blurRad="50800" dist="63500" dir="2700000" algn="tl" rotWithShape="0">
                    <a:srgbClr val="000000"/>
                  </a:outerShdw>
                </a:effectLst>
                <a:latin typeface="Kruti Dev 010" pitchFamily="2" charset="0"/>
                <a:ea typeface="+mn-ea"/>
                <a:cs typeface="+mn-cs"/>
              </a:endParaRPr>
            </a:p>
          </p:txBody>
        </p:sp>
        <p:sp>
          <p:nvSpPr>
            <p:cNvPr id="62515" name="AutoShape 51"/>
            <p:cNvSpPr>
              <a:spLocks noChangeArrowheads="1"/>
            </p:cNvSpPr>
            <p:nvPr/>
          </p:nvSpPr>
          <p:spPr bwMode="auto">
            <a:xfrm>
              <a:off x="4119434" y="5167313"/>
              <a:ext cx="1433464" cy="2360612"/>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effectLst>
                  <a:outerShdw blurRad="50800" dist="63500" dir="2700000" algn="tl" rotWithShape="0">
                    <a:srgbClr val="000000"/>
                  </a:outerShdw>
                </a:effectLst>
                <a:latin typeface="Kruti Dev 010" pitchFamily="2" charset="0"/>
                <a:ea typeface="+mn-ea"/>
                <a:cs typeface="+mn-cs"/>
              </a:endParaRPr>
            </a:p>
          </p:txBody>
        </p:sp>
        <p:sp>
          <p:nvSpPr>
            <p:cNvPr id="124969" name="Text Box 52"/>
            <p:cNvSpPr txBox="1">
              <a:spLocks noChangeArrowheads="1"/>
            </p:cNvSpPr>
            <p:nvPr/>
          </p:nvSpPr>
          <p:spPr bwMode="auto">
            <a:xfrm>
              <a:off x="9696135" y="1588"/>
              <a:ext cx="269866" cy="371475"/>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1800" smtClean="0">
                  <a:solidFill>
                    <a:srgbClr val="FFA27C"/>
                  </a:solidFill>
                  <a:effectLst>
                    <a:outerShdw blurRad="38100" dist="38100" dir="2700000" algn="tl">
                      <a:srgbClr val="DDDDDD"/>
                    </a:outerShdw>
                  </a:effectLst>
                  <a:latin typeface="Kruti Dev 010" charset="0"/>
                </a:rPr>
                <a:t> </a:t>
              </a:r>
            </a:p>
          </p:txBody>
        </p:sp>
        <p:sp>
          <p:nvSpPr>
            <p:cNvPr id="124970" name="Text Box 53"/>
            <p:cNvSpPr txBox="1">
              <a:spLocks noChangeArrowheads="1"/>
            </p:cNvSpPr>
            <p:nvPr/>
          </p:nvSpPr>
          <p:spPr bwMode="auto">
            <a:xfrm>
              <a:off x="8821452" y="7410450"/>
              <a:ext cx="184144" cy="244475"/>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effectLst>
                  <a:outerShdw blurRad="50800" dist="63500" dir="2700000" algn="tl" rotWithShape="0">
                    <a:srgbClr val="000000"/>
                  </a:outerShdw>
                </a:effectLst>
                <a:latin typeface="Kruti Dev 010" pitchFamily="2" charset="0"/>
              </a:endParaRPr>
            </a:p>
          </p:txBody>
        </p:sp>
        <p:sp>
          <p:nvSpPr>
            <p:cNvPr id="124971" name="Text Box 54"/>
            <p:cNvSpPr txBox="1">
              <a:spLocks noChangeArrowheads="1"/>
            </p:cNvSpPr>
            <p:nvPr/>
          </p:nvSpPr>
          <p:spPr bwMode="auto">
            <a:xfrm>
              <a:off x="9456431" y="7096125"/>
              <a:ext cx="184144" cy="366713"/>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effectLst>
                  <a:outerShdw blurRad="50800" dist="63500" dir="2700000" algn="tl" rotWithShape="0">
                    <a:srgbClr val="000000"/>
                  </a:outerShdw>
                </a:effectLst>
                <a:latin typeface="Kruti Dev 010" pitchFamily="2" charset="0"/>
              </a:endParaRPr>
            </a:p>
          </p:txBody>
        </p:sp>
        <p:sp>
          <p:nvSpPr>
            <p:cNvPr id="124972" name="Text Box 55"/>
            <p:cNvSpPr txBox="1">
              <a:spLocks noChangeArrowheads="1"/>
            </p:cNvSpPr>
            <p:nvPr/>
          </p:nvSpPr>
          <p:spPr bwMode="auto">
            <a:xfrm>
              <a:off x="866754" y="7429500"/>
              <a:ext cx="661966" cy="217488"/>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defRPr/>
              </a:pPr>
              <a:r>
                <a:rPr lang="en-GB" sz="800" b="1" smtClean="0">
                  <a:solidFill>
                    <a:srgbClr val="FFFFFF"/>
                  </a:solidFill>
                  <a:effectLst>
                    <a:outerShdw blurRad="38100" dist="38100" dir="2700000" algn="tl">
                      <a:srgbClr val="DDDDDD"/>
                    </a:outerShdw>
                  </a:effectLst>
                  <a:latin typeface="Kruti Dev 010" charset="0"/>
                </a:rPr>
                <a:t>©2006 TBBMI</a:t>
              </a:r>
            </a:p>
          </p:txBody>
        </p:sp>
        <p:sp>
          <p:nvSpPr>
            <p:cNvPr id="124973" name="Text Box 56"/>
            <p:cNvSpPr txBox="1">
              <a:spLocks noChangeArrowheads="1"/>
            </p:cNvSpPr>
            <p:nvPr/>
          </p:nvSpPr>
          <p:spPr bwMode="auto">
            <a:xfrm>
              <a:off x="9191327" y="7410450"/>
              <a:ext cx="280979" cy="233363"/>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900" b="1" smtClean="0">
                  <a:solidFill>
                    <a:srgbClr val="FFFFFF"/>
                  </a:solidFill>
                  <a:effectLst>
                    <a:outerShdw blurRad="38100" dist="38100" dir="2700000" algn="tl">
                      <a:srgbClr val="DDDDDD"/>
                    </a:outerShdw>
                  </a:effectLst>
                  <a:latin typeface="Kruti Dev 010" charset="0"/>
                </a:rPr>
                <a:t>59</a:t>
              </a:r>
            </a:p>
          </p:txBody>
        </p:sp>
        <p:grpSp>
          <p:nvGrpSpPr>
            <p:cNvPr id="125991" name="Group 8"/>
            <p:cNvGrpSpPr>
              <a:grpSpLocks/>
            </p:cNvGrpSpPr>
            <p:nvPr/>
          </p:nvGrpSpPr>
          <p:grpSpPr bwMode="auto">
            <a:xfrm>
              <a:off x="4067175" y="53955"/>
              <a:ext cx="1647825" cy="1046163"/>
              <a:chOff x="2562" y="0"/>
              <a:chExt cx="1004" cy="659"/>
            </a:xfrm>
          </p:grpSpPr>
          <p:sp>
            <p:nvSpPr>
              <p:cNvPr id="60" name="Rectangle 9"/>
              <p:cNvSpPr>
                <a:spLocks noChangeArrowheads="1"/>
              </p:cNvSpPr>
              <p:nvPr/>
            </p:nvSpPr>
            <p:spPr bwMode="auto">
              <a:xfrm>
                <a:off x="2649" y="0"/>
                <a:ext cx="862" cy="250"/>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ea typeface="ＭＳ Ｐゴシック" pitchFamily="-84" charset="-128"/>
                    <a:cs typeface="+mn-cs"/>
                  </a:rPr>
                  <a:t>¼„</a:t>
                </a:r>
                <a:r>
                  <a:rPr lang="en-GB" sz="2000" b="1" dirty="0">
                    <a:ln>
                      <a:solidFill>
                        <a:schemeClr val="bg1"/>
                      </a:solidFill>
                    </a:ln>
                    <a:solidFill>
                      <a:srgbClr val="FFFFFF"/>
                    </a:solidFill>
                    <a:latin typeface="Kruti Dev 010"/>
                    <a:ea typeface="ＭＳ Ｐゴシック" pitchFamily="-84" charset="-128"/>
                    <a:cs typeface="+mn-cs"/>
                  </a:rPr>
                  <a:t>ƒ</a:t>
                </a:r>
                <a:r>
                  <a:rPr lang="en-GB" sz="2000" b="1" dirty="0">
                    <a:ln>
                      <a:solidFill>
                        <a:schemeClr val="bg1"/>
                      </a:solidFill>
                    </a:ln>
                    <a:solidFill>
                      <a:srgbClr val="FFFFFF"/>
                    </a:solidFill>
                    <a:latin typeface="Kruti Dev 010" pitchFamily="2" charset="0"/>
                    <a:ea typeface="ＭＳ Ｐゴシック" pitchFamily="-84" charset="-128"/>
                    <a:cs typeface="+mn-cs"/>
                  </a:rPr>
                  <a:t> fdrkcsa½</a:t>
                </a:r>
              </a:p>
            </p:txBody>
          </p:sp>
          <p:sp>
            <p:nvSpPr>
              <p:cNvPr id="61" name="Rectangle 10"/>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a:defRPr/>
                </a:pPr>
                <a:endParaRPr lang="en-US" sz="2400" dirty="0">
                  <a:effectLst>
                    <a:outerShdw blurRad="50800" dist="63500" dir="2700000" algn="tl" rotWithShape="0">
                      <a:srgbClr val="000000"/>
                    </a:outerShdw>
                  </a:effectLst>
                  <a:latin typeface="Kruti Dev 010" pitchFamily="2" charset="0"/>
                </a:endParaRPr>
              </a:p>
            </p:txBody>
          </p:sp>
          <p:sp>
            <p:nvSpPr>
              <p:cNvPr id="62" name="Rectangle 11"/>
              <p:cNvSpPr>
                <a:spLocks noChangeArrowheads="1"/>
              </p:cNvSpPr>
              <p:nvPr/>
            </p:nvSpPr>
            <p:spPr bwMode="auto">
              <a:xfrm>
                <a:off x="2615" y="228"/>
                <a:ext cx="892" cy="405"/>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00FF00"/>
                      </a:solidFill>
                    </a:ln>
                    <a:solidFill>
                      <a:srgbClr val="99FF66"/>
                    </a:solidFill>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00FF00"/>
                      </a:solidFill>
                    </a:ln>
                    <a:solidFill>
                      <a:srgbClr val="99FF66"/>
                    </a:solidFill>
                    <a:latin typeface="Kruti Dev 010" pitchFamily="2" charset="0"/>
                    <a:ea typeface="ＭＳ Ｐゴシック" pitchFamily="-84" charset="-128"/>
                    <a:cs typeface="+mn-cs"/>
                  </a:rPr>
                  <a:t>dh ckrsa</a:t>
                </a:r>
              </a:p>
            </p:txBody>
          </p:sp>
        </p:grpSp>
        <p:sp>
          <p:nvSpPr>
            <p:cNvPr id="63" name="Rectangle 19"/>
            <p:cNvSpPr>
              <a:spLocks noChangeArrowheads="1"/>
            </p:cNvSpPr>
            <p:nvPr/>
          </p:nvSpPr>
          <p:spPr bwMode="auto">
            <a:xfrm>
              <a:off x="3983038" y="3344863"/>
              <a:ext cx="1768475" cy="1779680"/>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rhrql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64" name="Rectangle 20"/>
            <p:cNvSpPr>
              <a:spLocks noChangeArrowheads="1"/>
            </p:cNvSpPr>
            <p:nvPr/>
          </p:nvSpPr>
          <p:spPr bwMode="auto">
            <a:xfrm>
              <a:off x="3975105" y="2314564"/>
              <a:ext cx="1768475" cy="1398037"/>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xykfr;ka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bfQfl;ksa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fQfyfIi;ksa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dqyqfLl;ksa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65" name="Rectangle 21"/>
            <p:cNvSpPr>
              <a:spLocks noChangeArrowheads="1"/>
            </p:cNvSpPr>
            <p:nvPr/>
          </p:nvSpPr>
          <p:spPr bwMode="auto">
            <a:xfrm>
              <a:off x="3983038" y="1744663"/>
              <a:ext cx="1768475" cy="1022549"/>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jksfe;ksa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66" name="Rectangle 22"/>
            <p:cNvSpPr>
              <a:spLocks noChangeArrowheads="1"/>
            </p:cNvSpPr>
            <p:nvPr/>
          </p:nvSpPr>
          <p:spPr bwMode="auto">
            <a:xfrm>
              <a:off x="3967163" y="957242"/>
              <a:ext cx="1768475" cy="1076218"/>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u="sng"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u="sng" dirty="0">
                  <a:ln>
                    <a:solidFill>
                      <a:schemeClr val="bg1"/>
                    </a:solidFill>
                  </a:ln>
                  <a:solidFill>
                    <a:srgbClr val="FFFFFF"/>
                  </a:solidFill>
                  <a:effectLst>
                    <a:outerShdw blurRad="50800" dist="63500" dir="2700000" algn="tl" rotWithShape="0">
                      <a:srgbClr val="000000"/>
                    </a:outerShdw>
                  </a:effectLst>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ikSyql ds</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solidFill>
                    <a:srgbClr val="FFFFFF"/>
                  </a:solidFill>
                  <a:effectLst>
                    <a:outerShdw blurRad="50800" dist="63500" dir="2700000" algn="tl" rotWithShape="0">
                      <a:srgbClr val="000000"/>
                    </a:outerShdw>
                  </a:effectLst>
                  <a:latin typeface="Kruti Dev 010" pitchFamily="2" charset="0"/>
                </a:rPr>
                <a:t>i=%</a:t>
              </a:r>
              <a:endParaRPr lang="en-GB" sz="16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solidFill>
                  <a:srgbClr val="FFFFFF"/>
                </a:solidFill>
                <a:effectLst>
                  <a:outerShdw blurRad="50800" dist="63500" dir="2700000" algn="tl" rotWithShape="0">
                    <a:srgbClr val="000000"/>
                  </a:outerShdw>
                </a:effectLst>
                <a:latin typeface="Kruti Dev 010" pitchFamily="2" charset="0"/>
              </a:endParaRPr>
            </a:p>
          </p:txBody>
        </p:sp>
        <p:sp>
          <p:nvSpPr>
            <p:cNvPr id="67" name="Rectangle 23"/>
            <p:cNvSpPr>
              <a:spLocks noChangeArrowheads="1"/>
            </p:cNvSpPr>
            <p:nvPr/>
          </p:nvSpPr>
          <p:spPr bwMode="auto">
            <a:xfrm>
              <a:off x="3982913" y="4171950"/>
              <a:ext cx="1768416" cy="941388"/>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solidFill>
                    <a:srgbClr val="FFFFFF"/>
                  </a:solidFill>
                  <a:effectLst>
                    <a:outerShdw blurRad="50800" dist="63500" dir="2700000" algn="tl" rotWithShape="0">
                      <a:srgbClr val="000000"/>
                    </a:outerShdw>
                  </a:effectLst>
                  <a:latin typeface="Kruti Dev 010" pitchFamily="2" charset="0"/>
                </a:rPr>
                <a:t>fQyseksu</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solidFill>
                  <a:srgbClr val="FFFFFF"/>
                </a:solidFill>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solidFill>
                  <a:srgbClr val="FFFFFF"/>
                </a:solidFill>
                <a:effectLst>
                  <a:outerShdw blurRad="50800" dist="63500" dir="2700000" algn="tl" rotWithShape="0">
                    <a:srgbClr val="000000"/>
                  </a:outerShdw>
                </a:effectLst>
                <a:latin typeface="Kruti Dev 010" pitchFamily="2" charset="0"/>
              </a:endParaRPr>
            </a:p>
          </p:txBody>
        </p:sp>
        <p:sp>
          <p:nvSpPr>
            <p:cNvPr id="69" name="Rectangle 18"/>
            <p:cNvSpPr>
              <a:spLocks noChangeArrowheads="1"/>
            </p:cNvSpPr>
            <p:nvPr/>
          </p:nvSpPr>
          <p:spPr bwMode="auto">
            <a:xfrm>
              <a:off x="3983038" y="4386266"/>
              <a:ext cx="1768475" cy="1336481"/>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ln>
                  <a:solidFill>
                    <a:schemeClr val="bg1"/>
                  </a:solidFill>
                </a:ln>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ln>
                  <a:solidFill>
                    <a:schemeClr val="bg1"/>
                  </a:solidFill>
                </a:ln>
                <a:effectLst>
                  <a:outerShdw blurRad="50800" dist="63500" dir="2700000" algn="tl" rotWithShape="0">
                    <a:srgbClr val="000000"/>
                  </a:outerShdw>
                </a:effectLst>
                <a:latin typeface="Kruti Dev 010" pitchFamily="2" charset="0"/>
              </a:endParaRP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i="1" dirty="0">
                  <a:ln>
                    <a:solidFill>
                      <a:schemeClr val="bg1"/>
                    </a:solidFill>
                  </a:ln>
                  <a:effectLst>
                    <a:outerShdw blurRad="50800" dist="63500" dir="2700000" algn="tl" rotWithShape="0">
                      <a:srgbClr val="000000"/>
                    </a:outerShdw>
                  </a:effectLst>
                  <a:latin typeface="Kruti Dev 010" pitchFamily="2" charset="0"/>
                </a:rPr>
                <a:t>vU; yksxksa }kjk fyf[kr i=</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ln>
                  <a:solidFill>
                    <a:schemeClr val="bg1"/>
                  </a:solidFill>
                </a:ln>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ln>
                  <a:solidFill>
                    <a:schemeClr val="bg1"/>
                  </a:solidFill>
                </a:ln>
                <a:effectLst>
                  <a:outerShdw blurRad="50800" dist="63500" dir="2700000" algn="tl" rotWithShape="0">
                    <a:srgbClr val="000000"/>
                  </a:outerShdw>
                </a:effectLst>
                <a:latin typeface="Kruti Dev 010" pitchFamily="2" charset="0"/>
              </a:endParaRPr>
            </a:p>
          </p:txBody>
        </p:sp>
        <p:sp>
          <p:nvSpPr>
            <p:cNvPr id="71" name="Rectangle 27"/>
            <p:cNvSpPr>
              <a:spLocks noChangeArrowheads="1"/>
            </p:cNvSpPr>
            <p:nvPr/>
          </p:nvSpPr>
          <p:spPr bwMode="auto">
            <a:xfrm>
              <a:off x="3982913" y="5457825"/>
              <a:ext cx="1768416" cy="941388"/>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effectLst>
                    <a:outerShdw blurRad="50800" dist="63500" dir="2700000" algn="tl" rotWithShape="0">
                      <a:srgbClr val="000000"/>
                    </a:outerShdw>
                  </a:effectLst>
                  <a:latin typeface="Kruti Dev 010" pitchFamily="2" charset="0"/>
                </a:rPr>
                <a:t>bczkfu;ksa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effectLst>
                  <a:outerShdw blurRad="50800" dist="63500" dir="2700000" algn="tl" rotWithShape="0">
                    <a:srgbClr val="000000"/>
                  </a:outerShdw>
                </a:effectLst>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200" b="1" dirty="0">
                <a:effectLst>
                  <a:outerShdw blurRad="50800" dist="63500" dir="2700000" algn="tl" rotWithShape="0">
                    <a:srgbClr val="000000"/>
                  </a:outerShdw>
                </a:effectLst>
                <a:latin typeface="Kruti Dev 010" pitchFamily="2" charset="0"/>
              </a:endParaRPr>
            </a:p>
          </p:txBody>
        </p:sp>
        <p:sp>
          <p:nvSpPr>
            <p:cNvPr id="72" name="Rectangle 26"/>
            <p:cNvSpPr>
              <a:spLocks noChangeArrowheads="1"/>
            </p:cNvSpPr>
            <p:nvPr/>
          </p:nvSpPr>
          <p:spPr bwMode="auto">
            <a:xfrm>
              <a:off x="3983038" y="5743575"/>
              <a:ext cx="1768475" cy="1779894"/>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400" b="1" dirty="0">
                <a:ln>
                  <a:solidFill>
                    <a:schemeClr val="bg1"/>
                  </a:solidFill>
                </a:ln>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;kdwc</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ƒ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ƒ ;</a:t>
              </a:r>
              <a:r>
                <a:rPr lang="en-GB" sz="1600" b="1" dirty="0" err="1">
                  <a:ln>
                    <a:solidFill>
                      <a:schemeClr val="bg1"/>
                    </a:solidFill>
                  </a:ln>
                  <a:latin typeface="Kruti Dev 010" pitchFamily="2" charset="0"/>
                  <a:ea typeface="ＭＳ Ｐゴシック" pitchFamily="-84" charset="-128"/>
                  <a:cs typeface="+mn-cs"/>
                </a:rPr>
                <a:t>wgUuk</a:t>
              </a:r>
              <a:endParaRPr lang="en-GB" sz="1600" b="1" dirty="0">
                <a:ln>
                  <a:solidFill>
                    <a:schemeClr val="bg1"/>
                  </a:solidFill>
                </a:ln>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 ;</a:t>
              </a:r>
              <a:r>
                <a:rPr lang="en-GB" sz="1600" b="1" dirty="0" err="1">
                  <a:ln>
                    <a:solidFill>
                      <a:schemeClr val="bg1"/>
                    </a:solidFill>
                  </a:ln>
                  <a:latin typeface="Kruti Dev 010" pitchFamily="2" charset="0"/>
                  <a:ea typeface="ＭＳ Ｐゴシック" pitchFamily="-84" charset="-128"/>
                  <a:cs typeface="+mn-cs"/>
                </a:rPr>
                <a:t>wgUuk</a:t>
              </a:r>
              <a:endParaRPr lang="en-GB" sz="1600" b="1" dirty="0">
                <a:ln>
                  <a:solidFill>
                    <a:schemeClr val="bg1"/>
                  </a:solidFill>
                </a:ln>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600" b="1" dirty="0">
                  <a:ln>
                    <a:solidFill>
                      <a:schemeClr val="bg1"/>
                    </a:solidFill>
                  </a:ln>
                  <a:latin typeface="Kruti Dev 010" pitchFamily="2" charset="0"/>
                  <a:ea typeface="ＭＳ Ｐゴシック" pitchFamily="-84" charset="-128"/>
                  <a:cs typeface="+mn-cs"/>
                </a:rPr>
                <a:t>;gwnk</a:t>
              </a:r>
            </a:p>
          </p:txBody>
        </p:sp>
        <p:pic>
          <p:nvPicPr>
            <p:cNvPr id="126000"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p:cNvSpPr/>
            <p:nvPr/>
          </p:nvSpPr>
          <p:spPr>
            <a:xfrm>
              <a:off x="714380" y="28548"/>
              <a:ext cx="5029200" cy="1351780"/>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71482" y="-93317"/>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pic>
        <p:nvPicPr>
          <p:cNvPr id="17411" name="Picture 9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814388"/>
            <a:ext cx="5857875"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7413" name="Text Box 5"/>
          <p:cNvSpPr txBox="1">
            <a:spLocks noChangeArrowheads="1"/>
          </p:cNvSpPr>
          <p:nvPr/>
        </p:nvSpPr>
        <p:spPr bwMode="auto">
          <a:xfrm>
            <a:off x="9696450" y="3175"/>
            <a:ext cx="279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7414" name="Text Box 6"/>
          <p:cNvSpPr txBox="1">
            <a:spLocks noChangeArrowheads="1"/>
          </p:cNvSpPr>
          <p:nvPr/>
        </p:nvSpPr>
        <p:spPr bwMode="auto">
          <a:xfrm>
            <a:off x="9696450" y="2063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2000">
                <a:solidFill>
                  <a:srgbClr val="FFEA18"/>
                </a:solidFill>
                <a:latin typeface="Kruti Dev 010" charset="0"/>
              </a:rPr>
              <a:t> </a:t>
            </a:r>
          </a:p>
        </p:txBody>
      </p:sp>
      <p:sp>
        <p:nvSpPr>
          <p:cNvPr id="17415" name="Text Box 11"/>
          <p:cNvSpPr txBox="1">
            <a:spLocks noChangeArrowheads="1"/>
          </p:cNvSpPr>
          <p:nvPr/>
        </p:nvSpPr>
        <p:spPr bwMode="auto">
          <a:xfrm>
            <a:off x="8821738" y="7399338"/>
            <a:ext cx="1841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7416" name="Text Box 12"/>
          <p:cNvSpPr txBox="1">
            <a:spLocks noChangeArrowheads="1"/>
          </p:cNvSpPr>
          <p:nvPr/>
        </p:nvSpPr>
        <p:spPr bwMode="auto">
          <a:xfrm>
            <a:off x="9191625" y="7412038"/>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06</a:t>
            </a:r>
          </a:p>
        </p:txBody>
      </p:sp>
      <p:sp>
        <p:nvSpPr>
          <p:cNvPr id="17417" name="Text Box 1"/>
          <p:cNvSpPr txBox="1">
            <a:spLocks noChangeArrowheads="1"/>
          </p:cNvSpPr>
          <p:nvPr/>
        </p:nvSpPr>
        <p:spPr bwMode="auto">
          <a:xfrm>
            <a:off x="5935663" y="1885950"/>
            <a:ext cx="30226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250"/>
              </a:spcBef>
              <a:buClr>
                <a:srgbClr val="FFEA18"/>
              </a:buClr>
            </a:pPr>
            <a:r>
              <a:rPr lang="en-GB" sz="5400" b="1">
                <a:solidFill>
                  <a:srgbClr val="FFEA18"/>
                </a:solidFill>
                <a:latin typeface="Kruti Dev 010" charset="0"/>
              </a:rPr>
              <a:t>lqlekpkj</a:t>
            </a:r>
          </a:p>
        </p:txBody>
      </p:sp>
      <p:sp>
        <p:nvSpPr>
          <p:cNvPr id="17418" name="Text Box 2"/>
          <p:cNvSpPr txBox="1">
            <a:spLocks noChangeArrowheads="1"/>
          </p:cNvSpPr>
          <p:nvPr/>
        </p:nvSpPr>
        <p:spPr bwMode="auto">
          <a:xfrm>
            <a:off x="5386388" y="3671888"/>
            <a:ext cx="4100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250"/>
              </a:spcBef>
              <a:buClr>
                <a:srgbClr val="FFEA18"/>
              </a:buClr>
            </a:pPr>
            <a:r>
              <a:rPr lang="en-GB" sz="5400" b="1">
                <a:solidFill>
                  <a:srgbClr val="FFEA18"/>
                </a:solidFill>
                <a:latin typeface="Kruti Dev 010" charset="0"/>
              </a:rPr>
              <a:t>izsfjrksa ds dk;Z</a:t>
            </a:r>
          </a:p>
        </p:txBody>
      </p:sp>
      <p:sp>
        <p:nvSpPr>
          <p:cNvPr id="17419" name="Text Box 4"/>
          <p:cNvSpPr txBox="1">
            <a:spLocks noChangeArrowheads="1"/>
          </p:cNvSpPr>
          <p:nvPr/>
        </p:nvSpPr>
        <p:spPr bwMode="auto">
          <a:xfrm>
            <a:off x="5795963" y="6003925"/>
            <a:ext cx="3378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250"/>
              </a:spcBef>
              <a:buClr>
                <a:srgbClr val="FFEA18"/>
              </a:buClr>
            </a:pPr>
            <a:r>
              <a:rPr lang="en-GB" sz="5400" b="1">
                <a:solidFill>
                  <a:srgbClr val="FFEA18"/>
                </a:solidFill>
                <a:latin typeface="Kruti Dev 010" charset="0"/>
              </a:rPr>
              <a:t>izdkf'krokD;</a:t>
            </a:r>
          </a:p>
        </p:txBody>
      </p:sp>
      <p:sp>
        <p:nvSpPr>
          <p:cNvPr id="17420" name="Text Box 3"/>
          <p:cNvSpPr txBox="1">
            <a:spLocks noChangeArrowheads="1"/>
          </p:cNvSpPr>
          <p:nvPr/>
        </p:nvSpPr>
        <p:spPr bwMode="auto">
          <a:xfrm>
            <a:off x="5961063" y="4668838"/>
            <a:ext cx="30353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250"/>
              </a:spcBef>
              <a:buClr>
                <a:srgbClr val="FFEA18"/>
              </a:buClr>
            </a:pPr>
            <a:r>
              <a:rPr lang="en-GB" sz="5400" b="1">
                <a:solidFill>
                  <a:srgbClr val="FFEA18"/>
                </a:solidFill>
                <a:latin typeface="Kruti Dev 010" charset="0"/>
              </a:rPr>
              <a:t>if=;ka</a:t>
            </a:r>
          </a:p>
        </p:txBody>
      </p:sp>
      <p:grpSp>
        <p:nvGrpSpPr>
          <p:cNvPr id="2" name="Group 13"/>
          <p:cNvGrpSpPr>
            <a:grpSpLocks/>
          </p:cNvGrpSpPr>
          <p:nvPr/>
        </p:nvGrpSpPr>
        <p:grpSpPr bwMode="auto">
          <a:xfrm>
            <a:off x="1743075" y="2743200"/>
            <a:ext cx="8072438" cy="2143125"/>
            <a:chOff x="1375" y="1748"/>
            <a:chExt cx="4685" cy="1045"/>
          </a:xfrm>
        </p:grpSpPr>
        <p:sp>
          <p:nvSpPr>
            <p:cNvPr id="8206" name="Oval 14"/>
            <p:cNvSpPr>
              <a:spLocks noChangeArrowheads="1"/>
            </p:cNvSpPr>
            <p:nvPr/>
          </p:nvSpPr>
          <p:spPr bwMode="auto">
            <a:xfrm>
              <a:off x="3444" y="2095"/>
              <a:ext cx="2616" cy="69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8207" name="Line 15"/>
            <p:cNvSpPr>
              <a:spLocks noChangeShapeType="1"/>
            </p:cNvSpPr>
            <p:nvPr/>
          </p:nvSpPr>
          <p:spPr bwMode="auto">
            <a:xfrm flipH="1" flipV="1">
              <a:off x="2063" y="1897"/>
              <a:ext cx="1370" cy="523"/>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8208" name="AutoShape 16"/>
            <p:cNvSpPr>
              <a:spLocks noChangeArrowheads="1"/>
            </p:cNvSpPr>
            <p:nvPr/>
          </p:nvSpPr>
          <p:spPr bwMode="auto">
            <a:xfrm>
              <a:off x="1375" y="1748"/>
              <a:ext cx="692" cy="314"/>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l="15977" t="17213" r="27527" b="17598"/>
          <a:stretch>
            <a:fillRect/>
          </a:stretch>
        </p:blipFill>
        <p:spPr bwMode="auto">
          <a:xfrm>
            <a:off x="539750" y="1284288"/>
            <a:ext cx="3168650" cy="2536825"/>
          </a:xfrm>
          <a:prstGeom prst="rect">
            <a:avLst/>
          </a:prstGeom>
          <a:noFill/>
          <a:ln>
            <a:noFill/>
          </a:ln>
          <a:effectLst>
            <a:outerShdw dist="89605"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8002"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91255" tIns="45626" rIns="91255" bIns="45626"/>
          <a:lstStyle/>
          <a:p>
            <a:endParaRPr lang="en-US"/>
          </a:p>
        </p:txBody>
      </p:sp>
      <p:sp>
        <p:nvSpPr>
          <p:cNvPr id="128003"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p>
            <a:endParaRPr lang="en-US" sz="3200">
              <a:latin typeface="Kruti Dev 010" charset="0"/>
            </a:endParaRPr>
          </a:p>
        </p:txBody>
      </p:sp>
      <p:sp>
        <p:nvSpPr>
          <p:cNvPr id="128004"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3200">
              <a:latin typeface="Kruti Dev 010" charset="0"/>
            </a:endParaRPr>
          </a:p>
        </p:txBody>
      </p:sp>
      <p:sp>
        <p:nvSpPr>
          <p:cNvPr id="128005" name="Rectangle 5"/>
          <p:cNvSpPr>
            <a:spLocks noChangeArrowheads="1"/>
          </p:cNvSpPr>
          <p:nvPr/>
        </p:nvSpPr>
        <p:spPr bwMode="auto">
          <a:xfrm>
            <a:off x="4068763" y="1154113"/>
            <a:ext cx="1647825"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255" tIns="45626" rIns="91255" bIns="45626" anchor="ctr"/>
          <a:lstStyle/>
          <a:p>
            <a:endParaRPr lang="en-US" sz="3200">
              <a:latin typeface="Kruti Dev 010" charset="0"/>
            </a:endParaRPr>
          </a:p>
        </p:txBody>
      </p:sp>
      <p:sp>
        <p:nvSpPr>
          <p:cNvPr id="63494"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63495"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63496"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63497"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128010" name="Rectangle 12"/>
          <p:cNvSpPr>
            <a:spLocks noChangeArrowheads="1"/>
          </p:cNvSpPr>
          <p:nvPr/>
        </p:nvSpPr>
        <p:spPr bwMode="auto">
          <a:xfrm>
            <a:off x="4067175" y="357188"/>
            <a:ext cx="1647825" cy="688975"/>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sz="3200">
              <a:latin typeface="Kruti Dev 010" charset="0"/>
            </a:endParaRPr>
          </a:p>
        </p:txBody>
      </p:sp>
      <p:sp>
        <p:nvSpPr>
          <p:cNvPr id="63502"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63503"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63504"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3200" dirty="0">
              <a:latin typeface="Kruti Dev 010" pitchFamily="2" charset="0"/>
              <a:ea typeface="ＭＳ Ｐゴシック" pitchFamily="-84" charset="-128"/>
              <a:cs typeface="+mn-cs"/>
            </a:endParaRPr>
          </a:p>
        </p:txBody>
      </p:sp>
      <p:sp>
        <p:nvSpPr>
          <p:cNvPr id="128014" name="Rectangle 17"/>
          <p:cNvSpPr>
            <a:spLocks noChangeArrowheads="1"/>
          </p:cNvSpPr>
          <p:nvPr/>
        </p:nvSpPr>
        <p:spPr bwMode="auto">
          <a:xfrm>
            <a:off x="5942013" y="1717675"/>
            <a:ext cx="1730375"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08" tIns="50654" rIns="101308" bIns="50654">
            <a:spAutoFit/>
          </a:bodyPr>
          <a:lstStyle/>
          <a:p>
            <a:pPr>
              <a:lnSpc>
                <a:spcPct val="100000"/>
              </a:lnSpc>
              <a:spcBef>
                <a:spcPts val="2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5400" b="1" i="1">
                <a:solidFill>
                  <a:srgbClr val="FFFFFF"/>
                </a:solidFill>
                <a:latin typeface="Kruti Dev 010" charset="0"/>
              </a:rPr>
              <a:t>u;s fu;e dh if=;ksa dk laiw.kZ laxzg</a:t>
            </a:r>
          </a:p>
        </p:txBody>
      </p:sp>
      <p:sp>
        <p:nvSpPr>
          <p:cNvPr id="128015" name="Text Box 18"/>
          <p:cNvSpPr txBox="1">
            <a:spLocks noChangeArrowheads="1"/>
          </p:cNvSpPr>
          <p:nvPr/>
        </p:nvSpPr>
        <p:spPr bwMode="auto">
          <a:xfrm>
            <a:off x="776288" y="4805363"/>
            <a:ext cx="286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3200">
              <a:latin typeface="Kruti Dev 010" charset="0"/>
            </a:endParaRPr>
          </a:p>
        </p:txBody>
      </p:sp>
      <p:sp>
        <p:nvSpPr>
          <p:cNvPr id="128016" name="Rectangle 19"/>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p>
            <a:endParaRPr lang="en-US" sz="3200">
              <a:latin typeface="Kruti Dev 010" charset="0"/>
            </a:endParaRPr>
          </a:p>
        </p:txBody>
      </p:sp>
      <p:sp>
        <p:nvSpPr>
          <p:cNvPr id="128017" name="Text Box 20"/>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3200">
              <a:latin typeface="Kruti Dev 010" charset="0"/>
            </a:endParaRPr>
          </a:p>
        </p:txBody>
      </p:sp>
      <p:sp>
        <p:nvSpPr>
          <p:cNvPr id="128018" name="Text Box 29"/>
          <p:cNvSpPr txBox="1">
            <a:spLocks noChangeArrowheads="1"/>
          </p:cNvSpPr>
          <p:nvPr/>
        </p:nvSpPr>
        <p:spPr bwMode="auto">
          <a:xfrm>
            <a:off x="9696450" y="1588"/>
            <a:ext cx="3175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800">
                <a:solidFill>
                  <a:srgbClr val="FFA27C"/>
                </a:solidFill>
                <a:latin typeface="Kruti Dev 010" charset="0"/>
              </a:rPr>
              <a:t> </a:t>
            </a:r>
          </a:p>
        </p:txBody>
      </p:sp>
      <p:sp>
        <p:nvSpPr>
          <p:cNvPr id="63518" name="AutoShape 30"/>
          <p:cNvSpPr>
            <a:spLocks noChangeArrowheads="1"/>
          </p:cNvSpPr>
          <p:nvPr/>
        </p:nvSpPr>
        <p:spPr bwMode="auto">
          <a:xfrm>
            <a:off x="3914775" y="1057275"/>
            <a:ext cx="1884363" cy="6627813"/>
          </a:xfrm>
          <a:prstGeom prst="roundRect">
            <a:avLst>
              <a:gd name="adj" fmla="val 16667"/>
            </a:avLst>
          </a:prstGeom>
          <a:noFill/>
          <a:ln w="76320">
            <a:solidFill>
              <a:srgbClr val="FC0128"/>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3200" dirty="0">
              <a:latin typeface="Kruti Dev 010" pitchFamily="2" charset="0"/>
              <a:ea typeface="+mn-ea"/>
              <a:cs typeface="+mn-cs"/>
            </a:endParaRPr>
          </a:p>
        </p:txBody>
      </p:sp>
      <p:sp>
        <p:nvSpPr>
          <p:cNvPr id="128020" name="Text Box 31"/>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3200">
              <a:latin typeface="Kruti Dev 010" charset="0"/>
            </a:endParaRPr>
          </a:p>
        </p:txBody>
      </p:sp>
      <p:sp>
        <p:nvSpPr>
          <p:cNvPr id="128021" name="Text Box 32"/>
          <p:cNvSpPr txBox="1">
            <a:spLocks noChangeArrowheads="1"/>
          </p:cNvSpPr>
          <p:nvPr/>
        </p:nvSpPr>
        <p:spPr bwMode="auto">
          <a:xfrm>
            <a:off x="9191625" y="7410450"/>
            <a:ext cx="3032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100" b="1">
                <a:solidFill>
                  <a:srgbClr val="FFFFFF"/>
                </a:solidFill>
                <a:latin typeface="Kruti Dev 010" charset="0"/>
              </a:rPr>
              <a:t>60</a:t>
            </a:r>
          </a:p>
        </p:txBody>
      </p:sp>
      <p:sp>
        <p:nvSpPr>
          <p:cNvPr id="127006" name="Text Box 33"/>
          <p:cNvSpPr txBox="1">
            <a:spLocks noChangeArrowheads="1"/>
          </p:cNvSpPr>
          <p:nvPr/>
        </p:nvSpPr>
        <p:spPr bwMode="auto">
          <a:xfrm>
            <a:off x="1793875" y="4035425"/>
            <a:ext cx="1938338" cy="3048965"/>
          </a:xfrm>
          <a:prstGeom prst="rect">
            <a:avLst/>
          </a:prstGeom>
          <a:noFill/>
          <a:ln>
            <a:noFill/>
          </a:ln>
          <a:extLst/>
        </p:spPr>
        <p:txBody>
          <a:bodyPr lIns="89816" tIns="46699" rIns="89816" bIns="46699">
            <a:spAutoFit/>
          </a:bodyPr>
          <a:lstStyle/>
          <a:p>
            <a:pPr algn="r">
              <a:lnSpc>
                <a:spcPct val="100000"/>
              </a:lnSpc>
              <a:spcBef>
                <a:spcPts val="22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a:ln>
                  <a:solidFill>
                    <a:srgbClr val="FFFF00"/>
                  </a:solidFill>
                </a:ln>
                <a:solidFill>
                  <a:srgbClr val="FFFF00"/>
                </a:solidFill>
                <a:latin typeface="Kruti Dev 010" pitchFamily="2" charset="0"/>
                <a:ea typeface="ＭＳ Ｐゴシック" pitchFamily="-84" charset="-128"/>
                <a:cs typeface="+mn-cs"/>
              </a:rPr>
              <a:t>iwohZ dyhfl;k dks bf'rgkj</a:t>
            </a:r>
          </a:p>
        </p:txBody>
      </p:sp>
      <p:sp>
        <p:nvSpPr>
          <p:cNvPr id="43" name="Rectangle 9"/>
          <p:cNvSpPr>
            <a:spLocks noChangeArrowheads="1"/>
          </p:cNvSpPr>
          <p:nvPr/>
        </p:nvSpPr>
        <p:spPr bwMode="auto">
          <a:xfrm>
            <a:off x="3781422" y="-42890"/>
            <a:ext cx="2247910" cy="520312"/>
          </a:xfrm>
          <a:prstGeom prst="rect">
            <a:avLst/>
          </a:prstGeom>
          <a:noFill/>
          <a:ln>
            <a:noFill/>
          </a:ln>
          <a:extLst/>
        </p:spPr>
        <p:txBody>
          <a:bodyPr lIns="90360" tIns="44280" rIns="90360" bIns="44280">
            <a:spAutoFit/>
          </a:bodyPr>
          <a:lstStyle/>
          <a:p>
            <a:pPr algn="ctr">
              <a:lnSpc>
                <a:spcPct val="100000"/>
              </a:lnSpc>
              <a:spcBef>
                <a:spcPts val="1125"/>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84" charset="-128"/>
                <a:cs typeface="+mn-cs"/>
              </a:rPr>
              <a:t>¼„</a:t>
            </a:r>
            <a:r>
              <a:rPr lang="en-GB" sz="2800" b="1" dirty="0">
                <a:ln>
                  <a:solidFill>
                    <a:schemeClr val="bg1"/>
                  </a:solidFill>
                </a:ln>
                <a:solidFill>
                  <a:srgbClr val="FFFFFF"/>
                </a:solidFill>
                <a:latin typeface="Kruti Dev 010"/>
                <a:ea typeface="ＭＳ Ｐゴシック" pitchFamily="-84" charset="-128"/>
                <a:cs typeface="+mn-cs"/>
              </a:rPr>
              <a:t>ƒ</a:t>
            </a:r>
            <a:r>
              <a:rPr lang="en-GB" sz="2800" b="1" dirty="0">
                <a:ln>
                  <a:solidFill>
                    <a:schemeClr val="bg1"/>
                  </a:solidFill>
                </a:ln>
                <a:solidFill>
                  <a:srgbClr val="FFFFFF"/>
                </a:solidFill>
                <a:latin typeface="Kruti Dev 010" pitchFamily="2" charset="0"/>
                <a:ea typeface="ＭＳ Ｐゴシック" pitchFamily="-84" charset="-128"/>
                <a:cs typeface="+mn-cs"/>
              </a:rPr>
              <a:t> fdrkcsa½</a:t>
            </a:r>
          </a:p>
        </p:txBody>
      </p:sp>
      <p:sp>
        <p:nvSpPr>
          <p:cNvPr id="44" name="Rectangle 11"/>
          <p:cNvSpPr>
            <a:spLocks noChangeArrowheads="1"/>
          </p:cNvSpPr>
          <p:nvPr/>
        </p:nvSpPr>
        <p:spPr bwMode="auto">
          <a:xfrm>
            <a:off x="4154488" y="385738"/>
            <a:ext cx="1463675" cy="803729"/>
          </a:xfrm>
          <a:prstGeom prst="rect">
            <a:avLst/>
          </a:prstGeom>
          <a:noFill/>
          <a:ln>
            <a:noFill/>
          </a:ln>
          <a:extLst/>
        </p:spPr>
        <p:txBody>
          <a:bodyPr lIns="101520" tIns="50760" rIns="101520" bIns="50760">
            <a:spAutoFit/>
          </a:bodyPr>
          <a:lstStyle/>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99FF66"/>
                </a:solidFill>
                <a:latin typeface="Kruti Dev 010" pitchFamily="2" charset="0"/>
                <a:ea typeface="ＭＳ Ｐゴシック" pitchFamily="-84" charset="-128"/>
                <a:cs typeface="+mn-cs"/>
              </a:rPr>
              <a:t>dyhfl;k</a:t>
            </a:r>
          </a:p>
          <a:p>
            <a:pPr algn="ctr">
              <a:lnSpc>
                <a:spcPct val="65000"/>
              </a:lnSpc>
              <a:spcBef>
                <a:spcPts val="1063"/>
              </a:spcBef>
              <a:buClr>
                <a:srgbClr val="99FF6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99FF66"/>
                </a:solidFill>
                <a:latin typeface="Kruti Dev 010" pitchFamily="2" charset="0"/>
                <a:ea typeface="ＭＳ Ｐゴシック" pitchFamily="-84" charset="-128"/>
                <a:cs typeface="+mn-cs"/>
              </a:rPr>
              <a:t>dh ckrsa</a:t>
            </a:r>
          </a:p>
        </p:txBody>
      </p:sp>
      <p:sp>
        <p:nvSpPr>
          <p:cNvPr id="45" name="Rectangle 22"/>
          <p:cNvSpPr>
            <a:spLocks noChangeArrowheads="1"/>
          </p:cNvSpPr>
          <p:nvPr/>
        </p:nvSpPr>
        <p:spPr bwMode="auto">
          <a:xfrm>
            <a:off x="3967163" y="1066800"/>
            <a:ext cx="1768475" cy="1138543"/>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u="sng"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u="sng" dirty="0">
                <a:ln>
                  <a:solidFill>
                    <a:schemeClr val="bg1"/>
                  </a:solidFill>
                </a:ln>
                <a:solidFill>
                  <a:srgbClr val="FFFFFF"/>
                </a:solidFill>
                <a:latin typeface="Kruti Dev 010" pitchFamily="2" charset="0"/>
              </a:rPr>
              <a:t>if=;ka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latin typeface="Kruti Dev 010" pitchFamily="2" charset="0"/>
              </a:rPr>
              <a:t>ikSyql ds</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i="1" dirty="0">
                <a:ln>
                  <a:solidFill>
                    <a:schemeClr val="bg1"/>
                  </a:solidFill>
                </a:ln>
                <a:solidFill>
                  <a:srgbClr val="FFFFFF"/>
                </a:solidFill>
                <a:latin typeface="Kruti Dev 010" pitchFamily="2" charset="0"/>
              </a:rPr>
              <a:t>i=%</a:t>
            </a:r>
            <a:endParaRPr lang="en-GB" sz="2000" b="1" dirty="0">
              <a:ln>
                <a:solidFill>
                  <a:schemeClr val="bg1"/>
                </a:solidFill>
              </a:ln>
              <a:solidFill>
                <a:srgbClr val="FFFFFF"/>
              </a:solidFill>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p:txBody>
      </p:sp>
      <p:sp>
        <p:nvSpPr>
          <p:cNvPr id="46" name="Rectangle 21"/>
          <p:cNvSpPr>
            <a:spLocks noChangeArrowheads="1"/>
          </p:cNvSpPr>
          <p:nvPr/>
        </p:nvSpPr>
        <p:spPr bwMode="auto">
          <a:xfrm>
            <a:off x="3983038" y="1744663"/>
            <a:ext cx="1768475" cy="1163165"/>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latin typeface="Kruti Dev 010" pitchFamily="2" charset="0"/>
            </a:endParaRPr>
          </a:p>
          <a:p>
            <a:pPr algn="ctr">
              <a:lnSpc>
                <a:spcPct val="5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jksfe;ksa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ƒ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 dqjafFk;ksa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p:txBody>
      </p:sp>
      <p:sp>
        <p:nvSpPr>
          <p:cNvPr id="47" name="Rectangle 20"/>
          <p:cNvSpPr>
            <a:spLocks noChangeArrowheads="1"/>
          </p:cNvSpPr>
          <p:nvPr/>
        </p:nvSpPr>
        <p:spPr bwMode="auto">
          <a:xfrm>
            <a:off x="3983038" y="2287339"/>
            <a:ext cx="1768475" cy="1598861"/>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xykfr;ka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bfQfl;ksa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fQfyfIi;ksa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dqyqfLl;ksa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000" b="1" dirty="0">
              <a:ln>
                <a:solidFill>
                  <a:schemeClr val="bg1"/>
                </a:solidFill>
              </a:ln>
              <a:solidFill>
                <a:srgbClr val="FFFFFF"/>
              </a:solidFill>
              <a:latin typeface="Kruti Dev 010" pitchFamily="2" charset="0"/>
            </a:endParaRPr>
          </a:p>
        </p:txBody>
      </p:sp>
      <p:sp>
        <p:nvSpPr>
          <p:cNvPr id="48" name="Rectangle 19"/>
          <p:cNvSpPr>
            <a:spLocks noChangeArrowheads="1"/>
          </p:cNvSpPr>
          <p:nvPr/>
        </p:nvSpPr>
        <p:spPr bwMode="auto">
          <a:xfrm>
            <a:off x="3983038" y="3271838"/>
            <a:ext cx="1768475" cy="1952034"/>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ƒ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 fFkLlyquhfd;ksa</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ƒ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 rheqfFk;ql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solidFill>
                  <a:srgbClr val="FFFFFF"/>
                </a:solidFill>
                <a:latin typeface="Kruti Dev 010" pitchFamily="2" charset="0"/>
              </a:rPr>
              <a:t>rhrql</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p:txBody>
      </p:sp>
      <p:sp>
        <p:nvSpPr>
          <p:cNvPr id="49" name="Rectangle 23"/>
          <p:cNvSpPr>
            <a:spLocks noChangeArrowheads="1"/>
          </p:cNvSpPr>
          <p:nvPr/>
        </p:nvSpPr>
        <p:spPr bwMode="auto">
          <a:xfrm>
            <a:off x="3983038" y="4464050"/>
            <a:ext cx="1768475" cy="1081027"/>
          </a:xfrm>
          <a:prstGeom prst="rect">
            <a:avLst/>
          </a:prstGeom>
          <a:noFill/>
          <a:ln>
            <a:noFill/>
          </a:ln>
          <a:extLst/>
        </p:spPr>
        <p:txBody>
          <a:bodyPr lIns="101308" tIns="50654" rIns="101308" bIns="50654">
            <a:spAutoFit/>
          </a:bodyPr>
          <a:lstStyle/>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chemeClr val="bg1"/>
                  </a:solidFill>
                </a:ln>
                <a:solidFill>
                  <a:srgbClr val="FFFFFF"/>
                </a:solidFill>
                <a:latin typeface="Kruti Dev 010" pitchFamily="2" charset="0"/>
              </a:rPr>
              <a:t>fQyseksu</a:t>
            </a: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a:p>
            <a:pPr algn="ctr">
              <a:lnSpc>
                <a:spcPct val="35000"/>
              </a:lnSpc>
              <a:spcBef>
                <a:spcPts val="938"/>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solidFill>
                <a:srgbClr val="FFFFFF"/>
              </a:solidFill>
              <a:latin typeface="Kruti Dev 010" pitchFamily="2" charset="0"/>
            </a:endParaRPr>
          </a:p>
        </p:txBody>
      </p:sp>
      <p:sp>
        <p:nvSpPr>
          <p:cNvPr id="50" name="Rectangle 18"/>
          <p:cNvSpPr>
            <a:spLocks noChangeArrowheads="1"/>
          </p:cNvSpPr>
          <p:nvPr/>
        </p:nvSpPr>
        <p:spPr bwMode="auto">
          <a:xfrm>
            <a:off x="3983038" y="4612526"/>
            <a:ext cx="1768475" cy="2059756"/>
          </a:xfrm>
          <a:prstGeom prst="rect">
            <a:avLst/>
          </a:prstGeom>
          <a:noFill/>
          <a:ln>
            <a:noFill/>
          </a:ln>
          <a:extLst/>
        </p:spPr>
        <p:txBody>
          <a:bodyPr lIns="101308" tIns="50654" rIns="101308" bIns="50654">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atin typeface="Kruti Dev 010" pitchFamily="2" charset="0"/>
            </a:endParaRPr>
          </a:p>
          <a:p>
            <a:pPr algn="ctr">
              <a:lnSpc>
                <a:spcPct val="100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i="1" dirty="0">
                <a:ln>
                  <a:solidFill>
                    <a:schemeClr val="bg1"/>
                  </a:solidFill>
                </a:ln>
                <a:latin typeface="Kruti Dev 010" pitchFamily="2" charset="0"/>
              </a:rPr>
              <a:t>vU; yksxksa }kjk fyf[kr i=</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latin typeface="Kruti Dev 010" pitchFamily="2"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n>
                <a:solidFill>
                  <a:schemeClr val="bg1"/>
                </a:solidFill>
              </a:ln>
              <a:latin typeface="Kruti Dev 010" pitchFamily="2" charset="0"/>
            </a:endParaRPr>
          </a:p>
        </p:txBody>
      </p:sp>
      <p:sp>
        <p:nvSpPr>
          <p:cNvPr id="128031" name="Rectangle 27"/>
          <p:cNvSpPr>
            <a:spLocks noChangeArrowheads="1"/>
          </p:cNvSpPr>
          <p:nvPr/>
        </p:nvSpPr>
        <p:spPr bwMode="auto">
          <a:xfrm>
            <a:off x="3983038" y="5472113"/>
            <a:ext cx="17684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20" tIns="50760" rIns="101520" bIns="50760">
            <a:spAutoFit/>
          </a:bodyPr>
          <a:lstStyle/>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endParaRPr lang="en-GB" sz="1800" b="1">
              <a:latin typeface="Kruti Dev 010"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endParaRPr lang="en-GB" sz="1800" b="1">
              <a:latin typeface="Kruti Dev 010"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400" b="1">
                <a:latin typeface="Kruti Dev 010" charset="0"/>
              </a:rPr>
              <a:t>bczkfu;ksa</a:t>
            </a: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endParaRPr lang="en-GB" sz="1800" b="1">
              <a:latin typeface="Kruti Dev 010" charset="0"/>
            </a:endParaRPr>
          </a:p>
          <a:p>
            <a:pPr algn="ctr">
              <a:lnSpc>
                <a:spcPct val="35000"/>
              </a:lnSpc>
              <a:spcBef>
                <a:spcPts val="93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endParaRPr lang="en-GB" sz="1800" b="1">
              <a:latin typeface="Kruti Dev 010" charset="0"/>
            </a:endParaRPr>
          </a:p>
        </p:txBody>
      </p:sp>
      <p:sp>
        <p:nvSpPr>
          <p:cNvPr id="52" name="Rectangle 26"/>
          <p:cNvSpPr>
            <a:spLocks noChangeArrowheads="1"/>
          </p:cNvSpPr>
          <p:nvPr/>
        </p:nvSpPr>
        <p:spPr bwMode="auto">
          <a:xfrm>
            <a:off x="3983038" y="5743575"/>
            <a:ext cx="1768475" cy="1973793"/>
          </a:xfrm>
          <a:prstGeom prst="rect">
            <a:avLst/>
          </a:prstGeom>
          <a:noFill/>
          <a:ln>
            <a:noFill/>
          </a:ln>
          <a:extLst/>
        </p:spPr>
        <p:txBody>
          <a:bodyPr lIns="101520" tIns="50760" rIns="101520" bIns="50760">
            <a:spAutoFit/>
          </a:bodyPr>
          <a:lstStyle/>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1800" b="1" dirty="0">
              <a:latin typeface="Kruti Dev 010" pitchFamily="2" charset="0"/>
              <a:ea typeface="ＭＳ Ｐゴシック" pitchFamily="-84" charset="-128"/>
              <a:cs typeface="+mn-cs"/>
            </a:endParaRP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;kdwc</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ƒ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 irjl</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ƒ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chemeClr val="bg1"/>
                  </a:solidFill>
                </a:ln>
                <a:latin typeface="Kruti Dev 010" pitchFamily="2" charset="0"/>
                <a:ea typeface="ＭＳ Ｐゴシック" pitchFamily="-84" charset="-128"/>
                <a:cs typeface="+mn-cs"/>
              </a:rPr>
              <a:t>… ;wgUuk</a:t>
            </a:r>
          </a:p>
          <a:p>
            <a:pPr algn="ctr">
              <a:lnSpc>
                <a:spcPct val="35000"/>
              </a:lnSpc>
              <a:spcBef>
                <a:spcPts val="938"/>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atin typeface="Kruti Dev 010" pitchFamily="2" charset="0"/>
                <a:ea typeface="ＭＳ Ｐゴシック" pitchFamily="-84" charset="-128"/>
                <a:cs typeface="+mn-cs"/>
              </a:rPr>
              <a:t>;gwnk</a:t>
            </a:r>
          </a:p>
        </p:txBody>
      </p:sp>
      <p:pic>
        <p:nvPicPr>
          <p:cNvPr id="128033"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600044" y="-42890"/>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afterEffect">
                                  <p:stCondLst>
                                    <p:cond delay="0"/>
                                  </p:stCondLst>
                                  <p:childTnLst>
                                    <p:set>
                                      <p:cBhvr>
                                        <p:cTn id="6" dur="1" fill="hold">
                                          <p:stCondLst>
                                            <p:cond delay="0"/>
                                          </p:stCondLst>
                                        </p:cTn>
                                        <p:tgtEl>
                                          <p:spTgt spid="63518"/>
                                        </p:tgtEl>
                                        <p:attrNameLst>
                                          <p:attrName>style.visibility</p:attrName>
                                        </p:attrNameLst>
                                      </p:cBhvr>
                                      <p:to>
                                        <p:strVal val="visible"/>
                                      </p:to>
                                    </p:set>
                                    <p:animEffect transition="in" filter="fade">
                                      <p:cBhvr>
                                        <p:cTn id="7" dur="1000"/>
                                        <p:tgtEl>
                                          <p:spTgt spid="63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100000">
                                          <p:val>
                                            <p:strVal val="(6*min(ma#ppt_x(#ppt_w*#ppt_h,.3),1)-7.4)/-.7*#ppt_w"/>
                                          </p:val>
                                        </p:tav>
                                        <p:tav>
                                          <p:val>
                                            <p:strVal val="#ppt_w"/>
                                          </p:val>
                                        </p:tav>
                                      </p:tavLst>
                                    </p:anim>
                                    <p:anim calcmode="lin" valueType="num">
                                      <p:cBhvr>
                                        <p:cTn id="13" dur="500" fill="hold"/>
                                        <p:tgtEl>
                                          <p:spTgt spid="50"/>
                                        </p:tgtEl>
                                        <p:attrNameLst>
                                          <p:attrName>ppt_h</p:attrName>
                                        </p:attrNameLst>
                                      </p:cBhvr>
                                      <p:tavLst>
                                        <p:tav tm="100000">
                                          <p:val>
                                            <p:strVal val="(6*min(ma#ppt_x(#ppt_w*#ppt_h,.3),1)-7.4)/-.7*#ppt_h"/>
                                          </p:val>
                                        </p:tav>
                                        <p:tav>
                                          <p:val>
                                            <p:strVal val="#ppt_h"/>
                                          </p:val>
                                        </p:tav>
                                      </p:tavLst>
                                    </p:anim>
                                    <p:anim calcmode="lin" valueType="num">
                                      <p:cBhvr>
                                        <p:cTn id="14" dur="500" fill="hold"/>
                                        <p:tgtEl>
                                          <p:spTgt spid="50"/>
                                        </p:tgtEl>
                                        <p:attrNameLst>
                                          <p:attrName>ppt_x</p:attrName>
                                        </p:attrNameLst>
                                      </p:cBhvr>
                                      <p:tavLst>
                                        <p:tav tm="100000">
                                          <p:val>
                                            <p:fltVal val="0.5"/>
                                          </p:val>
                                        </p:tav>
                                        <p:tav>
                                          <p:val>
                                            <p:strVal val="#ppt_x"/>
                                          </p:val>
                                        </p:tav>
                                      </p:tavLst>
                                    </p:anim>
                                    <p:anim calcmode="lin" valueType="num">
                                      <p:cBhvr>
                                        <p:cTn id="15" dur="500" fill="hold"/>
                                        <p:tgtEl>
                                          <p:spTgt spid="50"/>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30050" name="Text Box 2"/>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30051" name="Text Box 4"/>
          <p:cNvSpPr txBox="1">
            <a:spLocks noChangeArrowheads="1"/>
          </p:cNvSpPr>
          <p:nvPr/>
        </p:nvSpPr>
        <p:spPr bwMode="auto">
          <a:xfrm>
            <a:off x="1636713" y="1133475"/>
            <a:ext cx="8181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20000"/>
              </a:lnSpc>
            </a:pPr>
            <a:r>
              <a:rPr lang="en-GB" sz="1400" b="1">
                <a:solidFill>
                  <a:srgbClr val="000000"/>
                </a:solidFill>
                <a:latin typeface="Kruti Dev 010" charset="0"/>
                <a:cs typeface="Times New Roman" charset="0"/>
              </a:rPr>
              <a:t>                               </a:t>
            </a:r>
          </a:p>
        </p:txBody>
      </p:sp>
      <p:sp>
        <p:nvSpPr>
          <p:cNvPr id="130052" name="Text Box 5"/>
          <p:cNvSpPr txBox="1">
            <a:spLocks noChangeArrowheads="1"/>
          </p:cNvSpPr>
          <p:nvPr/>
        </p:nvSpPr>
        <p:spPr bwMode="auto">
          <a:xfrm>
            <a:off x="9696450" y="1588"/>
            <a:ext cx="269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1800">
                <a:solidFill>
                  <a:srgbClr val="FFA27C"/>
                </a:solidFill>
                <a:latin typeface="Kruti Dev 010" charset="0"/>
              </a:rPr>
              <a:t> </a:t>
            </a:r>
          </a:p>
        </p:txBody>
      </p:sp>
      <p:sp>
        <p:nvSpPr>
          <p:cNvPr id="130053" name="Text Box 6"/>
          <p:cNvSpPr txBox="1">
            <a:spLocks noChangeArrowheads="1"/>
          </p:cNvSpPr>
          <p:nvPr/>
        </p:nvSpPr>
        <p:spPr bwMode="auto">
          <a:xfrm>
            <a:off x="8821738" y="741203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30054" name="Text Box 7"/>
          <p:cNvSpPr txBox="1">
            <a:spLocks noChangeArrowheads="1"/>
          </p:cNvSpPr>
          <p:nvPr/>
        </p:nvSpPr>
        <p:spPr bwMode="auto">
          <a:xfrm>
            <a:off x="9264650" y="7410450"/>
            <a:ext cx="2809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61</a:t>
            </a:r>
          </a:p>
        </p:txBody>
      </p:sp>
      <p:sp>
        <p:nvSpPr>
          <p:cNvPr id="130055" name="Text Box 9"/>
          <p:cNvSpPr txBox="1">
            <a:spLocks noChangeArrowheads="1"/>
          </p:cNvSpPr>
          <p:nvPr/>
        </p:nvSpPr>
        <p:spPr bwMode="auto">
          <a:xfrm>
            <a:off x="9572625" y="7348538"/>
            <a:ext cx="25876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400" b="1">
                <a:solidFill>
                  <a:srgbClr val="FFFFFF"/>
                </a:solidFill>
                <a:latin typeface="Kruti Dev 010" charset="0"/>
              </a:rPr>
              <a:t>1</a:t>
            </a:r>
          </a:p>
        </p:txBody>
      </p:sp>
      <p:sp>
        <p:nvSpPr>
          <p:cNvPr id="11" name="Rectangle 8"/>
          <p:cNvSpPr>
            <a:spLocks noChangeArrowheads="1"/>
          </p:cNvSpPr>
          <p:nvPr/>
        </p:nvSpPr>
        <p:spPr bwMode="auto">
          <a:xfrm>
            <a:off x="1457325" y="1452585"/>
            <a:ext cx="7162800" cy="5188370"/>
          </a:xfrm>
          <a:prstGeom prst="rect">
            <a:avLst/>
          </a:prstGeom>
          <a:noFill/>
          <a:ln w="9525">
            <a:noFill/>
            <a:round/>
            <a:headEnd/>
            <a:tailEnd/>
          </a:ln>
        </p:spPr>
        <p:txBody>
          <a:bodyPr lIns="101308" tIns="50654" rIns="101308" bIns="50654">
            <a:spAutoFit/>
          </a:bodyPr>
          <a:lstStyle/>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izFke i=ksa esa</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fy[ks x;s fopkj</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dkSu ls Fks</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7200" b="1" dirty="0">
                <a:ln>
                  <a:solidFill>
                    <a:srgbClr val="FFFF00"/>
                  </a:solidFill>
                </a:ln>
                <a:solidFill>
                  <a:srgbClr val="FFFF00"/>
                </a:solidFill>
                <a:latin typeface="Kruti Dev 010" pitchFamily="2" charset="0"/>
                <a:ea typeface="ＭＳ Ｐゴシック" pitchFamily="34" charset="-128"/>
                <a:cs typeface="+mn-cs"/>
              </a:rPr>
              <a:t>vkSj fdl ckjs esa Fks\</a:t>
            </a:r>
          </a:p>
        </p:txBody>
      </p:sp>
      <p:pic>
        <p:nvPicPr>
          <p:cNvPr id="13005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14380" y="28548"/>
            <a:ext cx="5029200" cy="1354410"/>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64520" name="Rectangle 8"/>
          <p:cNvSpPr>
            <a:spLocks noChangeArrowheads="1"/>
          </p:cNvSpPr>
          <p:nvPr/>
        </p:nvSpPr>
        <p:spPr bwMode="auto">
          <a:xfrm>
            <a:off x="1724052" y="457176"/>
            <a:ext cx="7162800" cy="6994890"/>
          </a:xfrm>
          <a:prstGeom prst="rect">
            <a:avLst/>
          </a:prstGeom>
          <a:noFill/>
          <a:ln w="9525">
            <a:noFill/>
            <a:round/>
            <a:headEnd/>
            <a:tailEnd/>
          </a:ln>
        </p:spPr>
        <p:txBody>
          <a:bodyPr lIns="101308" tIns="50654" rIns="101308" bIns="50654">
            <a:spAutoFit/>
          </a:bodyPr>
          <a:lstStyle/>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8000" b="1" dirty="0">
                <a:ln>
                  <a:solidFill>
                    <a:srgbClr val="FFFF00"/>
                  </a:solidFill>
                </a:ln>
                <a:solidFill>
                  <a:srgbClr val="FFFF00"/>
                </a:solidFill>
                <a:latin typeface="Kruti Dev 010" pitchFamily="2" charset="0"/>
                <a:ea typeface="ＭＳ Ｐゴシック" pitchFamily="34" charset="-128"/>
                <a:cs typeface="+mn-cs"/>
              </a:rPr>
              <a:t>izFke i=ksa esa</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8000" b="1" dirty="0">
                <a:ln>
                  <a:solidFill>
                    <a:srgbClr val="FFFF00"/>
                  </a:solidFill>
                </a:ln>
                <a:solidFill>
                  <a:srgbClr val="FFFF00"/>
                </a:solidFill>
                <a:latin typeface="Kruti Dev 010" pitchFamily="2" charset="0"/>
                <a:ea typeface="ＭＳ Ｐゴシック" pitchFamily="34" charset="-128"/>
                <a:cs typeface="+mn-cs"/>
              </a:rPr>
              <a:t>fy[ks x;s fopkj</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8000" b="1" dirty="0">
                <a:ln>
                  <a:solidFill>
                    <a:srgbClr val="FFFF00"/>
                  </a:solidFill>
                </a:ln>
                <a:solidFill>
                  <a:srgbClr val="FFFF00"/>
                </a:solidFill>
                <a:latin typeface="Kruti Dev 010" pitchFamily="2" charset="0"/>
                <a:ea typeface="ＭＳ Ｐゴシック" pitchFamily="34" charset="-128"/>
                <a:cs typeface="+mn-cs"/>
              </a:rPr>
              <a:t>dkSu ls Fks</a:t>
            </a:r>
          </a:p>
          <a:p>
            <a:pPr algn="ctr">
              <a:lnSpc>
                <a:spcPct val="105000"/>
              </a:lnSpc>
              <a:spcBef>
                <a:spcPts val="1200"/>
              </a:spcBef>
              <a:buClr>
                <a:srgbClr val="FFFF0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8000" b="1" dirty="0">
                <a:ln>
                  <a:solidFill>
                    <a:srgbClr val="FFFF00"/>
                  </a:solidFill>
                </a:ln>
                <a:solidFill>
                  <a:srgbClr val="FFFF00"/>
                </a:solidFill>
                <a:latin typeface="Kruti Dev 010" pitchFamily="2" charset="0"/>
                <a:ea typeface="ＭＳ Ｐゴシック" pitchFamily="34" charset="-128"/>
                <a:cs typeface="+mn-cs"/>
              </a:rPr>
              <a:t>vkSj fdl ckjs esa Fks\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fade">
                                      <p:cBhvr>
                                        <p:cTn id="7" dur="1000"/>
                                        <p:tgtEl>
                                          <p:spTgt spid="6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2274888" y="3321050"/>
            <a:ext cx="5559425" cy="1803400"/>
            <a:chOff x="1433" y="2092"/>
            <a:chExt cx="3502" cy="1136"/>
          </a:xfrm>
        </p:grpSpPr>
        <p:sp>
          <p:nvSpPr>
            <p:cNvPr id="65549" name="AutoShape 13"/>
            <p:cNvSpPr>
              <a:spLocks noChangeArrowheads="1"/>
            </p:cNvSpPr>
            <p:nvPr/>
          </p:nvSpPr>
          <p:spPr bwMode="auto">
            <a:xfrm>
              <a:off x="1433" y="2092"/>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6238">
                <a:defRPr/>
              </a:pPr>
              <a:endParaRPr lang="en-US" sz="2800" dirty="0">
                <a:latin typeface="Kruti Dev 010" pitchFamily="2" charset="0"/>
                <a:ea typeface="+mn-ea"/>
                <a:cs typeface="+mn-cs"/>
              </a:endParaRPr>
            </a:p>
          </p:txBody>
        </p:sp>
        <p:sp>
          <p:nvSpPr>
            <p:cNvPr id="132124" name="Text Box 14"/>
            <p:cNvSpPr txBox="1">
              <a:spLocks noChangeArrowheads="1"/>
            </p:cNvSpPr>
            <p:nvPr/>
          </p:nvSpPr>
          <p:spPr bwMode="auto">
            <a:xfrm>
              <a:off x="1734" y="2164"/>
              <a:ext cx="282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3000"/>
                </a:spcBef>
                <a:buClr>
                  <a:srgbClr val="FFFF00"/>
                </a:buClr>
              </a:pPr>
              <a:r>
                <a:rPr lang="en-GB" sz="5400" b="1">
                  <a:solidFill>
                    <a:srgbClr val="FFFF00"/>
                  </a:solidFill>
                  <a:latin typeface="Kruti Dev 010" charset="0"/>
                </a:rPr>
                <a:t>i=</a:t>
              </a:r>
            </a:p>
          </p:txBody>
        </p:sp>
      </p:grpSp>
      <p:grpSp>
        <p:nvGrpSpPr>
          <p:cNvPr id="3" name="Group 15"/>
          <p:cNvGrpSpPr>
            <a:grpSpLocks/>
          </p:cNvGrpSpPr>
          <p:nvPr/>
        </p:nvGrpSpPr>
        <p:grpSpPr bwMode="auto">
          <a:xfrm>
            <a:off x="2427288" y="3243263"/>
            <a:ext cx="5559425" cy="2279650"/>
            <a:chOff x="1529" y="2043"/>
            <a:chExt cx="3502" cy="1436"/>
          </a:xfrm>
        </p:grpSpPr>
        <p:sp>
          <p:nvSpPr>
            <p:cNvPr id="65552" name="AutoShape 16"/>
            <p:cNvSpPr>
              <a:spLocks noChangeArrowheads="1"/>
            </p:cNvSpPr>
            <p:nvPr/>
          </p:nvSpPr>
          <p:spPr bwMode="auto">
            <a:xfrm>
              <a:off x="1529" y="2188"/>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6238">
                <a:defRPr/>
              </a:pPr>
              <a:endParaRPr lang="en-US" sz="2800" dirty="0">
                <a:latin typeface="Kruti Dev 010" pitchFamily="2" charset="0"/>
                <a:ea typeface="+mn-ea"/>
                <a:cs typeface="+mn-cs"/>
              </a:endParaRPr>
            </a:p>
          </p:txBody>
        </p:sp>
        <p:sp>
          <p:nvSpPr>
            <p:cNvPr id="131093" name="Text Box 17"/>
            <p:cNvSpPr txBox="1">
              <a:spLocks noChangeArrowheads="1"/>
            </p:cNvSpPr>
            <p:nvPr/>
          </p:nvSpPr>
          <p:spPr bwMode="auto">
            <a:xfrm>
              <a:off x="1830" y="2043"/>
              <a:ext cx="2824" cy="1436"/>
            </a:xfrm>
            <a:prstGeom prst="rect">
              <a:avLst/>
            </a:prstGeom>
            <a:noFill/>
            <a:ln>
              <a:noFill/>
            </a:ln>
            <a:extLst/>
          </p:spPr>
          <p:txBody>
            <a:bodyPr lIns="90000" tIns="46800" rIns="90000" bIns="46800">
              <a:spAutoFit/>
            </a:bodyPr>
            <a:lstStyle/>
            <a:p>
              <a:pPr algn="ctr">
                <a:lnSpc>
                  <a:spcPct val="100000"/>
                </a:lnSpc>
                <a:spcBef>
                  <a:spcPts val="12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ikSyql }kjk</a:t>
              </a:r>
            </a:p>
            <a:p>
              <a:pPr algn="ctr">
                <a:lnSpc>
                  <a:spcPct val="100000"/>
                </a:lnSpc>
                <a:spcBef>
                  <a:spcPts val="12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6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fyf[kr i=</a:t>
              </a:r>
            </a:p>
          </p:txBody>
        </p:sp>
      </p:grpSp>
      <p:grpSp>
        <p:nvGrpSpPr>
          <p:cNvPr id="4" name="Group 1"/>
          <p:cNvGrpSpPr>
            <a:grpSpLocks/>
          </p:cNvGrpSpPr>
          <p:nvPr/>
        </p:nvGrpSpPr>
        <p:grpSpPr bwMode="auto">
          <a:xfrm>
            <a:off x="860425" y="3319463"/>
            <a:ext cx="8378825" cy="2082800"/>
            <a:chOff x="542" y="2091"/>
            <a:chExt cx="5278" cy="1312"/>
          </a:xfrm>
        </p:grpSpPr>
        <p:sp>
          <p:nvSpPr>
            <p:cNvPr id="65538" name="Line 2"/>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65539" name="Line 3"/>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65540" name="Line 4"/>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grpSp>
      <p:sp>
        <p:nvSpPr>
          <p:cNvPr id="132100" name="Rectangle 5"/>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p>
            <a:endParaRPr lang="en-US" sz="2800">
              <a:latin typeface="Kruti Dev 010" charset="0"/>
            </a:endParaRPr>
          </a:p>
        </p:txBody>
      </p:sp>
      <p:sp>
        <p:nvSpPr>
          <p:cNvPr id="132101" name="Line 6"/>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132102" name="Text Box 7"/>
          <p:cNvSpPr txBox="1">
            <a:spLocks noChangeArrowheads="1"/>
          </p:cNvSpPr>
          <p:nvPr/>
        </p:nvSpPr>
        <p:spPr bwMode="auto">
          <a:xfrm>
            <a:off x="9698038" y="1588"/>
            <a:ext cx="2984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pPr>
            <a:r>
              <a:rPr lang="en-GB" sz="2400">
                <a:solidFill>
                  <a:srgbClr val="FFFF00"/>
                </a:solidFill>
                <a:latin typeface="Kruti Dev 010" charset="0"/>
              </a:rPr>
              <a:t> </a:t>
            </a:r>
          </a:p>
        </p:txBody>
      </p:sp>
      <p:sp>
        <p:nvSpPr>
          <p:cNvPr id="65544" name="Text Box 8"/>
          <p:cNvSpPr txBox="1">
            <a:spLocks noChangeArrowheads="1"/>
          </p:cNvSpPr>
          <p:nvPr/>
        </p:nvSpPr>
        <p:spPr bwMode="auto">
          <a:xfrm>
            <a:off x="4789488" y="288925"/>
            <a:ext cx="3946525" cy="587375"/>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500"/>
              </a:spcBef>
              <a:buClr>
                <a:srgbClr val="FFFF00"/>
              </a:buClr>
            </a:pPr>
            <a:r>
              <a:rPr lang="en-GB" sz="3200" b="1">
                <a:solidFill>
                  <a:srgbClr val="FFFF00"/>
                </a:solidFill>
                <a:latin typeface="Kruti Dev 010" charset="0"/>
              </a:rPr>
              <a:t>v/;;u lgk;d</a:t>
            </a:r>
            <a:r>
              <a:rPr lang="en-GB" sz="2800" b="1">
                <a:solidFill>
                  <a:srgbClr val="FFFF00"/>
                </a:solidFill>
                <a:latin typeface="Kruti Dev 010" charset="0"/>
              </a:rPr>
              <a:t> </a:t>
            </a:r>
            <a:r>
              <a:rPr lang="en-GB" sz="3200" b="1">
                <a:solidFill>
                  <a:srgbClr val="FFFF00"/>
                </a:solidFill>
                <a:latin typeface="Kruti Dev 010" charset="0"/>
              </a:rPr>
              <a:t>„ˆ</a:t>
            </a:r>
            <a:r>
              <a:rPr lang="en-GB" sz="2800" b="1">
                <a:solidFill>
                  <a:srgbClr val="FFFF00"/>
                </a:solidFill>
                <a:latin typeface="Kruti Dev 010" charset="0"/>
              </a:rPr>
              <a:t> </a:t>
            </a:r>
          </a:p>
        </p:txBody>
      </p:sp>
      <p:sp>
        <p:nvSpPr>
          <p:cNvPr id="132104" name="Text Box 9"/>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sp>
        <p:nvSpPr>
          <p:cNvPr id="65546" name="Text Box 10"/>
          <p:cNvSpPr txBox="1">
            <a:spLocks noChangeArrowheads="1"/>
          </p:cNvSpPr>
          <p:nvPr/>
        </p:nvSpPr>
        <p:spPr bwMode="auto">
          <a:xfrm>
            <a:off x="1457300" y="1528746"/>
            <a:ext cx="7116762" cy="92530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5400" b="1" dirty="0">
                <a:ln>
                  <a:solidFill>
                    <a:schemeClr val="bg1"/>
                  </a:solidFill>
                </a:ln>
                <a:solidFill>
                  <a:srgbClr val="FFFFFF"/>
                </a:solidFill>
                <a:latin typeface="Kruti Dev 010" pitchFamily="2" charset="0"/>
                <a:ea typeface="ＭＳ Ｐゴシック" pitchFamily="-84" charset="-128"/>
                <a:cs typeface="+mn-cs"/>
              </a:rPr>
              <a:t>^^if=;ka** gh ^^i=** gS ----</a:t>
            </a:r>
            <a:endParaRPr lang="en-GB" sz="5400" b="1" dirty="0">
              <a:ln>
                <a:solidFill>
                  <a:schemeClr val="bg1"/>
                </a:solidFill>
              </a:ln>
              <a:solidFill>
                <a:srgbClr val="FFFFFF"/>
              </a:solidFill>
              <a:latin typeface="Kruti Dev 010" pitchFamily="2" charset="0"/>
              <a:ea typeface="ＭＳ Ｐゴシック" pitchFamily="-84" charset="-128"/>
              <a:cs typeface="+mn-cs"/>
            </a:endParaRPr>
          </a:p>
        </p:txBody>
      </p:sp>
      <p:sp>
        <p:nvSpPr>
          <p:cNvPr id="65547" name="Text Box 11"/>
          <p:cNvSpPr txBox="1">
            <a:spLocks noChangeArrowheads="1"/>
          </p:cNvSpPr>
          <p:nvPr/>
        </p:nvSpPr>
        <p:spPr bwMode="auto">
          <a:xfrm>
            <a:off x="2106613" y="2438400"/>
            <a:ext cx="5816600" cy="771419"/>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4400" b="1" dirty="0">
                <a:ln>
                  <a:solidFill>
                    <a:schemeClr val="bg1"/>
                  </a:solidFill>
                </a:ln>
                <a:solidFill>
                  <a:srgbClr val="FFFFFF"/>
                </a:solidFill>
                <a:latin typeface="Kruti Dev 010" pitchFamily="2" charset="0"/>
                <a:ea typeface="MS Gothic" pitchFamily="49" charset="-128"/>
                <a:cs typeface="+mn-cs"/>
              </a:rPr>
              <a:t>---- nks Hkkxksa esa</a:t>
            </a:r>
          </a:p>
        </p:txBody>
      </p:sp>
      <p:sp>
        <p:nvSpPr>
          <p:cNvPr id="132107" name="Text Box 24"/>
          <p:cNvSpPr txBox="1">
            <a:spLocks noChangeArrowheads="1"/>
          </p:cNvSpPr>
          <p:nvPr/>
        </p:nvSpPr>
        <p:spPr bwMode="auto">
          <a:xfrm>
            <a:off x="9358313" y="6838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sp>
        <p:nvSpPr>
          <p:cNvPr id="131086" name="Text Box 25"/>
          <p:cNvSpPr txBox="1">
            <a:spLocks noChangeArrowheads="1"/>
          </p:cNvSpPr>
          <p:nvPr/>
        </p:nvSpPr>
        <p:spPr bwMode="auto">
          <a:xfrm>
            <a:off x="9191625" y="7410450"/>
            <a:ext cx="296863" cy="255588"/>
          </a:xfrm>
          <a:prstGeom prst="rect">
            <a:avLst/>
          </a:prstGeom>
          <a:noFill/>
          <a:ln>
            <a:noFill/>
          </a:ln>
          <a:extLst/>
        </p:spPr>
        <p:txBody>
          <a:bodyPr wrap="none" lIns="89816" tIns="46699" rIns="89816" bIns="46699"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a:solidFill>
                  <a:srgbClr val="FFFFFF"/>
                </a:solidFill>
                <a:latin typeface="Kruti Dev 010" pitchFamily="2" charset="0"/>
                <a:ea typeface="ＭＳ Ｐゴシック" pitchFamily="-84" charset="-128"/>
                <a:cs typeface="+mn-cs"/>
              </a:rPr>
              <a:t>62</a:t>
            </a:r>
          </a:p>
        </p:txBody>
      </p:sp>
      <p:sp>
        <p:nvSpPr>
          <p:cNvPr id="132109" name="Text Box 26"/>
          <p:cNvSpPr txBox="1">
            <a:spLocks noChangeArrowheads="1"/>
          </p:cNvSpPr>
          <p:nvPr/>
        </p:nvSpPr>
        <p:spPr bwMode="auto">
          <a:xfrm>
            <a:off x="9561513" y="7345363"/>
            <a:ext cx="28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800" b="1">
                <a:solidFill>
                  <a:srgbClr val="FFFFFF"/>
                </a:solidFill>
                <a:latin typeface="Kruti Dev 010" charset="0"/>
              </a:rPr>
              <a:t>6</a:t>
            </a:r>
          </a:p>
        </p:txBody>
      </p:sp>
      <p:grpSp>
        <p:nvGrpSpPr>
          <p:cNvPr id="5" name="Group 18"/>
          <p:cNvGrpSpPr>
            <a:grpSpLocks/>
          </p:cNvGrpSpPr>
          <p:nvPr/>
        </p:nvGrpSpPr>
        <p:grpSpPr bwMode="auto">
          <a:xfrm>
            <a:off x="600075" y="5684838"/>
            <a:ext cx="8596313" cy="1166812"/>
            <a:chOff x="378" y="3581"/>
            <a:chExt cx="5415" cy="735"/>
          </a:xfrm>
        </p:grpSpPr>
        <p:sp>
          <p:nvSpPr>
            <p:cNvPr id="65555" name="AutoShape 19"/>
            <p:cNvSpPr>
              <a:spLocks noChangeArrowheads="1"/>
            </p:cNvSpPr>
            <p:nvPr/>
          </p:nvSpPr>
          <p:spPr bwMode="auto">
            <a:xfrm>
              <a:off x="689" y="3581"/>
              <a:ext cx="4904" cy="735"/>
            </a:xfrm>
            <a:prstGeom prst="roundRect">
              <a:avLst>
                <a:gd name="adj" fmla="val 16667"/>
              </a:avLst>
            </a:prstGeom>
            <a:gradFill rotWithShape="0">
              <a:gsLst>
                <a:gs pos="0">
                  <a:srgbClr val="215310"/>
                </a:gs>
                <a:gs pos="50000">
                  <a:srgbClr val="15370A"/>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6238">
                <a:defRPr/>
              </a:pPr>
              <a:endParaRPr lang="en-US" sz="2800" dirty="0">
                <a:latin typeface="Kruti Dev 010" pitchFamily="2" charset="0"/>
                <a:ea typeface="+mn-ea"/>
                <a:cs typeface="+mn-cs"/>
              </a:endParaRPr>
            </a:p>
          </p:txBody>
        </p:sp>
        <p:sp>
          <p:nvSpPr>
            <p:cNvPr id="132117" name="Text Box 20"/>
            <p:cNvSpPr txBox="1">
              <a:spLocks noChangeArrowheads="1"/>
            </p:cNvSpPr>
            <p:nvPr/>
          </p:nvSpPr>
          <p:spPr bwMode="auto">
            <a:xfrm>
              <a:off x="378" y="3675"/>
              <a:ext cx="5415"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3000"/>
                </a:spcBef>
                <a:buClr>
                  <a:srgbClr val="FFFFFF"/>
                </a:buClr>
              </a:pPr>
              <a:r>
                <a:rPr lang="en-GB" sz="5400" b="1">
                  <a:solidFill>
                    <a:srgbClr val="FFFFFF"/>
                  </a:solidFill>
                  <a:latin typeface="Kruti Dev 010" charset="0"/>
                </a:rPr>
                <a:t>lk/kkj.k if=;ka</a:t>
              </a:r>
            </a:p>
          </p:txBody>
        </p:sp>
      </p:grpSp>
      <p:grpSp>
        <p:nvGrpSpPr>
          <p:cNvPr id="6" name="Group 21"/>
          <p:cNvGrpSpPr>
            <a:grpSpLocks/>
          </p:cNvGrpSpPr>
          <p:nvPr/>
        </p:nvGrpSpPr>
        <p:grpSpPr bwMode="auto">
          <a:xfrm>
            <a:off x="914400" y="5541963"/>
            <a:ext cx="8596313" cy="2000250"/>
            <a:chOff x="576" y="3491"/>
            <a:chExt cx="5415" cy="1260"/>
          </a:xfrm>
        </p:grpSpPr>
        <p:sp>
          <p:nvSpPr>
            <p:cNvPr id="65558" name="AutoShape 22"/>
            <p:cNvSpPr>
              <a:spLocks noChangeArrowheads="1"/>
            </p:cNvSpPr>
            <p:nvPr/>
          </p:nvSpPr>
          <p:spPr bwMode="auto">
            <a:xfrm>
              <a:off x="823" y="3491"/>
              <a:ext cx="4904" cy="1219"/>
            </a:xfrm>
            <a:prstGeom prst="roundRect">
              <a:avLst>
                <a:gd name="adj" fmla="val 16667"/>
              </a:avLst>
            </a:prstGeom>
            <a:gradFill rotWithShape="0">
              <a:gsLst>
                <a:gs pos="0">
                  <a:srgbClr val="215310"/>
                </a:gs>
                <a:gs pos="46000">
                  <a:srgbClr val="003E00"/>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6238">
                <a:defRPr/>
              </a:pPr>
              <a:endParaRPr lang="en-US" sz="2800" dirty="0">
                <a:latin typeface="Kruti Dev 010" pitchFamily="2" charset="0"/>
                <a:ea typeface="+mn-ea"/>
                <a:cs typeface="+mn-cs"/>
              </a:endParaRPr>
            </a:p>
          </p:txBody>
        </p:sp>
        <p:sp>
          <p:nvSpPr>
            <p:cNvPr id="131089" name="Text Box 23"/>
            <p:cNvSpPr txBox="1">
              <a:spLocks noChangeArrowheads="1"/>
            </p:cNvSpPr>
            <p:nvPr/>
          </p:nvSpPr>
          <p:spPr bwMode="auto">
            <a:xfrm>
              <a:off x="576" y="3528"/>
              <a:ext cx="5415" cy="1223"/>
            </a:xfrm>
            <a:prstGeom prst="rect">
              <a:avLst/>
            </a:prstGeom>
            <a:noFill/>
            <a:ln>
              <a:noFill/>
            </a:ln>
            <a:extLst/>
          </p:spPr>
          <p:txBody>
            <a:bodyPr lIns="90000" tIns="46800" rIns="90000" bIns="46800">
              <a:spAutoFit/>
            </a:bodyPr>
            <a:lstStyle/>
            <a:p>
              <a:pPr algn="ctr">
                <a:lnSpc>
                  <a:spcPct val="100000"/>
                </a:lnSpc>
                <a:spcBef>
                  <a:spcPts val="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6000" b="1" dirty="0">
                  <a:ln>
                    <a:solidFill>
                      <a:schemeClr val="bg1"/>
                    </a:solidFill>
                  </a:ln>
                  <a:solidFill>
                    <a:srgbClr val="FFFFFF"/>
                  </a:solidFill>
                  <a:latin typeface="Kruti Dev 010" pitchFamily="2" charset="0"/>
                  <a:ea typeface="ＭＳ Ｐゴシック" pitchFamily="-84" charset="-128"/>
                  <a:cs typeface="+mn-cs"/>
                </a:rPr>
                <a:t>vU; yksxksa }kjk</a:t>
              </a:r>
            </a:p>
            <a:p>
              <a:pPr algn="ctr">
                <a:lnSpc>
                  <a:spcPct val="100000"/>
                </a:lnSpc>
                <a:spcBef>
                  <a:spcPts val="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6000" b="1" dirty="0">
                  <a:ln>
                    <a:solidFill>
                      <a:schemeClr val="bg1"/>
                    </a:solidFill>
                  </a:ln>
                  <a:solidFill>
                    <a:srgbClr val="FFFFFF"/>
                  </a:solidFill>
                  <a:latin typeface="Kruti Dev 010" pitchFamily="2" charset="0"/>
                  <a:ea typeface="ＭＳ Ｐゴシック" pitchFamily="-84" charset="-128"/>
                  <a:cs typeface="+mn-cs"/>
                </a:rPr>
                <a:t>fyf[kr i=</a:t>
              </a:r>
              <a:endParaRPr lang="en-GB" sz="6000" b="1" dirty="0">
                <a:ln>
                  <a:solidFill>
                    <a:schemeClr val="bg1"/>
                  </a:solidFill>
                </a:ln>
                <a:solidFill>
                  <a:srgbClr val="FFFFFF"/>
                </a:solidFill>
                <a:latin typeface="Kruti Dev 010" pitchFamily="2" charset="0"/>
                <a:ea typeface="ＭＳ Ｐゴシック" pitchFamily="-84" charset="-128"/>
                <a:cs typeface="+mn-cs"/>
              </a:endParaRPr>
            </a:p>
          </p:txBody>
        </p:sp>
      </p:grpSp>
      <p:pic>
        <p:nvPicPr>
          <p:cNvPr id="132112"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14380" y="28548"/>
            <a:ext cx="5029200" cy="1652504"/>
          </a:xfrm>
          <a:prstGeom prst="rect">
            <a:avLst/>
          </a:prstGeom>
        </p:spPr>
        <p:txBody>
          <a:bodyPr>
            <a:spAutoFit/>
          </a:bodyPr>
          <a:lstStyle/>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500" fill="hold"/>
                                        <p:tgtEl>
                                          <p:spTgt spid="65544"/>
                                        </p:tgtEl>
                                        <p:attrNameLst>
                                          <p:attrName>ppt_x</p:attrName>
                                        </p:attrNameLst>
                                      </p:cBhvr>
                                      <p:tavLst>
                                        <p:tav tm="100000">
                                          <p:val>
                                            <p:strVal val="1+#ppt_w/2"/>
                                          </p:val>
                                        </p:tav>
                                        <p:tav>
                                          <p:val>
                                            <p:strVal val="#ppt_x"/>
                                          </p:val>
                                        </p:tav>
                                      </p:tavLst>
                                    </p:anim>
                                    <p:anim calcmode="lin" valueType="num">
                                      <p:cBhvr>
                                        <p:cTn id="8" dur="500" fill="hold"/>
                                        <p:tgtEl>
                                          <p:spTgt spid="65544"/>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p:cTn id="13" dur="500" fill="hold"/>
                                        <p:tgtEl>
                                          <p:spTgt spid="65546"/>
                                        </p:tgtEl>
                                        <p:attrNameLst>
                                          <p:attrName>ppt_x</p:attrName>
                                        </p:attrNameLst>
                                      </p:cBhvr>
                                      <p:tavLst>
                                        <p:tav tm="100000">
                                          <p:val>
                                            <p:strVal val="0-#ppt_w/2"/>
                                          </p:val>
                                        </p:tav>
                                        <p:tav>
                                          <p:val>
                                            <p:strVal val="#ppt_x"/>
                                          </p:val>
                                        </p:tav>
                                      </p:tavLst>
                                    </p:anim>
                                    <p:anim calcmode="lin" valueType="num">
                                      <p:cBhvr>
                                        <p:cTn id="14" dur="500" fill="hold"/>
                                        <p:tgtEl>
                                          <p:spTgt spid="65546"/>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5547"/>
                                        </p:tgtEl>
                                        <p:attrNameLst>
                                          <p:attrName>style.visibility</p:attrName>
                                        </p:attrNameLst>
                                      </p:cBhvr>
                                      <p:to>
                                        <p:strVal val="visible"/>
                                      </p:to>
                                    </p:set>
                                    <p:anim calcmode="lin" valueType="num">
                                      <p:cBhvr>
                                        <p:cTn id="19" dur="500" fill="hold"/>
                                        <p:tgtEl>
                                          <p:spTgt spid="65547"/>
                                        </p:tgtEl>
                                        <p:attrNameLst>
                                          <p:attrName>ppt_x</p:attrName>
                                        </p:attrNameLst>
                                      </p:cBhvr>
                                      <p:tavLst>
                                        <p:tav tm="100000">
                                          <p:val>
                                            <p:strVal val="0-#ppt_w/2"/>
                                          </p:val>
                                        </p:tav>
                                        <p:tav>
                                          <p:val>
                                            <p:strVal val="#ppt_x"/>
                                          </p:val>
                                        </p:tav>
                                      </p:tavLst>
                                    </p:anim>
                                    <p:anim calcmode="lin" valueType="num">
                                      <p:cBhvr>
                                        <p:cTn id="20" dur="500" fill="hold"/>
                                        <p:tgtEl>
                                          <p:spTgt spid="65547"/>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nodeType="afterGroup">
                            <p:stCondLst>
                              <p:cond delay="0"/>
                            </p:stCondLst>
                            <p:childTnLst>
                              <p:par>
                                <p:cTn id="27" presetID="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ppt_x</p:attrName>
                                        </p:attrNameLst>
                                      </p:cBhvr>
                                      <p:tavLst>
                                        <p:tav tm="100000">
                                          <p:val>
                                            <p:strVal val="0-#ppt_w/2"/>
                                          </p:val>
                                        </p:tav>
                                        <p:tav>
                                          <p:val>
                                            <p:strVal val="#ppt_x"/>
                                          </p:val>
                                        </p:tav>
                                      </p:tavLst>
                                    </p:anim>
                                    <p:anim calcmode="lin" valueType="num">
                                      <p:cBhvr>
                                        <p:cTn id="30"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100000">
                                          <p:val>
                                            <p:strVal val="0-#ppt_w/2"/>
                                          </p:val>
                                        </p:tav>
                                        <p:tav>
                                          <p:val>
                                            <p:strVal val="#ppt_x"/>
                                          </p:val>
                                        </p:tav>
                                      </p:tavLst>
                                    </p:anim>
                                    <p:anim calcmode="lin" valueType="num">
                                      <p:cBhvr>
                                        <p:cTn id="36" dur="500" fill="hold"/>
                                        <p:tgtEl>
                                          <p:spTgt spid="5"/>
                                        </p:tgtEl>
                                        <p:attrNameLst>
                                          <p:attrName>ppt_y</p:attrName>
                                        </p:attrNameLst>
                                      </p:cBhvr>
                                      <p:tavLst>
                                        <p:tav tm="100000">
                                          <p:val>
                                            <p:strVal val="#ppt_y"/>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100000">
                                          <p:val>
                                            <p:strVal val="2/3*#ppt_w"/>
                                          </p:val>
                                        </p:tav>
                                        <p:tav>
                                          <p:val>
                                            <p:strVal val="#ppt_w"/>
                                          </p:val>
                                        </p:tav>
                                      </p:tavLst>
                                    </p:anim>
                                    <p:anim calcmode="lin" valueType="num">
                                      <p:cBhvr>
                                        <p:cTn id="42" dur="500" fill="hold"/>
                                        <p:tgtEl>
                                          <p:spTgt spid="3"/>
                                        </p:tgtEl>
                                        <p:attrNameLst>
                                          <p:attrName>ppt_h</p:attrName>
                                        </p:attrNameLst>
                                      </p:cBhvr>
                                      <p:tavLst>
                                        <p:tav tm="100000">
                                          <p:val>
                                            <p:strVal val="2/3*#ppt_h"/>
                                          </p:val>
                                        </p:tav>
                                        <p:tav>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27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100000">
                                          <p:val>
                                            <p:strVal val="2/3*#ppt_w"/>
                                          </p:val>
                                        </p:tav>
                                        <p:tav>
                                          <p:val>
                                            <p:strVal val="#ppt_w"/>
                                          </p:val>
                                        </p:tav>
                                      </p:tavLst>
                                    </p:anim>
                                    <p:anim calcmode="lin" valueType="num">
                                      <p:cBhvr>
                                        <p:cTn id="48" dur="500" fill="hold"/>
                                        <p:tgtEl>
                                          <p:spTgt spid="6"/>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1144588" y="4249738"/>
            <a:ext cx="7637462" cy="181768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bfQfl;ksa 1%3</a:t>
            </a:r>
          </a:p>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^^gekjs izHkq ;h'kq elhg ds ijes'oj vkSj firk dk /kU;okn gks] fd mlus gesa elhg esa LoxhZ; LFkkuksa esa lc izdkj dh vk'kh"k nh gS**‏</a:t>
            </a:r>
          </a:p>
        </p:txBody>
      </p:sp>
      <p:sp>
        <p:nvSpPr>
          <p:cNvPr id="66566" name="Text Box 6"/>
          <p:cNvSpPr txBox="1">
            <a:spLocks noChangeArrowheads="1"/>
          </p:cNvSpPr>
          <p:nvPr/>
        </p:nvSpPr>
        <p:spPr bwMode="auto">
          <a:xfrm>
            <a:off x="971550" y="4027488"/>
            <a:ext cx="8013700" cy="224948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2 dqjafFk;ks ƒ„%‹</a:t>
            </a:r>
          </a:p>
          <a:p>
            <a:pPr algn="ctr">
              <a:lnSpc>
                <a:spcPct val="100000"/>
              </a:lnSpc>
              <a:buClr>
                <a:srgbClr val="FFFFFF"/>
              </a:buClr>
              <a:defRPr/>
            </a:pPr>
            <a:r>
              <a:rPr lang="en-US" sz="2800" b="1" smtClean="0">
                <a:solidFill>
                  <a:srgbClr val="FFFFFF"/>
                </a:solidFill>
                <a:effectLst>
                  <a:outerShdw blurRad="38100" dist="38100" dir="2700000" algn="tl">
                    <a:srgbClr val="000000"/>
                  </a:outerShdw>
                </a:effectLst>
                <a:latin typeface="Kruti Dev 010" charset="0"/>
              </a:rPr>
              <a:t>^^vkSj mlus eq&gt;ls dgk] esjk vuqx`g rsjs fy;s cgqr gS( D;ksafd esjh lkeFkZ fucZyrk esa fl) gksrh gS( blfy;s eSa cMs vkuan ls viuh fucZyrkvksa ij ?keaM d:axk] fd elhg dh lkeFkZ eq&gt; ij Nk;k djrh jgs**</a:t>
            </a:r>
            <a:endParaRPr lang="en-GB" sz="2800" b="1" smtClean="0">
              <a:solidFill>
                <a:srgbClr val="FFFFFF"/>
              </a:solidFill>
              <a:effectLst>
                <a:outerShdw blurRad="38100" dist="38100" dir="2700000" algn="tl">
                  <a:srgbClr val="000000"/>
                </a:outerShdw>
              </a:effectLst>
              <a:latin typeface="Kruti Dev 010" charset="0"/>
            </a:endParaRPr>
          </a:p>
        </p:txBody>
      </p:sp>
      <p:sp>
        <p:nvSpPr>
          <p:cNvPr id="66567" name="Text Box 7"/>
          <p:cNvSpPr txBox="1">
            <a:spLocks noChangeArrowheads="1"/>
          </p:cNvSpPr>
          <p:nvPr/>
        </p:nvSpPr>
        <p:spPr bwMode="auto">
          <a:xfrm>
            <a:off x="1028672" y="3351966"/>
            <a:ext cx="8386763" cy="2248746"/>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a:t>
            </a:r>
            <a:r>
              <a:rPr lang="en-GB" sz="28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dqjafFk;ksa</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ƒ%</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a:t>
            </a:r>
            <a:endPar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^^ijes'oj dh ml dyhfl;k ds uke tks dqfjaFkql esa gS] vFkkZr muds uke tks elhg ;h'kq esa ifo= fd, x,] vkSj ifo= gksus ds fy;s cqyk, x, gSa( vkSj mu lcds uke Hkh tks gj txg gekjs vkSj vius izHkq ;h'kq elhg ds uke dh izkFkZuk djrs gSaA**</a:t>
            </a:r>
          </a:p>
        </p:txBody>
      </p:sp>
      <p:sp>
        <p:nvSpPr>
          <p:cNvPr id="66571" name="Text Box 11"/>
          <p:cNvSpPr txBox="1">
            <a:spLocks noChangeArrowheads="1"/>
          </p:cNvSpPr>
          <p:nvPr/>
        </p:nvSpPr>
        <p:spPr bwMode="auto">
          <a:xfrm>
            <a:off x="1019175" y="4100514"/>
            <a:ext cx="7924800" cy="1817859"/>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jksfe;ks</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28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a:t>
            </a:r>
            <a:r>
              <a:rPr lang="en-GB" sz="2800" b="1" dirty="0" err="1">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ƒ</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a:t>
            </a:r>
            <a:endPar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^^D;ksafd mlesa ijes'oj dh /kkfeZdrk fo'okl ls] vkSj fo'okl ds fy;s izxV gksrh gS( tSlk fy[kk gS] fd fo'okl ls /kehZtu thfor jgsxkA</a:t>
            </a:r>
            <a:endPar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6572" name="Text Box 12"/>
          <p:cNvSpPr txBox="1">
            <a:spLocks noChangeArrowheads="1"/>
          </p:cNvSpPr>
          <p:nvPr/>
        </p:nvSpPr>
        <p:spPr bwMode="auto">
          <a:xfrm>
            <a:off x="2005013" y="4070350"/>
            <a:ext cx="6678612" cy="13874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dqyqfLl;ksa „%ƒŒ</a:t>
            </a:r>
          </a:p>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^^vkSj rqe mlh esa Hkjiwj gks x, gks tks lkjh iz/kkurk vkSj vf/kdkj dk f'kjksef.k gS**</a:t>
            </a:r>
          </a:p>
        </p:txBody>
      </p:sp>
      <p:sp>
        <p:nvSpPr>
          <p:cNvPr id="66573" name="Text Box 13"/>
          <p:cNvSpPr txBox="1">
            <a:spLocks noChangeArrowheads="1"/>
          </p:cNvSpPr>
          <p:nvPr/>
        </p:nvSpPr>
        <p:spPr bwMode="auto">
          <a:xfrm>
            <a:off x="2436813" y="4100514"/>
            <a:ext cx="5324475" cy="1571638"/>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6238">
              <a:lnSpc>
                <a:spcPct val="100000"/>
              </a:lnSpc>
              <a:buClr>
                <a:srgbClr val="FFFFFF"/>
              </a:buClr>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3200" b="1" dirty="0" err="1">
                <a:solidFill>
                  <a:srgbClr val="FFFFFF"/>
                </a:solidFill>
                <a:effectLst>
                  <a:outerShdw blurRad="38100" dist="38100" dir="2700000" algn="tl">
                    <a:srgbClr val="000000">
                      <a:alpha val="43137"/>
                    </a:srgbClr>
                  </a:outerShdw>
                </a:effectLst>
                <a:latin typeface="Kruti Dev 010" pitchFamily="2" charset="0"/>
                <a:ea typeface="+mn-ea"/>
                <a:cs typeface="+mn-cs"/>
              </a:rPr>
              <a:t>fQfyfIi;ksa</a:t>
            </a:r>
            <a:r>
              <a:rPr lang="en-GB" sz="3200" b="1" dirty="0">
                <a:solidFill>
                  <a:srgbClr val="FFFFFF"/>
                </a:solidFill>
                <a:effectLst>
                  <a:outerShdw blurRad="38100" dist="38100" dir="2700000" algn="tl">
                    <a:srgbClr val="000000">
                      <a:alpha val="43137"/>
                    </a:srgbClr>
                  </a:outerShdw>
                </a:effectLst>
                <a:latin typeface="Kruti Dev 010" pitchFamily="2" charset="0"/>
                <a:ea typeface="+mn-ea"/>
                <a:cs typeface="+mn-cs"/>
              </a:rPr>
              <a:t> </a:t>
            </a:r>
            <a:r>
              <a:rPr lang="en-GB" sz="3200" b="1" dirty="0">
                <a:solidFill>
                  <a:srgbClr val="FFFFFF"/>
                </a:solidFill>
                <a:effectLst>
                  <a:outerShdw blurRad="38100" dist="38100" dir="2700000" algn="tl">
                    <a:srgbClr val="000000">
                      <a:alpha val="43137"/>
                    </a:srgbClr>
                  </a:outerShdw>
                </a:effectLst>
                <a:latin typeface="Kruti Dev 010"/>
                <a:ea typeface="+mn-ea"/>
                <a:cs typeface="+mn-cs"/>
              </a:rPr>
              <a:t>†</a:t>
            </a:r>
            <a:r>
              <a:rPr lang="en-GB" sz="3200" b="1" dirty="0">
                <a:solidFill>
                  <a:srgbClr val="FFFFFF"/>
                </a:solidFill>
                <a:effectLst>
                  <a:outerShdw blurRad="38100" dist="38100" dir="2700000" algn="tl">
                    <a:srgbClr val="000000">
                      <a:alpha val="43137"/>
                    </a:srgbClr>
                  </a:outerShdw>
                </a:effectLst>
                <a:latin typeface="Kruti Dev 010" pitchFamily="2" charset="0"/>
                <a:ea typeface="+mn-ea"/>
                <a:cs typeface="+mn-cs"/>
              </a:rPr>
              <a:t>%†</a:t>
            </a:r>
          </a:p>
          <a:p>
            <a:pPr algn="ctr" defTabSz="456238">
              <a:lnSpc>
                <a:spcPct val="100000"/>
              </a:lnSpc>
              <a:buClr>
                <a:srgbClr val="FFFFFF"/>
              </a:buClr>
              <a:tabLst>
                <a:tab pos="0" algn="l"/>
                <a:tab pos="912475" algn="l"/>
                <a:tab pos="1824952" algn="l"/>
                <a:tab pos="2737433" algn="l"/>
                <a:tab pos="3649909" algn="l"/>
                <a:tab pos="4562388" algn="l"/>
                <a:tab pos="5474863" algn="l"/>
                <a:tab pos="6387342" algn="l"/>
                <a:tab pos="7299818" algn="l"/>
                <a:tab pos="8212298" algn="l"/>
                <a:tab pos="9124777" algn="l"/>
                <a:tab pos="10037252" algn="l"/>
              </a:tabLst>
              <a:defRPr/>
            </a:pPr>
            <a:r>
              <a:rPr lang="en-GB" sz="3200" b="1" dirty="0">
                <a:solidFill>
                  <a:srgbClr val="FFFFFF"/>
                </a:solidFill>
                <a:effectLst>
                  <a:outerShdw blurRad="38100" dist="38100" dir="2700000" algn="tl">
                    <a:srgbClr val="000000">
                      <a:alpha val="43137"/>
                    </a:srgbClr>
                  </a:outerShdw>
                </a:effectLst>
                <a:latin typeface="Kruti Dev 010" pitchFamily="2" charset="0"/>
                <a:ea typeface="+mn-ea"/>
                <a:cs typeface="+mn-cs"/>
              </a:rPr>
              <a:t>^^ izHkq esa lnk vkuafnr jgks( eSa fQj </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n-ea"/>
                <a:cs typeface="+mn-cs"/>
              </a:rPr>
              <a:t>dgrk gwa] vkuafnr jgks**</a:t>
            </a:r>
          </a:p>
        </p:txBody>
      </p:sp>
      <p:sp>
        <p:nvSpPr>
          <p:cNvPr id="66610" name="Text Box 50"/>
          <p:cNvSpPr txBox="1">
            <a:spLocks noChangeArrowheads="1"/>
          </p:cNvSpPr>
          <p:nvPr/>
        </p:nvSpPr>
        <p:spPr bwMode="auto">
          <a:xfrm>
            <a:off x="814358" y="4029076"/>
            <a:ext cx="8553450" cy="1386972"/>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2438">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xykfr;ksa</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a:t>
            </a: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a:t>
            </a:r>
            <a:b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b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^^eSa rqels dsoy ;g tkuuk pkgrk gwa] fd rqeus vkRek dks] D;k O;oLFkk ds dkeksa ls] ;k fo'okl ds lekpkj ls ik;k\**</a:t>
            </a:r>
          </a:p>
        </p:txBody>
      </p:sp>
      <p:sp>
        <p:nvSpPr>
          <p:cNvPr id="69642" name="Line 8"/>
          <p:cNvSpPr>
            <a:spLocks noChangeShapeType="1"/>
          </p:cNvSpPr>
          <p:nvPr/>
        </p:nvSpPr>
        <p:spPr bwMode="auto">
          <a:xfrm>
            <a:off x="3143250" y="533400"/>
            <a:ext cx="6381750" cy="1588"/>
          </a:xfrm>
          <a:prstGeom prst="line">
            <a:avLst/>
          </a:prstGeom>
          <a:noFill/>
          <a:ln w="9525">
            <a:noFill/>
            <a:round/>
            <a:headEnd/>
            <a:tailEnd/>
          </a:ln>
        </p:spPr>
        <p:txBody>
          <a:bodyPr lIns="91255" tIns="45626" rIns="91255" bIns="45626"/>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9643" name="Text Box 9"/>
          <p:cNvSpPr txBox="1">
            <a:spLocks noChangeArrowheads="1"/>
          </p:cNvSpPr>
          <p:nvPr/>
        </p:nvSpPr>
        <p:spPr bwMode="auto">
          <a:xfrm>
            <a:off x="9698038" y="1588"/>
            <a:ext cx="298450" cy="463550"/>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defRPr/>
            </a:pPr>
            <a:r>
              <a:rPr lang="en-GB" sz="2400" smtClean="0">
                <a:solidFill>
                  <a:srgbClr val="FFFF00"/>
                </a:solidFill>
                <a:effectLst>
                  <a:outerShdw blurRad="38100" dist="38100" dir="2700000" algn="tl">
                    <a:srgbClr val="DDDDDD"/>
                  </a:outerShdw>
                </a:effectLst>
                <a:latin typeface="Kruti Dev 010" charset="0"/>
              </a:rPr>
              <a:t> </a:t>
            </a:r>
          </a:p>
        </p:txBody>
      </p:sp>
      <p:sp>
        <p:nvSpPr>
          <p:cNvPr id="69644" name="Text Box 10"/>
          <p:cNvSpPr txBox="1">
            <a:spLocks noChangeArrowheads="1"/>
          </p:cNvSpPr>
          <p:nvPr/>
        </p:nvSpPr>
        <p:spPr bwMode="auto">
          <a:xfrm>
            <a:off x="3427413" y="177800"/>
            <a:ext cx="1712912" cy="762000"/>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6574" name="Text Box 14"/>
          <p:cNvSpPr txBox="1">
            <a:spLocks noChangeArrowheads="1"/>
          </p:cNvSpPr>
          <p:nvPr/>
        </p:nvSpPr>
        <p:spPr bwMode="auto">
          <a:xfrm>
            <a:off x="4100506" y="528614"/>
            <a:ext cx="5057775" cy="1325416"/>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izFke % ikSyql }kjk fy[ks x;s i=</a:t>
            </a:r>
          </a:p>
        </p:txBody>
      </p:sp>
      <p:grpSp>
        <p:nvGrpSpPr>
          <p:cNvPr id="2" name="Group 15"/>
          <p:cNvGrpSpPr>
            <a:grpSpLocks/>
          </p:cNvGrpSpPr>
          <p:nvPr/>
        </p:nvGrpSpPr>
        <p:grpSpPr bwMode="auto">
          <a:xfrm>
            <a:off x="654050" y="1314450"/>
            <a:ext cx="1431925" cy="2041525"/>
            <a:chOff x="412" y="828"/>
            <a:chExt cx="902" cy="1286"/>
          </a:xfrm>
        </p:grpSpPr>
        <p:sp>
          <p:nvSpPr>
            <p:cNvPr id="66576"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85" name="Text Box 17"/>
            <p:cNvSpPr txBox="1">
              <a:spLocks noChangeArrowheads="1"/>
            </p:cNvSpPr>
            <p:nvPr/>
          </p:nvSpPr>
          <p:spPr bwMode="auto">
            <a:xfrm>
              <a:off x="470" y="828"/>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jksfe;ks</a:t>
              </a:r>
            </a:p>
          </p:txBody>
        </p:sp>
        <p:sp>
          <p:nvSpPr>
            <p:cNvPr id="69686" name="Text Box 18"/>
            <p:cNvSpPr txBox="1">
              <a:spLocks noChangeArrowheads="1"/>
            </p:cNvSpPr>
            <p:nvPr/>
          </p:nvSpPr>
          <p:spPr bwMode="auto">
            <a:xfrm>
              <a:off x="537" y="1053"/>
              <a:ext cx="590"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fo'okl }kjk</a:t>
              </a:r>
              <a:r>
                <a:rPr lang="en-GB" sz="16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U;kl</a:t>
              </a:r>
              <a:endParaRPr lang="en-GB" sz="2000" b="1" dirty="0">
                <a:solidFill>
                  <a:srgbClr val="FC012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9687" name="Text Box 19"/>
            <p:cNvSpPr txBox="1">
              <a:spLocks noChangeArrowheads="1"/>
            </p:cNvSpPr>
            <p:nvPr/>
          </p:nvSpPr>
          <p:spPr bwMode="auto">
            <a:xfrm>
              <a:off x="412" y="1783"/>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800" b="1" u="sng"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3" name="Group 20"/>
          <p:cNvGrpSpPr>
            <a:grpSpLocks/>
          </p:cNvGrpSpPr>
          <p:nvPr/>
        </p:nvGrpSpPr>
        <p:grpSpPr bwMode="auto">
          <a:xfrm>
            <a:off x="5497513" y="1362075"/>
            <a:ext cx="1431925" cy="1984375"/>
            <a:chOff x="3463" y="858"/>
            <a:chExt cx="902" cy="1250"/>
          </a:xfrm>
        </p:grpSpPr>
        <p:sp>
          <p:nvSpPr>
            <p:cNvPr id="66581"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81" name="Text Box 22"/>
            <p:cNvSpPr txBox="1">
              <a:spLocks noChangeArrowheads="1"/>
            </p:cNvSpPr>
            <p:nvPr/>
          </p:nvSpPr>
          <p:spPr bwMode="auto">
            <a:xfrm>
              <a:off x="3510"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bfQfl;ksa</a:t>
              </a:r>
            </a:p>
          </p:txBody>
        </p:sp>
        <p:sp>
          <p:nvSpPr>
            <p:cNvPr id="69682" name="Text Box 23"/>
            <p:cNvSpPr txBox="1">
              <a:spLocks noChangeArrowheads="1"/>
            </p:cNvSpPr>
            <p:nvPr/>
          </p:nvSpPr>
          <p:spPr bwMode="auto">
            <a:xfrm>
              <a:off x="3506" y="1053"/>
              <a:ext cx="789" cy="641"/>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fo'oklh dh fLFkfr vkSj mldh pky</a:t>
              </a:r>
            </a:p>
          </p:txBody>
        </p:sp>
        <p:sp>
          <p:nvSpPr>
            <p:cNvPr id="69683" name="Text Box 24"/>
            <p:cNvSpPr txBox="1">
              <a:spLocks noChangeArrowheads="1"/>
            </p:cNvSpPr>
            <p:nvPr/>
          </p:nvSpPr>
          <p:spPr bwMode="auto">
            <a:xfrm>
              <a:off x="3463"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4" name="Group 25"/>
          <p:cNvGrpSpPr>
            <a:grpSpLocks/>
          </p:cNvGrpSpPr>
          <p:nvPr/>
        </p:nvGrpSpPr>
        <p:grpSpPr bwMode="auto">
          <a:xfrm>
            <a:off x="6756400" y="1354138"/>
            <a:ext cx="1431925" cy="1997075"/>
            <a:chOff x="4256" y="853"/>
            <a:chExt cx="902" cy="1258"/>
          </a:xfrm>
        </p:grpSpPr>
        <p:sp>
          <p:nvSpPr>
            <p:cNvPr id="66586" name="AutoShape 26"/>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77" name="Text Box 27"/>
            <p:cNvSpPr txBox="1">
              <a:spLocks noChangeArrowheads="1"/>
            </p:cNvSpPr>
            <p:nvPr/>
          </p:nvSpPr>
          <p:spPr bwMode="auto">
            <a:xfrm>
              <a:off x="4287" y="87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fQfyfIi;ksa</a:t>
              </a:r>
            </a:p>
          </p:txBody>
        </p:sp>
        <p:sp>
          <p:nvSpPr>
            <p:cNvPr id="69678" name="Text Box 28"/>
            <p:cNvSpPr txBox="1">
              <a:spLocks noChangeArrowheads="1"/>
            </p:cNvSpPr>
            <p:nvPr/>
          </p:nvSpPr>
          <p:spPr bwMode="auto">
            <a:xfrm>
              <a:off x="4292" y="1053"/>
              <a:ext cx="789" cy="641"/>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;h'kq elhg gekjk vkuan</a:t>
              </a:r>
            </a:p>
          </p:txBody>
        </p:sp>
        <p:sp>
          <p:nvSpPr>
            <p:cNvPr id="69679" name="Text Box 29"/>
            <p:cNvSpPr txBox="1">
              <a:spLocks noChangeArrowheads="1"/>
            </p:cNvSpPr>
            <p:nvPr/>
          </p:nvSpPr>
          <p:spPr bwMode="auto">
            <a:xfrm>
              <a:off x="4256" y="1780"/>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5" name="Group 30"/>
          <p:cNvGrpSpPr>
            <a:grpSpLocks/>
          </p:cNvGrpSpPr>
          <p:nvPr/>
        </p:nvGrpSpPr>
        <p:grpSpPr bwMode="auto">
          <a:xfrm>
            <a:off x="3049588" y="1417638"/>
            <a:ext cx="1431925" cy="1968500"/>
            <a:chOff x="1921" y="983"/>
            <a:chExt cx="902" cy="1240"/>
          </a:xfrm>
        </p:grpSpPr>
        <p:sp>
          <p:nvSpPr>
            <p:cNvPr id="66591" name="AutoShape 31"/>
            <p:cNvSpPr>
              <a:spLocks noChangeArrowheads="1"/>
            </p:cNvSpPr>
            <p:nvPr/>
          </p:nvSpPr>
          <p:spPr bwMode="auto">
            <a:xfrm>
              <a:off x="2042" y="98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73" name="Text Box 32"/>
            <p:cNvSpPr txBox="1">
              <a:spLocks noChangeArrowheads="1"/>
            </p:cNvSpPr>
            <p:nvPr/>
          </p:nvSpPr>
          <p:spPr bwMode="auto">
            <a:xfrm>
              <a:off x="1980" y="107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0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dqja</a:t>
              </a:r>
              <a:endPar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9674" name="Text Box 33"/>
            <p:cNvSpPr txBox="1">
              <a:spLocks noChangeArrowheads="1"/>
            </p:cNvSpPr>
            <p:nvPr/>
          </p:nvSpPr>
          <p:spPr bwMode="auto">
            <a:xfrm>
              <a:off x="1984" y="1222"/>
              <a:ext cx="789" cy="641"/>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ikSyql dh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Bksl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izsfjrkbZ</a:t>
              </a: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9675" name="Text Box 34"/>
            <p:cNvSpPr txBox="1">
              <a:spLocks noChangeArrowheads="1"/>
            </p:cNvSpPr>
            <p:nvPr/>
          </p:nvSpPr>
          <p:spPr bwMode="auto">
            <a:xfrm>
              <a:off x="1921" y="1892"/>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6" name="Group 35"/>
          <p:cNvGrpSpPr>
            <a:grpSpLocks/>
          </p:cNvGrpSpPr>
          <p:nvPr/>
        </p:nvGrpSpPr>
        <p:grpSpPr bwMode="auto">
          <a:xfrm>
            <a:off x="4295775" y="1314450"/>
            <a:ext cx="1431925" cy="2032000"/>
            <a:chOff x="2706" y="828"/>
            <a:chExt cx="902" cy="1280"/>
          </a:xfrm>
        </p:grpSpPr>
        <p:sp>
          <p:nvSpPr>
            <p:cNvPr id="66596"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69" name="Text Box 37"/>
            <p:cNvSpPr txBox="1">
              <a:spLocks noChangeArrowheads="1"/>
            </p:cNvSpPr>
            <p:nvPr/>
          </p:nvSpPr>
          <p:spPr bwMode="auto">
            <a:xfrm>
              <a:off x="2757" y="82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xykfr;ka</a:t>
              </a:r>
            </a:p>
          </p:txBody>
        </p:sp>
        <p:sp>
          <p:nvSpPr>
            <p:cNvPr id="69670" name="Text Box 38"/>
            <p:cNvSpPr txBox="1">
              <a:spLocks noChangeArrowheads="1"/>
            </p:cNvSpPr>
            <p:nvPr/>
          </p:nvSpPr>
          <p:spPr bwMode="auto">
            <a:xfrm>
              <a:off x="2850" y="1048"/>
              <a:ext cx="544" cy="641"/>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vuqxzg</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dh</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lkeFkZ</a:t>
              </a:r>
            </a:p>
          </p:txBody>
        </p:sp>
        <p:sp>
          <p:nvSpPr>
            <p:cNvPr id="69671" name="Text Box 39"/>
            <p:cNvSpPr txBox="1">
              <a:spLocks noChangeArrowheads="1"/>
            </p:cNvSpPr>
            <p:nvPr/>
          </p:nvSpPr>
          <p:spPr bwMode="auto">
            <a:xfrm>
              <a:off x="2706"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7" name="Group 40"/>
          <p:cNvGrpSpPr>
            <a:grpSpLocks/>
          </p:cNvGrpSpPr>
          <p:nvPr/>
        </p:nvGrpSpPr>
        <p:grpSpPr bwMode="auto">
          <a:xfrm>
            <a:off x="1833563" y="1358900"/>
            <a:ext cx="1431925" cy="2005013"/>
            <a:chOff x="1155" y="856"/>
            <a:chExt cx="902" cy="1263"/>
          </a:xfrm>
        </p:grpSpPr>
        <p:sp>
          <p:nvSpPr>
            <p:cNvPr id="66601"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65" name="Text Box 42"/>
            <p:cNvSpPr txBox="1">
              <a:spLocks noChangeArrowheads="1"/>
            </p:cNvSpPr>
            <p:nvPr/>
          </p:nvSpPr>
          <p:spPr bwMode="auto">
            <a:xfrm>
              <a:off x="1206" y="935"/>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 dqja</a:t>
              </a:r>
            </a:p>
          </p:txBody>
        </p:sp>
        <p:sp>
          <p:nvSpPr>
            <p:cNvPr id="69666" name="Text Box 43"/>
            <p:cNvSpPr txBox="1">
              <a:spLocks noChangeArrowheads="1"/>
            </p:cNvSpPr>
            <p:nvPr/>
          </p:nvSpPr>
          <p:spPr bwMode="auto">
            <a:xfrm>
              <a:off x="1211" y="1132"/>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elhgr ,oa dyhfl;k esa vkpj.k</a:t>
              </a:r>
            </a:p>
          </p:txBody>
        </p:sp>
        <p:sp>
          <p:nvSpPr>
            <p:cNvPr id="69667" name="Text Box 44"/>
            <p:cNvSpPr txBox="1">
              <a:spLocks noChangeArrowheads="1"/>
            </p:cNvSpPr>
            <p:nvPr/>
          </p:nvSpPr>
          <p:spPr bwMode="auto">
            <a:xfrm>
              <a:off x="1155" y="178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8" name="Group 45"/>
          <p:cNvGrpSpPr>
            <a:grpSpLocks/>
          </p:cNvGrpSpPr>
          <p:nvPr/>
        </p:nvGrpSpPr>
        <p:grpSpPr bwMode="auto">
          <a:xfrm>
            <a:off x="7947025" y="1366838"/>
            <a:ext cx="1431925" cy="1982787"/>
            <a:chOff x="5006" y="861"/>
            <a:chExt cx="902" cy="1249"/>
          </a:xfrm>
        </p:grpSpPr>
        <p:sp>
          <p:nvSpPr>
            <p:cNvPr id="66606"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61" name="Text Box 47"/>
            <p:cNvSpPr txBox="1">
              <a:spLocks noChangeArrowheads="1"/>
            </p:cNvSpPr>
            <p:nvPr/>
          </p:nvSpPr>
          <p:spPr bwMode="auto">
            <a:xfrm>
              <a:off x="5064"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dqyqfLl;ksa</a:t>
              </a:r>
            </a:p>
          </p:txBody>
        </p:sp>
        <p:sp>
          <p:nvSpPr>
            <p:cNvPr id="69662" name="Text Box 48"/>
            <p:cNvSpPr txBox="1">
              <a:spLocks noChangeArrowheads="1"/>
            </p:cNvSpPr>
            <p:nvPr/>
          </p:nvSpPr>
          <p:spPr bwMode="auto">
            <a:xfrm>
              <a:off x="5053" y="1057"/>
              <a:ext cx="789" cy="641"/>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;h'kq elhg iw.kZr%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i;kZIr gSa</a:t>
              </a:r>
            </a:p>
          </p:txBody>
        </p:sp>
        <p:sp>
          <p:nvSpPr>
            <p:cNvPr id="69663" name="Text Box 49"/>
            <p:cNvSpPr txBox="1">
              <a:spLocks noChangeArrowheads="1"/>
            </p:cNvSpPr>
            <p:nvPr/>
          </p:nvSpPr>
          <p:spPr bwMode="auto">
            <a:xfrm>
              <a:off x="5006" y="1779"/>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800" b="1" u="sng"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ƒŒ</a:t>
              </a:r>
              <a:endParaRPr lang="en-GB" sz="28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sp>
        <p:nvSpPr>
          <p:cNvPr id="66611" name="Oval 51"/>
          <p:cNvSpPr>
            <a:spLocks noChangeArrowheads="1"/>
          </p:cNvSpPr>
          <p:nvPr/>
        </p:nvSpPr>
        <p:spPr bwMode="auto">
          <a:xfrm>
            <a:off x="657225" y="1600200"/>
            <a:ext cx="1404938"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6612" name="Oval 52"/>
          <p:cNvSpPr>
            <a:spLocks noChangeArrowheads="1"/>
          </p:cNvSpPr>
          <p:nvPr/>
        </p:nvSpPr>
        <p:spPr bwMode="auto">
          <a:xfrm>
            <a:off x="4237038" y="1654175"/>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9655" name="Text Box 53"/>
          <p:cNvSpPr txBox="1">
            <a:spLocks noChangeArrowheads="1"/>
          </p:cNvSpPr>
          <p:nvPr/>
        </p:nvSpPr>
        <p:spPr bwMode="auto">
          <a:xfrm>
            <a:off x="9431338" y="6867525"/>
            <a:ext cx="184150" cy="366713"/>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9656" name="Text Box 54"/>
          <p:cNvSpPr txBox="1">
            <a:spLocks noChangeArrowheads="1"/>
          </p:cNvSpPr>
          <p:nvPr/>
        </p:nvSpPr>
        <p:spPr bwMode="auto">
          <a:xfrm>
            <a:off x="9264650" y="7410450"/>
            <a:ext cx="296863" cy="255588"/>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63</a:t>
            </a:r>
          </a:p>
        </p:txBody>
      </p:sp>
      <p:sp>
        <p:nvSpPr>
          <p:cNvPr id="69657" name="Text Box 55"/>
          <p:cNvSpPr txBox="1">
            <a:spLocks noChangeArrowheads="1"/>
          </p:cNvSpPr>
          <p:nvPr/>
        </p:nvSpPr>
        <p:spPr bwMode="auto">
          <a:xfrm>
            <a:off x="9567863" y="7345363"/>
            <a:ext cx="280987" cy="371475"/>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800" b="1" smtClean="0">
                <a:solidFill>
                  <a:srgbClr val="FFFFFF"/>
                </a:solidFill>
                <a:effectLst>
                  <a:outerShdw blurRad="38100" dist="38100" dir="2700000" algn="tl">
                    <a:srgbClr val="DDDDDD"/>
                  </a:outerShdw>
                </a:effectLst>
                <a:latin typeface="Kruti Dev 010" charset="0"/>
              </a:rPr>
              <a:t>7</a:t>
            </a:r>
          </a:p>
        </p:txBody>
      </p:sp>
      <p:pic>
        <p:nvPicPr>
          <p:cNvPr id="134168"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66574"/>
                                        </p:tgtEl>
                                        <p:attrNameLst>
                                          <p:attrName>style.visibility</p:attrName>
                                        </p:attrNameLst>
                                      </p:cBhvr>
                                      <p:to>
                                        <p:strVal val="visible"/>
                                      </p:to>
                                    </p:set>
                                    <p:anim calcmode="lin" valueType="num">
                                      <p:cBhvr>
                                        <p:cTn id="7" dur="500" fill="hold"/>
                                        <p:tgtEl>
                                          <p:spTgt spid="66574"/>
                                        </p:tgtEl>
                                        <p:attrNameLst>
                                          <p:attrName>ppt_w</p:attrName>
                                        </p:attrNameLst>
                                      </p:cBhvr>
                                      <p:tavLst>
                                        <p:tav tm="100000">
                                          <p:val>
                                            <p:fltVal val="0"/>
                                          </p:val>
                                        </p:tav>
                                        <p:tav>
                                          <p:val>
                                            <p:strVal val="#ppt_w"/>
                                          </p:val>
                                        </p:tav>
                                      </p:tavLst>
                                    </p:anim>
                                    <p:anim calcmode="lin" valueType="num">
                                      <p:cBhvr>
                                        <p:cTn id="8" dur="500" fill="hold"/>
                                        <p:tgtEl>
                                          <p:spTgt spid="66574"/>
                                        </p:tgtEl>
                                        <p:attrNameLst>
                                          <p:attrName>ppt_h</p:attrName>
                                        </p:attrNameLst>
                                      </p:cBhvr>
                                      <p:tavLst>
                                        <p:tav tm="100000">
                                          <p:val>
                                            <p:fltVal val="0"/>
                                          </p:val>
                                        </p:tav>
                                        <p:tav>
                                          <p:val>
                                            <p:strVal val="#ppt_h"/>
                                          </p:val>
                                        </p:tav>
                                      </p:tavLst>
                                    </p:anim>
                                    <p:anim calcmode="lin" valueType="num">
                                      <p:cBhvr>
                                        <p:cTn id="9" dur="500" fill="hold"/>
                                        <p:tgtEl>
                                          <p:spTgt spid="66574"/>
                                        </p:tgtEl>
                                        <p:attrNameLst>
                                          <p:attrName>ppt_x</p:attrName>
                                        </p:attrNameLst>
                                      </p:cBhvr>
                                      <p:tavLst>
                                        <p:tav tm="100000">
                                          <p:val>
                                            <p:fltVal val="0.5"/>
                                          </p:val>
                                        </p:tav>
                                        <p:tav>
                                          <p:val>
                                            <p:strVal val="#ppt_x"/>
                                          </p:val>
                                        </p:tav>
                                      </p:tavLst>
                                    </p:anim>
                                    <p:anim calcmode="lin" valueType="num">
                                      <p:cBhvr>
                                        <p:cTn id="10" dur="500" fill="hold"/>
                                        <p:tgtEl>
                                          <p:spTgt spid="66574"/>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100000">
                                          <p:val>
                                            <p:fltVal val="0"/>
                                          </p:val>
                                        </p:tav>
                                        <p:tav>
                                          <p:val>
                                            <p:strVal val="#ppt_w"/>
                                          </p:val>
                                        </p:tav>
                                      </p:tavLst>
                                    </p:anim>
                                    <p:anim calcmode="lin" valueType="num">
                                      <p:cBhvr>
                                        <p:cTn id="16" dur="500" fill="hold"/>
                                        <p:tgtEl>
                                          <p:spTgt spid="2"/>
                                        </p:tgtEl>
                                        <p:attrNameLst>
                                          <p:attrName>ppt_h</p:attrName>
                                        </p:attrNameLst>
                                      </p:cBhvr>
                                      <p:tavLst>
                                        <p:tav tm="100000">
                                          <p:val>
                                            <p:fltVal val="0"/>
                                          </p:val>
                                        </p:tav>
                                        <p:tav>
                                          <p:val>
                                            <p:strVal val="#ppt_h"/>
                                          </p:val>
                                        </p:tav>
                                      </p:tavLst>
                                    </p:anim>
                                    <p:anim calcmode="lin" valueType="num">
                                      <p:cBhvr>
                                        <p:cTn id="17" dur="500" fill="hold"/>
                                        <p:tgtEl>
                                          <p:spTgt spid="2"/>
                                        </p:tgtEl>
                                        <p:attrNameLst>
                                          <p:attrName>ppt_x</p:attrName>
                                        </p:attrNameLst>
                                      </p:cBhvr>
                                      <p:tavLst>
                                        <p:tav tm="100000">
                                          <p:val>
                                            <p:fltVal val="0.5"/>
                                          </p:val>
                                        </p:tav>
                                        <p:tav>
                                          <p:val>
                                            <p:strVal val="#ppt_x"/>
                                          </p:val>
                                        </p:tav>
                                      </p:tavLst>
                                    </p:anim>
                                    <p:anim calcmode="lin" valueType="num">
                                      <p:cBhvr>
                                        <p:cTn id="18" dur="500" fill="hold"/>
                                        <p:tgtEl>
                                          <p:spTgt spid="2"/>
                                        </p:tgtEl>
                                        <p:attrNameLst>
                                          <p:attrName>ppt_y</p:attrName>
                                        </p:attrNameLst>
                                      </p:cBhvr>
                                      <p:tavLst>
                                        <p:tav tm="100000">
                                          <p:val>
                                            <p:fltVal val="0.5"/>
                                          </p:val>
                                        </p:tav>
                                        <p:tav>
                                          <p:val>
                                            <p:strVal val="#ppt_y"/>
                                          </p:val>
                                        </p:tav>
                                      </p:tavLst>
                                    </p:anim>
                                  </p:childTnLst>
                                </p:cTn>
                              </p:par>
                            </p:childTnLst>
                          </p:cTn>
                        </p:par>
                        <p:par>
                          <p:cTn id="19" fill="hold" nodeType="afterGroup">
                            <p:stCondLst>
                              <p:cond delay="0"/>
                            </p:stCondLst>
                            <p:childTnLst>
                              <p:par>
                                <p:cTn id="20" presetID="23" presetClass="entr" presetSubtype="528" fill="hold" grpId="0" nodeType="afterEffect">
                                  <p:stCondLst>
                                    <p:cond delay="0"/>
                                  </p:stCondLst>
                                  <p:childTnLst>
                                    <p:set>
                                      <p:cBhvr>
                                        <p:cTn id="21" dur="1" fill="hold">
                                          <p:stCondLst>
                                            <p:cond delay="0"/>
                                          </p:stCondLst>
                                        </p:cTn>
                                        <p:tgtEl>
                                          <p:spTgt spid="66611"/>
                                        </p:tgtEl>
                                        <p:attrNameLst>
                                          <p:attrName>style.visibility</p:attrName>
                                        </p:attrNameLst>
                                      </p:cBhvr>
                                      <p:to>
                                        <p:strVal val="visible"/>
                                      </p:to>
                                    </p:set>
                                    <p:anim calcmode="lin" valueType="num">
                                      <p:cBhvr>
                                        <p:cTn id="22" dur="500" fill="hold"/>
                                        <p:tgtEl>
                                          <p:spTgt spid="66611"/>
                                        </p:tgtEl>
                                        <p:attrNameLst>
                                          <p:attrName>ppt_w</p:attrName>
                                        </p:attrNameLst>
                                      </p:cBhvr>
                                      <p:tavLst>
                                        <p:tav tm="100000">
                                          <p:val>
                                            <p:fltVal val="0"/>
                                          </p:val>
                                        </p:tav>
                                        <p:tav>
                                          <p:val>
                                            <p:strVal val="#ppt_w"/>
                                          </p:val>
                                        </p:tav>
                                      </p:tavLst>
                                    </p:anim>
                                    <p:anim calcmode="lin" valueType="num">
                                      <p:cBhvr>
                                        <p:cTn id="23" dur="500" fill="hold"/>
                                        <p:tgtEl>
                                          <p:spTgt spid="66611"/>
                                        </p:tgtEl>
                                        <p:attrNameLst>
                                          <p:attrName>ppt_h</p:attrName>
                                        </p:attrNameLst>
                                      </p:cBhvr>
                                      <p:tavLst>
                                        <p:tav tm="100000">
                                          <p:val>
                                            <p:fltVal val="0"/>
                                          </p:val>
                                        </p:tav>
                                        <p:tav>
                                          <p:val>
                                            <p:strVal val="#ppt_h"/>
                                          </p:val>
                                        </p:tav>
                                      </p:tavLst>
                                    </p:anim>
                                    <p:anim calcmode="lin" valueType="num">
                                      <p:cBhvr>
                                        <p:cTn id="24" dur="500" fill="hold"/>
                                        <p:tgtEl>
                                          <p:spTgt spid="66611"/>
                                        </p:tgtEl>
                                        <p:attrNameLst>
                                          <p:attrName>ppt_x</p:attrName>
                                        </p:attrNameLst>
                                      </p:cBhvr>
                                      <p:tavLst>
                                        <p:tav tm="100000">
                                          <p:val>
                                            <p:fltVal val="0.5"/>
                                          </p:val>
                                        </p:tav>
                                        <p:tav>
                                          <p:val>
                                            <p:strVal val="#ppt_x"/>
                                          </p:val>
                                        </p:tav>
                                      </p:tavLst>
                                    </p:anim>
                                    <p:anim calcmode="lin" valueType="num">
                                      <p:cBhvr>
                                        <p:cTn id="25" dur="500" fill="hold"/>
                                        <p:tgtEl>
                                          <p:spTgt spid="66611"/>
                                        </p:tgtEl>
                                        <p:attrNameLst>
                                          <p:attrName>ppt_y</p:attrName>
                                        </p:attrNameLst>
                                      </p:cBhvr>
                                      <p:tavLst>
                                        <p:tav tm="100000">
                                          <p:val>
                                            <p:fltVal val="0.5"/>
                                          </p:val>
                                        </p:tav>
                                        <p:tav>
                                          <p:val>
                                            <p:strVal val="#ppt_y"/>
                                          </p:val>
                                        </p:tav>
                                      </p:tavLst>
                                    </p:anim>
                                  </p:childTnLst>
                                </p:cTn>
                              </p:par>
                            </p:childTnLst>
                          </p:cTn>
                        </p:par>
                        <p:par>
                          <p:cTn id="26" fill="hold" nodeType="afterGroup">
                            <p:stCondLst>
                              <p:cond delay="0"/>
                            </p:stCondLst>
                            <p:childTnLst>
                              <p:par>
                                <p:cTn id="27" presetID="23" presetClass="entr" presetSubtype="272" fill="hold" nodeType="afterEffect">
                                  <p:stCondLst>
                                    <p:cond delay="0"/>
                                  </p:stCondLst>
                                  <p:childTnLst>
                                    <p:set>
                                      <p:cBhvr>
                                        <p:cTn id="28" dur="1" fill="hold">
                                          <p:stCondLst>
                                            <p:cond delay="0"/>
                                          </p:stCondLst>
                                        </p:cTn>
                                        <p:tgtEl>
                                          <p:spTgt spid="66571"/>
                                        </p:tgtEl>
                                        <p:attrNameLst>
                                          <p:attrName>style.visibility</p:attrName>
                                        </p:attrNameLst>
                                      </p:cBhvr>
                                      <p:to>
                                        <p:strVal val="visible"/>
                                      </p:to>
                                    </p:set>
                                    <p:anim calcmode="lin" valueType="num">
                                      <p:cBhvr>
                                        <p:cTn id="29" dur="500" fill="hold"/>
                                        <p:tgtEl>
                                          <p:spTgt spid="66571"/>
                                        </p:tgtEl>
                                        <p:attrNameLst>
                                          <p:attrName>ppt_w</p:attrName>
                                        </p:attrNameLst>
                                      </p:cBhvr>
                                      <p:tavLst>
                                        <p:tav tm="100000">
                                          <p:val>
                                            <p:strVal val="2/3*#ppt_w"/>
                                          </p:val>
                                        </p:tav>
                                        <p:tav>
                                          <p:val>
                                            <p:strVal val="#ppt_w"/>
                                          </p:val>
                                        </p:tav>
                                      </p:tavLst>
                                    </p:anim>
                                    <p:anim calcmode="lin" valueType="num">
                                      <p:cBhvr>
                                        <p:cTn id="30" dur="500" fill="hold"/>
                                        <p:tgtEl>
                                          <p:spTgt spid="66571"/>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57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100000">
                                          <p:val>
                                            <p:fltVal val="0"/>
                                          </p:val>
                                        </p:tav>
                                        <p:tav>
                                          <p:val>
                                            <p:strVal val="#ppt_w"/>
                                          </p:val>
                                        </p:tav>
                                      </p:tavLst>
                                    </p:anim>
                                    <p:anim calcmode="lin" valueType="num">
                                      <p:cBhvr>
                                        <p:cTn id="36" dur="500" fill="hold"/>
                                        <p:tgtEl>
                                          <p:spTgt spid="7"/>
                                        </p:tgtEl>
                                        <p:attrNameLst>
                                          <p:attrName>ppt_h</p:attrName>
                                        </p:attrNameLst>
                                      </p:cBhvr>
                                      <p:tavLst>
                                        <p:tav tm="100000">
                                          <p:val>
                                            <p:fltVal val="0"/>
                                          </p:val>
                                        </p:tav>
                                        <p:tav>
                                          <p:val>
                                            <p:strVal val="#ppt_h"/>
                                          </p:val>
                                        </p:tav>
                                      </p:tavLst>
                                    </p:anim>
                                    <p:anim calcmode="lin" valueType="num">
                                      <p:cBhvr>
                                        <p:cTn id="37" dur="500" fill="hold"/>
                                        <p:tgtEl>
                                          <p:spTgt spid="7"/>
                                        </p:tgtEl>
                                        <p:attrNameLst>
                                          <p:attrName>ppt_x</p:attrName>
                                        </p:attrNameLst>
                                      </p:cBhvr>
                                      <p:tavLst>
                                        <p:tav tm="100000">
                                          <p:val>
                                            <p:fltVal val="0.5"/>
                                          </p:val>
                                        </p:tav>
                                        <p:tav>
                                          <p:val>
                                            <p:strVal val="#ppt_x"/>
                                          </p:val>
                                        </p:tav>
                                      </p:tavLst>
                                    </p:anim>
                                    <p:anim calcmode="lin" valueType="num">
                                      <p:cBhvr>
                                        <p:cTn id="38" dur="500" fill="hold"/>
                                        <p:tgtEl>
                                          <p:spTgt spid="7"/>
                                        </p:tgtEl>
                                        <p:attrNameLst>
                                          <p:attrName>ppt_y</p:attrName>
                                        </p:attrNameLst>
                                      </p:cBhvr>
                                      <p:tavLst>
                                        <p:tav tm="100000">
                                          <p:val>
                                            <p:fltVal val="0.5"/>
                                          </p:val>
                                        </p:tav>
                                        <p:tav>
                                          <p:val>
                                            <p:strVal val="#ppt_y"/>
                                          </p:val>
                                        </p:tav>
                                      </p:tavLst>
                                    </p:anim>
                                  </p:childTnLst>
                                </p:cTn>
                              </p:par>
                            </p:childTnLst>
                          </p:cTn>
                        </p:par>
                        <p:par>
                          <p:cTn id="39" fill="hold" nodeType="afterGroup">
                            <p:stCondLst>
                              <p:cond delay="0"/>
                            </p:stCondLst>
                            <p:childTnLst>
                              <p:par>
                                <p:cTn id="40" presetID="23" presetClass="entr" presetSubtype="272" fill="hold" nodeType="afterEffect">
                                  <p:stCondLst>
                                    <p:cond delay="0"/>
                                  </p:stCondLst>
                                  <p:childTnLst>
                                    <p:set>
                                      <p:cBhvr>
                                        <p:cTn id="41" dur="1" fill="hold">
                                          <p:stCondLst>
                                            <p:cond delay="0"/>
                                          </p:stCondLst>
                                        </p:cTn>
                                        <p:tgtEl>
                                          <p:spTgt spid="66567"/>
                                        </p:tgtEl>
                                        <p:attrNameLst>
                                          <p:attrName>style.visibility</p:attrName>
                                        </p:attrNameLst>
                                      </p:cBhvr>
                                      <p:to>
                                        <p:strVal val="visible"/>
                                      </p:to>
                                    </p:set>
                                    <p:anim calcmode="lin" valueType="num">
                                      <p:cBhvr>
                                        <p:cTn id="42" dur="500" fill="hold"/>
                                        <p:tgtEl>
                                          <p:spTgt spid="66567"/>
                                        </p:tgtEl>
                                        <p:attrNameLst>
                                          <p:attrName>ppt_w</p:attrName>
                                        </p:attrNameLst>
                                      </p:cBhvr>
                                      <p:tavLst>
                                        <p:tav tm="100000">
                                          <p:val>
                                            <p:strVal val="2/3*#ppt_w"/>
                                          </p:val>
                                        </p:tav>
                                        <p:tav>
                                          <p:val>
                                            <p:strVal val="#ppt_w"/>
                                          </p:val>
                                        </p:tav>
                                      </p:tavLst>
                                    </p:anim>
                                    <p:anim calcmode="lin" valueType="num">
                                      <p:cBhvr>
                                        <p:cTn id="43" dur="500" fill="hold"/>
                                        <p:tgtEl>
                                          <p:spTgt spid="66567"/>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567"/>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100000">
                                          <p:val>
                                            <p:fltVal val="0"/>
                                          </p:val>
                                        </p:tav>
                                        <p:tav>
                                          <p:val>
                                            <p:strVal val="#ppt_w"/>
                                          </p:val>
                                        </p:tav>
                                      </p:tavLst>
                                    </p:anim>
                                    <p:anim calcmode="lin" valueType="num">
                                      <p:cBhvr>
                                        <p:cTn id="49" dur="500" fill="hold"/>
                                        <p:tgtEl>
                                          <p:spTgt spid="5"/>
                                        </p:tgtEl>
                                        <p:attrNameLst>
                                          <p:attrName>ppt_h</p:attrName>
                                        </p:attrNameLst>
                                      </p:cBhvr>
                                      <p:tavLst>
                                        <p:tav tm="100000">
                                          <p:val>
                                            <p:fltVal val="0"/>
                                          </p:val>
                                        </p:tav>
                                        <p:tav>
                                          <p:val>
                                            <p:strVal val="#ppt_h"/>
                                          </p:val>
                                        </p:tav>
                                      </p:tavLst>
                                    </p:anim>
                                    <p:anim calcmode="lin" valueType="num">
                                      <p:cBhvr>
                                        <p:cTn id="50" dur="500" fill="hold"/>
                                        <p:tgtEl>
                                          <p:spTgt spid="5"/>
                                        </p:tgtEl>
                                        <p:attrNameLst>
                                          <p:attrName>ppt_x</p:attrName>
                                        </p:attrNameLst>
                                      </p:cBhvr>
                                      <p:tavLst>
                                        <p:tav tm="100000">
                                          <p:val>
                                            <p:fltVal val="0.5"/>
                                          </p:val>
                                        </p:tav>
                                        <p:tav>
                                          <p:val>
                                            <p:strVal val="#ppt_x"/>
                                          </p:val>
                                        </p:tav>
                                      </p:tavLst>
                                    </p:anim>
                                    <p:anim calcmode="lin" valueType="num">
                                      <p:cBhvr>
                                        <p:cTn id="51" dur="500" fill="hold"/>
                                        <p:tgtEl>
                                          <p:spTgt spid="5"/>
                                        </p:tgtEl>
                                        <p:attrNameLst>
                                          <p:attrName>ppt_y</p:attrName>
                                        </p:attrNameLst>
                                      </p:cBhvr>
                                      <p:tavLst>
                                        <p:tav tm="100000">
                                          <p:val>
                                            <p:fltVal val="0.5"/>
                                          </p:val>
                                        </p:tav>
                                        <p:tav>
                                          <p:val>
                                            <p:strVal val="#ppt_y"/>
                                          </p:val>
                                        </p:tav>
                                      </p:tavLst>
                                    </p:anim>
                                  </p:childTnLst>
                                </p:cTn>
                              </p:par>
                            </p:childTnLst>
                          </p:cTn>
                        </p:par>
                        <p:par>
                          <p:cTn id="52" fill="hold" nodeType="afterGroup">
                            <p:stCondLst>
                              <p:cond delay="0"/>
                            </p:stCondLst>
                            <p:childTnLst>
                              <p:par>
                                <p:cTn id="53" presetID="23" presetClass="entr" presetSubtype="272" fill="hold" nodeType="afterEffect">
                                  <p:stCondLst>
                                    <p:cond delay="0"/>
                                  </p:stCondLst>
                                  <p:childTnLst>
                                    <p:set>
                                      <p:cBhvr>
                                        <p:cTn id="54" dur="1" fill="hold">
                                          <p:stCondLst>
                                            <p:cond delay="0"/>
                                          </p:stCondLst>
                                        </p:cTn>
                                        <p:tgtEl>
                                          <p:spTgt spid="66566"/>
                                        </p:tgtEl>
                                        <p:attrNameLst>
                                          <p:attrName>style.visibility</p:attrName>
                                        </p:attrNameLst>
                                      </p:cBhvr>
                                      <p:to>
                                        <p:strVal val="visible"/>
                                      </p:to>
                                    </p:set>
                                    <p:anim calcmode="lin" valueType="num">
                                      <p:cBhvr>
                                        <p:cTn id="55" dur="500" fill="hold"/>
                                        <p:tgtEl>
                                          <p:spTgt spid="66566"/>
                                        </p:tgtEl>
                                        <p:attrNameLst>
                                          <p:attrName>ppt_w</p:attrName>
                                        </p:attrNameLst>
                                      </p:cBhvr>
                                      <p:tavLst>
                                        <p:tav tm="100000">
                                          <p:val>
                                            <p:strVal val="2/3*#ppt_w"/>
                                          </p:val>
                                        </p:tav>
                                        <p:tav>
                                          <p:val>
                                            <p:strVal val="#ppt_w"/>
                                          </p:val>
                                        </p:tav>
                                      </p:tavLst>
                                    </p:anim>
                                    <p:anim calcmode="lin" valueType="num">
                                      <p:cBhvr>
                                        <p:cTn id="56" dur="500" fill="hold"/>
                                        <p:tgtEl>
                                          <p:spTgt spid="66566"/>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566"/>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100000">
                                          <p:val>
                                            <p:fltVal val="0"/>
                                          </p:val>
                                        </p:tav>
                                        <p:tav>
                                          <p:val>
                                            <p:strVal val="#ppt_w"/>
                                          </p:val>
                                        </p:tav>
                                      </p:tavLst>
                                    </p:anim>
                                    <p:anim calcmode="lin" valueType="num">
                                      <p:cBhvr>
                                        <p:cTn id="62" dur="500" fill="hold"/>
                                        <p:tgtEl>
                                          <p:spTgt spid="6"/>
                                        </p:tgtEl>
                                        <p:attrNameLst>
                                          <p:attrName>ppt_h</p:attrName>
                                        </p:attrNameLst>
                                      </p:cBhvr>
                                      <p:tavLst>
                                        <p:tav tm="100000">
                                          <p:val>
                                            <p:fltVal val="0"/>
                                          </p:val>
                                        </p:tav>
                                        <p:tav>
                                          <p:val>
                                            <p:strVal val="#ppt_h"/>
                                          </p:val>
                                        </p:tav>
                                      </p:tavLst>
                                    </p:anim>
                                    <p:anim calcmode="lin" valueType="num">
                                      <p:cBhvr>
                                        <p:cTn id="63" dur="500" fill="hold"/>
                                        <p:tgtEl>
                                          <p:spTgt spid="6"/>
                                        </p:tgtEl>
                                        <p:attrNameLst>
                                          <p:attrName>ppt_x</p:attrName>
                                        </p:attrNameLst>
                                      </p:cBhvr>
                                      <p:tavLst>
                                        <p:tav tm="100000">
                                          <p:val>
                                            <p:fltVal val="0.5"/>
                                          </p:val>
                                        </p:tav>
                                        <p:tav>
                                          <p:val>
                                            <p:strVal val="#ppt_x"/>
                                          </p:val>
                                        </p:tav>
                                      </p:tavLst>
                                    </p:anim>
                                    <p:anim calcmode="lin" valueType="num">
                                      <p:cBhvr>
                                        <p:cTn id="64" dur="500" fill="hold"/>
                                        <p:tgtEl>
                                          <p:spTgt spid="6"/>
                                        </p:tgtEl>
                                        <p:attrNameLst>
                                          <p:attrName>ppt_y</p:attrName>
                                        </p:attrNameLst>
                                      </p:cBhvr>
                                      <p:tavLst>
                                        <p:tav tm="100000">
                                          <p:val>
                                            <p:fltVal val="0.5"/>
                                          </p:val>
                                        </p:tav>
                                        <p:tav>
                                          <p:val>
                                            <p:strVal val="#ppt_y"/>
                                          </p:val>
                                        </p:tav>
                                      </p:tavLst>
                                    </p:anim>
                                  </p:childTnLst>
                                </p:cTn>
                              </p:par>
                            </p:childTnLst>
                          </p:cTn>
                        </p:par>
                        <p:par>
                          <p:cTn id="65" fill="hold" nodeType="afterGroup">
                            <p:stCondLst>
                              <p:cond delay="0"/>
                            </p:stCondLst>
                            <p:childTnLst>
                              <p:par>
                                <p:cTn id="66" presetID="23" presetClass="entr" presetSubtype="528" fill="hold" grpId="0" nodeType="afterEffect">
                                  <p:stCondLst>
                                    <p:cond delay="0"/>
                                  </p:stCondLst>
                                  <p:childTnLst>
                                    <p:set>
                                      <p:cBhvr>
                                        <p:cTn id="67" dur="1" fill="hold">
                                          <p:stCondLst>
                                            <p:cond delay="0"/>
                                          </p:stCondLst>
                                        </p:cTn>
                                        <p:tgtEl>
                                          <p:spTgt spid="66612"/>
                                        </p:tgtEl>
                                        <p:attrNameLst>
                                          <p:attrName>style.visibility</p:attrName>
                                        </p:attrNameLst>
                                      </p:cBhvr>
                                      <p:to>
                                        <p:strVal val="visible"/>
                                      </p:to>
                                    </p:set>
                                    <p:anim calcmode="lin" valueType="num">
                                      <p:cBhvr>
                                        <p:cTn id="68" dur="500" fill="hold"/>
                                        <p:tgtEl>
                                          <p:spTgt spid="66612"/>
                                        </p:tgtEl>
                                        <p:attrNameLst>
                                          <p:attrName>ppt_w</p:attrName>
                                        </p:attrNameLst>
                                      </p:cBhvr>
                                      <p:tavLst>
                                        <p:tav tm="100000">
                                          <p:val>
                                            <p:fltVal val="0"/>
                                          </p:val>
                                        </p:tav>
                                        <p:tav>
                                          <p:val>
                                            <p:strVal val="#ppt_w"/>
                                          </p:val>
                                        </p:tav>
                                      </p:tavLst>
                                    </p:anim>
                                    <p:anim calcmode="lin" valueType="num">
                                      <p:cBhvr>
                                        <p:cTn id="69" dur="500" fill="hold"/>
                                        <p:tgtEl>
                                          <p:spTgt spid="66612"/>
                                        </p:tgtEl>
                                        <p:attrNameLst>
                                          <p:attrName>ppt_h</p:attrName>
                                        </p:attrNameLst>
                                      </p:cBhvr>
                                      <p:tavLst>
                                        <p:tav tm="100000">
                                          <p:val>
                                            <p:fltVal val="0"/>
                                          </p:val>
                                        </p:tav>
                                        <p:tav>
                                          <p:val>
                                            <p:strVal val="#ppt_h"/>
                                          </p:val>
                                        </p:tav>
                                      </p:tavLst>
                                    </p:anim>
                                    <p:anim calcmode="lin" valueType="num">
                                      <p:cBhvr>
                                        <p:cTn id="70" dur="500" fill="hold"/>
                                        <p:tgtEl>
                                          <p:spTgt spid="66612"/>
                                        </p:tgtEl>
                                        <p:attrNameLst>
                                          <p:attrName>ppt_x</p:attrName>
                                        </p:attrNameLst>
                                      </p:cBhvr>
                                      <p:tavLst>
                                        <p:tav tm="100000">
                                          <p:val>
                                            <p:fltVal val="0.5"/>
                                          </p:val>
                                        </p:tav>
                                        <p:tav>
                                          <p:val>
                                            <p:strVal val="#ppt_x"/>
                                          </p:val>
                                        </p:tav>
                                      </p:tavLst>
                                    </p:anim>
                                    <p:anim calcmode="lin" valueType="num">
                                      <p:cBhvr>
                                        <p:cTn id="71" dur="500" fill="hold"/>
                                        <p:tgtEl>
                                          <p:spTgt spid="66612"/>
                                        </p:tgtEl>
                                        <p:attrNameLst>
                                          <p:attrName>ppt_y</p:attrName>
                                        </p:attrNameLst>
                                      </p:cBhvr>
                                      <p:tavLst>
                                        <p:tav tm="100000">
                                          <p:val>
                                            <p:fltVal val="0.5"/>
                                          </p:val>
                                        </p:tav>
                                        <p:tav>
                                          <p:val>
                                            <p:strVal val="#ppt_y"/>
                                          </p:val>
                                        </p:tav>
                                      </p:tavLst>
                                    </p:anim>
                                  </p:childTnLst>
                                </p:cTn>
                              </p:par>
                            </p:childTnLst>
                          </p:cTn>
                        </p:par>
                        <p:par>
                          <p:cTn id="72" fill="hold" nodeType="afterGroup">
                            <p:stCondLst>
                              <p:cond delay="0"/>
                            </p:stCondLst>
                            <p:childTnLst>
                              <p:par>
                                <p:cTn id="73" presetID="23" presetClass="entr" presetSubtype="272" fill="hold" nodeType="afterEffect">
                                  <p:stCondLst>
                                    <p:cond delay="0"/>
                                  </p:stCondLst>
                                  <p:childTnLst>
                                    <p:set>
                                      <p:cBhvr>
                                        <p:cTn id="74" dur="1" fill="hold">
                                          <p:stCondLst>
                                            <p:cond delay="0"/>
                                          </p:stCondLst>
                                        </p:cTn>
                                        <p:tgtEl>
                                          <p:spTgt spid="66610"/>
                                        </p:tgtEl>
                                        <p:attrNameLst>
                                          <p:attrName>style.visibility</p:attrName>
                                        </p:attrNameLst>
                                      </p:cBhvr>
                                      <p:to>
                                        <p:strVal val="visible"/>
                                      </p:to>
                                    </p:set>
                                    <p:anim calcmode="lin" valueType="num">
                                      <p:cBhvr>
                                        <p:cTn id="75" dur="500" fill="hold"/>
                                        <p:tgtEl>
                                          <p:spTgt spid="66610"/>
                                        </p:tgtEl>
                                        <p:attrNameLst>
                                          <p:attrName>ppt_w</p:attrName>
                                        </p:attrNameLst>
                                      </p:cBhvr>
                                      <p:tavLst>
                                        <p:tav tm="100000">
                                          <p:val>
                                            <p:strVal val="2/3*#ppt_w"/>
                                          </p:val>
                                        </p:tav>
                                        <p:tav>
                                          <p:val>
                                            <p:strVal val="#ppt_w"/>
                                          </p:val>
                                        </p:tav>
                                      </p:tavLst>
                                    </p:anim>
                                    <p:anim calcmode="lin" valueType="num">
                                      <p:cBhvr>
                                        <p:cTn id="76" dur="500" fill="hold"/>
                                        <p:tgtEl>
                                          <p:spTgt spid="66610"/>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610"/>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100000">
                                          <p:val>
                                            <p:fltVal val="0"/>
                                          </p:val>
                                        </p:tav>
                                        <p:tav>
                                          <p:val>
                                            <p:strVal val="#ppt_w"/>
                                          </p:val>
                                        </p:tav>
                                      </p:tavLst>
                                    </p:anim>
                                    <p:anim calcmode="lin" valueType="num">
                                      <p:cBhvr>
                                        <p:cTn id="82" dur="500" fill="hold"/>
                                        <p:tgtEl>
                                          <p:spTgt spid="3"/>
                                        </p:tgtEl>
                                        <p:attrNameLst>
                                          <p:attrName>ppt_h</p:attrName>
                                        </p:attrNameLst>
                                      </p:cBhvr>
                                      <p:tavLst>
                                        <p:tav tm="100000">
                                          <p:val>
                                            <p:fltVal val="0"/>
                                          </p:val>
                                        </p:tav>
                                        <p:tav>
                                          <p:val>
                                            <p:strVal val="#ppt_h"/>
                                          </p:val>
                                        </p:tav>
                                      </p:tavLst>
                                    </p:anim>
                                    <p:anim calcmode="lin" valueType="num">
                                      <p:cBhvr>
                                        <p:cTn id="83" dur="500" fill="hold"/>
                                        <p:tgtEl>
                                          <p:spTgt spid="3"/>
                                        </p:tgtEl>
                                        <p:attrNameLst>
                                          <p:attrName>ppt_x</p:attrName>
                                        </p:attrNameLst>
                                      </p:cBhvr>
                                      <p:tavLst>
                                        <p:tav tm="100000">
                                          <p:val>
                                            <p:fltVal val="0.5"/>
                                          </p:val>
                                        </p:tav>
                                        <p:tav>
                                          <p:val>
                                            <p:strVal val="#ppt_x"/>
                                          </p:val>
                                        </p:tav>
                                      </p:tavLst>
                                    </p:anim>
                                    <p:anim calcmode="lin" valueType="num">
                                      <p:cBhvr>
                                        <p:cTn id="84" dur="500" fill="hold"/>
                                        <p:tgtEl>
                                          <p:spTgt spid="3"/>
                                        </p:tgtEl>
                                        <p:attrNameLst>
                                          <p:attrName>ppt_y</p:attrName>
                                        </p:attrNameLst>
                                      </p:cBhvr>
                                      <p:tavLst>
                                        <p:tav tm="100000">
                                          <p:val>
                                            <p:fltVal val="0.5"/>
                                          </p:val>
                                        </p:tav>
                                        <p:tav>
                                          <p:val>
                                            <p:strVal val="#ppt_y"/>
                                          </p:val>
                                        </p:tav>
                                      </p:tavLst>
                                    </p:anim>
                                  </p:childTnLst>
                                </p:cTn>
                              </p:par>
                            </p:childTnLst>
                          </p:cTn>
                        </p:par>
                        <p:par>
                          <p:cTn id="85" fill="hold" nodeType="afterGroup">
                            <p:stCondLst>
                              <p:cond delay="0"/>
                            </p:stCondLst>
                            <p:childTnLst>
                              <p:par>
                                <p:cTn id="86" presetID="23" presetClass="entr" presetSubtype="272" fill="hold" nodeType="afterEffect">
                                  <p:stCondLst>
                                    <p:cond delay="0"/>
                                  </p:stCondLst>
                                  <p:childTnLst>
                                    <p:set>
                                      <p:cBhvr>
                                        <p:cTn id="87" dur="1" fill="hold">
                                          <p:stCondLst>
                                            <p:cond delay="0"/>
                                          </p:stCondLst>
                                        </p:cTn>
                                        <p:tgtEl>
                                          <p:spTgt spid="66565"/>
                                        </p:tgtEl>
                                        <p:attrNameLst>
                                          <p:attrName>style.visibility</p:attrName>
                                        </p:attrNameLst>
                                      </p:cBhvr>
                                      <p:to>
                                        <p:strVal val="visible"/>
                                      </p:to>
                                    </p:set>
                                    <p:anim calcmode="lin" valueType="num">
                                      <p:cBhvr>
                                        <p:cTn id="88" dur="500" fill="hold"/>
                                        <p:tgtEl>
                                          <p:spTgt spid="66565"/>
                                        </p:tgtEl>
                                        <p:attrNameLst>
                                          <p:attrName>ppt_w</p:attrName>
                                        </p:attrNameLst>
                                      </p:cBhvr>
                                      <p:tavLst>
                                        <p:tav tm="100000">
                                          <p:val>
                                            <p:strVal val="2/3*#ppt_w"/>
                                          </p:val>
                                        </p:tav>
                                        <p:tav>
                                          <p:val>
                                            <p:strVal val="#ppt_w"/>
                                          </p:val>
                                        </p:tav>
                                      </p:tavLst>
                                    </p:anim>
                                    <p:anim calcmode="lin" valueType="num">
                                      <p:cBhvr>
                                        <p:cTn id="89" dur="500" fill="hold"/>
                                        <p:tgtEl>
                                          <p:spTgt spid="66565"/>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565"/>
                                        </p:tgtEl>
                                        <p:attrNameLst>
                                          <p:attrName>style.visibility</p:attrName>
                                        </p:attrNameLst>
                                      </p:cBhvr>
                                      <p:to>
                                        <p:strVal val="hidden"/>
                                      </p:to>
                                    </p:set>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528"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100000">
                                          <p:val>
                                            <p:fltVal val="0"/>
                                          </p:val>
                                        </p:tav>
                                        <p:tav>
                                          <p:val>
                                            <p:strVal val="#ppt_w"/>
                                          </p:val>
                                        </p:tav>
                                      </p:tavLst>
                                    </p:anim>
                                    <p:anim calcmode="lin" valueType="num">
                                      <p:cBhvr>
                                        <p:cTn id="95" dur="500" fill="hold"/>
                                        <p:tgtEl>
                                          <p:spTgt spid="4"/>
                                        </p:tgtEl>
                                        <p:attrNameLst>
                                          <p:attrName>ppt_h</p:attrName>
                                        </p:attrNameLst>
                                      </p:cBhvr>
                                      <p:tavLst>
                                        <p:tav tm="100000">
                                          <p:val>
                                            <p:fltVal val="0"/>
                                          </p:val>
                                        </p:tav>
                                        <p:tav>
                                          <p:val>
                                            <p:strVal val="#ppt_h"/>
                                          </p:val>
                                        </p:tav>
                                      </p:tavLst>
                                    </p:anim>
                                    <p:anim calcmode="lin" valueType="num">
                                      <p:cBhvr>
                                        <p:cTn id="96" dur="500" fill="hold"/>
                                        <p:tgtEl>
                                          <p:spTgt spid="4"/>
                                        </p:tgtEl>
                                        <p:attrNameLst>
                                          <p:attrName>ppt_x</p:attrName>
                                        </p:attrNameLst>
                                      </p:cBhvr>
                                      <p:tavLst>
                                        <p:tav tm="100000">
                                          <p:val>
                                            <p:fltVal val="0.5"/>
                                          </p:val>
                                        </p:tav>
                                        <p:tav>
                                          <p:val>
                                            <p:strVal val="#ppt_x"/>
                                          </p:val>
                                        </p:tav>
                                      </p:tavLst>
                                    </p:anim>
                                    <p:anim calcmode="lin" valueType="num">
                                      <p:cBhvr>
                                        <p:cTn id="97" dur="500" fill="hold"/>
                                        <p:tgtEl>
                                          <p:spTgt spid="4"/>
                                        </p:tgtEl>
                                        <p:attrNameLst>
                                          <p:attrName>ppt_y</p:attrName>
                                        </p:attrNameLst>
                                      </p:cBhvr>
                                      <p:tavLst>
                                        <p:tav tm="100000">
                                          <p:val>
                                            <p:fltVal val="0.5"/>
                                          </p:val>
                                        </p:tav>
                                        <p:tav>
                                          <p:val>
                                            <p:strVal val="#ppt_y"/>
                                          </p:val>
                                        </p:tav>
                                      </p:tavLst>
                                    </p:anim>
                                  </p:childTnLst>
                                </p:cTn>
                              </p:par>
                            </p:childTnLst>
                          </p:cTn>
                        </p:par>
                        <p:par>
                          <p:cTn id="98" fill="hold" nodeType="afterGroup">
                            <p:stCondLst>
                              <p:cond delay="0"/>
                            </p:stCondLst>
                            <p:childTnLst>
                              <p:par>
                                <p:cTn id="99" presetID="23" presetClass="entr" presetSubtype="272" fill="hold" nodeType="afterEffect">
                                  <p:stCondLst>
                                    <p:cond delay="0"/>
                                  </p:stCondLst>
                                  <p:childTnLst>
                                    <p:set>
                                      <p:cBhvr>
                                        <p:cTn id="100" dur="1" fill="hold">
                                          <p:stCondLst>
                                            <p:cond delay="0"/>
                                          </p:stCondLst>
                                        </p:cTn>
                                        <p:tgtEl>
                                          <p:spTgt spid="66573"/>
                                        </p:tgtEl>
                                        <p:attrNameLst>
                                          <p:attrName>style.visibility</p:attrName>
                                        </p:attrNameLst>
                                      </p:cBhvr>
                                      <p:to>
                                        <p:strVal val="visible"/>
                                      </p:to>
                                    </p:set>
                                    <p:anim calcmode="lin" valueType="num">
                                      <p:cBhvr>
                                        <p:cTn id="101" dur="500" fill="hold"/>
                                        <p:tgtEl>
                                          <p:spTgt spid="66573"/>
                                        </p:tgtEl>
                                        <p:attrNameLst>
                                          <p:attrName>ppt_w</p:attrName>
                                        </p:attrNameLst>
                                      </p:cBhvr>
                                      <p:tavLst>
                                        <p:tav tm="100000">
                                          <p:val>
                                            <p:strVal val="2/3*#ppt_w"/>
                                          </p:val>
                                        </p:tav>
                                        <p:tav>
                                          <p:val>
                                            <p:strVal val="#ppt_w"/>
                                          </p:val>
                                        </p:tav>
                                      </p:tavLst>
                                    </p:anim>
                                    <p:anim calcmode="lin" valueType="num">
                                      <p:cBhvr>
                                        <p:cTn id="102" dur="500" fill="hold"/>
                                        <p:tgtEl>
                                          <p:spTgt spid="66573"/>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6573"/>
                                        </p:tgtEl>
                                        <p:attrNameLst>
                                          <p:attrName>style.visibility</p:attrName>
                                        </p:attrNameLst>
                                      </p:cBhvr>
                                      <p:to>
                                        <p:strVal val="hidden"/>
                                      </p:to>
                                    </p:set>
                                  </p:sub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528" fill="hold" nodeType="click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p:cTn id="107" dur="500" fill="hold"/>
                                        <p:tgtEl>
                                          <p:spTgt spid="8"/>
                                        </p:tgtEl>
                                        <p:attrNameLst>
                                          <p:attrName>ppt_w</p:attrName>
                                        </p:attrNameLst>
                                      </p:cBhvr>
                                      <p:tavLst>
                                        <p:tav tm="100000">
                                          <p:val>
                                            <p:fltVal val="0"/>
                                          </p:val>
                                        </p:tav>
                                        <p:tav>
                                          <p:val>
                                            <p:strVal val="#ppt_w"/>
                                          </p:val>
                                        </p:tav>
                                      </p:tavLst>
                                    </p:anim>
                                    <p:anim calcmode="lin" valueType="num">
                                      <p:cBhvr>
                                        <p:cTn id="108" dur="500" fill="hold"/>
                                        <p:tgtEl>
                                          <p:spTgt spid="8"/>
                                        </p:tgtEl>
                                        <p:attrNameLst>
                                          <p:attrName>ppt_h</p:attrName>
                                        </p:attrNameLst>
                                      </p:cBhvr>
                                      <p:tavLst>
                                        <p:tav tm="100000">
                                          <p:val>
                                            <p:fltVal val="0"/>
                                          </p:val>
                                        </p:tav>
                                        <p:tav>
                                          <p:val>
                                            <p:strVal val="#ppt_h"/>
                                          </p:val>
                                        </p:tav>
                                      </p:tavLst>
                                    </p:anim>
                                    <p:anim calcmode="lin" valueType="num">
                                      <p:cBhvr>
                                        <p:cTn id="109" dur="500" fill="hold"/>
                                        <p:tgtEl>
                                          <p:spTgt spid="8"/>
                                        </p:tgtEl>
                                        <p:attrNameLst>
                                          <p:attrName>ppt_x</p:attrName>
                                        </p:attrNameLst>
                                      </p:cBhvr>
                                      <p:tavLst>
                                        <p:tav tm="100000">
                                          <p:val>
                                            <p:fltVal val="0.5"/>
                                          </p:val>
                                        </p:tav>
                                        <p:tav>
                                          <p:val>
                                            <p:strVal val="#ppt_x"/>
                                          </p:val>
                                        </p:tav>
                                      </p:tavLst>
                                    </p:anim>
                                    <p:anim calcmode="lin" valueType="num">
                                      <p:cBhvr>
                                        <p:cTn id="110" dur="500" fill="hold"/>
                                        <p:tgtEl>
                                          <p:spTgt spid="8"/>
                                        </p:tgtEl>
                                        <p:attrNameLst>
                                          <p:attrName>ppt_y</p:attrName>
                                        </p:attrNameLst>
                                      </p:cBhvr>
                                      <p:tavLst>
                                        <p:tav tm="100000">
                                          <p:val>
                                            <p:fltVal val="0.5"/>
                                          </p:val>
                                        </p:tav>
                                        <p:tav>
                                          <p:val>
                                            <p:strVal val="#ppt_y"/>
                                          </p:val>
                                        </p:tav>
                                      </p:tavLst>
                                    </p:anim>
                                  </p:childTnLst>
                                </p:cTn>
                              </p:par>
                            </p:childTnLst>
                          </p:cTn>
                        </p:par>
                        <p:par>
                          <p:cTn id="111" fill="hold" nodeType="afterGroup">
                            <p:stCondLst>
                              <p:cond delay="0"/>
                            </p:stCondLst>
                            <p:childTnLst>
                              <p:par>
                                <p:cTn id="112" presetID="23" presetClass="entr" presetSubtype="272" fill="hold" nodeType="afterEffect">
                                  <p:stCondLst>
                                    <p:cond delay="0"/>
                                  </p:stCondLst>
                                  <p:childTnLst>
                                    <p:set>
                                      <p:cBhvr>
                                        <p:cTn id="113" dur="1" fill="hold">
                                          <p:stCondLst>
                                            <p:cond delay="0"/>
                                          </p:stCondLst>
                                        </p:cTn>
                                        <p:tgtEl>
                                          <p:spTgt spid="66572"/>
                                        </p:tgtEl>
                                        <p:attrNameLst>
                                          <p:attrName>style.visibility</p:attrName>
                                        </p:attrNameLst>
                                      </p:cBhvr>
                                      <p:to>
                                        <p:strVal val="visible"/>
                                      </p:to>
                                    </p:set>
                                    <p:anim calcmode="lin" valueType="num">
                                      <p:cBhvr>
                                        <p:cTn id="114" dur="500" fill="hold"/>
                                        <p:tgtEl>
                                          <p:spTgt spid="66572"/>
                                        </p:tgtEl>
                                        <p:attrNameLst>
                                          <p:attrName>ppt_w</p:attrName>
                                        </p:attrNameLst>
                                      </p:cBhvr>
                                      <p:tavLst>
                                        <p:tav tm="100000">
                                          <p:val>
                                            <p:strVal val="2/3*#ppt_w"/>
                                          </p:val>
                                        </p:tav>
                                        <p:tav>
                                          <p:val>
                                            <p:strVal val="#ppt_w"/>
                                          </p:val>
                                        </p:tav>
                                      </p:tavLst>
                                    </p:anim>
                                    <p:anim calcmode="lin" valueType="num">
                                      <p:cBhvr>
                                        <p:cTn id="115" dur="500" fill="hold"/>
                                        <p:tgtEl>
                                          <p:spTgt spid="66572"/>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1" grpId="0" animBg="1"/>
      <p:bldP spid="666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58" name="Text Box 74"/>
          <p:cNvSpPr txBox="1">
            <a:spLocks noChangeArrowheads="1"/>
          </p:cNvSpPr>
          <p:nvPr/>
        </p:nvSpPr>
        <p:spPr bwMode="auto">
          <a:xfrm>
            <a:off x="1479550" y="5529263"/>
            <a:ext cx="7054850" cy="206375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2 rheqfFk;ql ƒ%ƒ…</a:t>
            </a:r>
          </a:p>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tks [kjh ckrsa rwus eq&gt;ls lquh gS mudks ml fo'okl vkSj izse ds lkFk tks elhg ;h'kq esa gS] viuk vkn'kZ cukdj j[kA</a:t>
            </a:r>
          </a:p>
        </p:txBody>
      </p:sp>
      <p:sp>
        <p:nvSpPr>
          <p:cNvPr id="67659" name="Text Box 75"/>
          <p:cNvSpPr txBox="1">
            <a:spLocks noChangeArrowheads="1"/>
          </p:cNvSpPr>
          <p:nvPr/>
        </p:nvSpPr>
        <p:spPr bwMode="auto">
          <a:xfrm>
            <a:off x="225425" y="5529263"/>
            <a:ext cx="9690100" cy="206375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5613">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cs typeface="ＭＳ Ｐゴシック" charset="0"/>
              </a:defRPr>
            </a:lvl1pPr>
            <a:lvl2pPr marL="742950" indent="-285750" defTabSz="455613">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2pPr>
            <a:lvl3pPr marL="1143000" indent="-228600" defTabSz="455613">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3pPr>
            <a:lvl4pPr marL="1600200" indent="-228600" defTabSz="455613">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4pPr>
            <a:lvl5pPr marL="2057400" indent="-228600" defTabSz="455613">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charset="0"/>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charset="0"/>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charset="0"/>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charset="0"/>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ea typeface="MS Gothic" charset="0"/>
                <a:cs typeface="MS Gothic" charset="0"/>
              </a:rPr>
              <a:t>rhrql „%ƒ&amp;„</a:t>
            </a:r>
          </a:p>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ea typeface="MS Gothic" charset="0"/>
                <a:cs typeface="MS Gothic" charset="0"/>
              </a:rPr>
              <a:t>ij rw ,slh ckrsa dgk dj] tks [kjs mins'k ds ;ksX; gSaA vFkkZr cw&lt;s iq:"k] lpsr vkSj xaHkhj vkSj la;eh gks] vkSj mudk fo'okl vkSj izse vkSj /khjt iDdk gksA </a:t>
            </a:r>
          </a:p>
        </p:txBody>
      </p:sp>
      <p:sp>
        <p:nvSpPr>
          <p:cNvPr id="67660" name="Text Box 76"/>
          <p:cNvSpPr txBox="1">
            <a:spLocks noChangeArrowheads="1"/>
          </p:cNvSpPr>
          <p:nvPr/>
        </p:nvSpPr>
        <p:spPr bwMode="auto">
          <a:xfrm>
            <a:off x="633413" y="5314950"/>
            <a:ext cx="8474075" cy="187960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1 fFkLlyquhfd;ks ƒ%ƒŒ</a:t>
            </a:r>
            <a:r>
              <a:rPr lang="en-GB" sz="2800" b="1" smtClean="0">
                <a:solidFill>
                  <a:srgbClr val="FFFFFF"/>
                </a:solidFill>
                <a:effectLst>
                  <a:outerShdw blurRad="38100" dist="38100" dir="2700000" algn="tl">
                    <a:srgbClr val="000000"/>
                  </a:outerShdw>
                </a:effectLst>
                <a:latin typeface="Kruti Dev 010" charset="0"/>
              </a:rPr>
              <a:t>                              </a:t>
            </a:r>
          </a:p>
          <a:p>
            <a:pPr algn="ctr">
              <a:lnSpc>
                <a:spcPct val="100000"/>
              </a:lnSpc>
              <a:buClr>
                <a:srgbClr val="FFFFFF"/>
              </a:buClr>
              <a:defRPr/>
            </a:pPr>
            <a:r>
              <a:rPr lang="en-GB" sz="2800" b="1" smtClean="0">
                <a:solidFill>
                  <a:srgbClr val="FFFFFF"/>
                </a:solidFill>
                <a:effectLst>
                  <a:outerShdw blurRad="38100" dist="38100" dir="2700000" algn="tl">
                    <a:srgbClr val="000000"/>
                  </a:outerShdw>
                </a:effectLst>
                <a:latin typeface="Kruti Dev 010" charset="0"/>
              </a:rPr>
              <a:t>^^vkSj mlds iq= ds LoxZ ij ls vkus dh ckV tksgrs jgks ftls mlus ejs gqvksa esa ls ftyk;k] vFkkZr ;h'kq dh] tks gesa vkus okys izdksi ls cpkrk gS**</a:t>
            </a:r>
          </a:p>
        </p:txBody>
      </p:sp>
      <p:sp>
        <p:nvSpPr>
          <p:cNvPr id="67661" name="Text Box 77"/>
          <p:cNvSpPr txBox="1">
            <a:spLocks noChangeArrowheads="1"/>
          </p:cNvSpPr>
          <p:nvPr/>
        </p:nvSpPr>
        <p:spPr bwMode="auto">
          <a:xfrm>
            <a:off x="0" y="5314950"/>
            <a:ext cx="10058400"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2 fFkLlyquhfd;ksa ƒ%ˆ</a:t>
            </a:r>
            <a:r>
              <a:rPr lang="en-GB" sz="2800" b="1" smtClean="0">
                <a:solidFill>
                  <a:srgbClr val="FFFFFF"/>
                </a:solidFill>
                <a:effectLst>
                  <a:outerShdw blurRad="38100" dist="38100" dir="2700000" algn="tl">
                    <a:srgbClr val="000000"/>
                  </a:outerShdw>
                </a:effectLst>
                <a:latin typeface="Kruti Dev 010" charset="0"/>
              </a:rPr>
              <a:t>                              </a:t>
            </a:r>
          </a:p>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^^vkSj rqe cMs Dys'k esa ifo= vkRek ds vkuan ds lkFk opu dks ekudj gekjh vkSj izHkq dh lh pky pyus yxsA**</a:t>
            </a:r>
          </a:p>
        </p:txBody>
      </p:sp>
      <p:sp>
        <p:nvSpPr>
          <p:cNvPr id="67662" name="Text Box 78"/>
          <p:cNvSpPr txBox="1">
            <a:spLocks noChangeArrowheads="1"/>
          </p:cNvSpPr>
          <p:nvPr/>
        </p:nvSpPr>
        <p:spPr bwMode="auto">
          <a:xfrm>
            <a:off x="1631950" y="5314950"/>
            <a:ext cx="6511925" cy="206375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ƒ rheqfFk;ql „%Š</a:t>
            </a:r>
          </a:p>
          <a:p>
            <a:pPr algn="ctr">
              <a:lnSpc>
                <a:spcPct val="100000"/>
              </a:lnSpc>
              <a:buClr>
                <a:srgbClr val="FFFFFF"/>
              </a:buClr>
              <a:defRPr/>
            </a:pPr>
            <a:r>
              <a:rPr lang="en-GB" sz="3200" b="1" smtClean="0">
                <a:solidFill>
                  <a:srgbClr val="FFFFFF"/>
                </a:solidFill>
                <a:effectLst>
                  <a:outerShdw blurRad="38100" dist="38100" dir="2700000" algn="tl">
                    <a:srgbClr val="000000"/>
                  </a:outerShdw>
                </a:effectLst>
                <a:latin typeface="Kruti Dev 010" charset="0"/>
              </a:rPr>
              <a:t>lks eSa pkgrk gwa] fd gj txg iq:"k fcuk Øks/k vkSj fookn ds ifo= gkFkksa dks mBkdj izkFkZuk fd;k djsaA</a:t>
            </a:r>
          </a:p>
        </p:txBody>
      </p:sp>
      <p:sp>
        <p:nvSpPr>
          <p:cNvPr id="67663" name="Text Box 79"/>
          <p:cNvSpPr txBox="1">
            <a:spLocks noChangeArrowheads="1"/>
          </p:cNvSpPr>
          <p:nvPr/>
        </p:nvSpPr>
        <p:spPr bwMode="auto">
          <a:xfrm>
            <a:off x="311150" y="5322582"/>
            <a:ext cx="9494838" cy="206408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16" tIns="46699" rIns="89816" bIns="46699">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2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fQyseksu</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 </a:t>
            </a:r>
            <a:r>
              <a:rPr lang="en-GB" sz="32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ƒ%</a:t>
            </a:r>
            <a:r>
              <a:rPr lang="en-GB" sz="3200" b="1" dirty="0" err="1">
                <a:ln>
                  <a:solidFill>
                    <a:schemeClr val="bg1"/>
                  </a:solidFill>
                </a:ln>
                <a:solidFill>
                  <a:srgbClr val="FFFFFF"/>
                </a:solidFill>
                <a:effectLst>
                  <a:outerShdw blurRad="38100" dist="38100" dir="2700000" algn="tl">
                    <a:srgbClr val="000000">
                      <a:alpha val="43137"/>
                    </a:srgbClr>
                  </a:outerShdw>
                </a:effectLst>
                <a:latin typeface="Kruti Dev 010"/>
                <a:ea typeface="MS Gothic" pitchFamily="49" charset="-128"/>
                <a:cs typeface="+mn-cs"/>
              </a:rPr>
              <a:t>ƒ</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a:ea typeface="MS Gothic" pitchFamily="49" charset="-128"/>
                <a:cs typeface="+mn-cs"/>
              </a:rPr>
              <a:t>‰</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&amp;</a:t>
            </a:r>
            <a:r>
              <a:rPr lang="en-GB" sz="3200" b="1" dirty="0" err="1">
                <a:ln>
                  <a:solidFill>
                    <a:schemeClr val="bg1"/>
                  </a:solidFill>
                </a:ln>
                <a:solidFill>
                  <a:srgbClr val="FFFFFF"/>
                </a:solidFill>
                <a:effectLst>
                  <a:outerShdw blurRad="38100" dist="38100" dir="2700000" algn="tl">
                    <a:srgbClr val="000000">
                      <a:alpha val="43137"/>
                    </a:srgbClr>
                  </a:outerShdw>
                </a:effectLst>
                <a:latin typeface="Kruti Dev 010"/>
                <a:ea typeface="MS Gothic" pitchFamily="49" charset="-128"/>
                <a:cs typeface="+mn-cs"/>
              </a:rPr>
              <a:t>ƒŠ</a:t>
            </a:r>
            <a:endPar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endParaRPr>
          </a:p>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MS Gothic" pitchFamily="49" charset="-128"/>
                <a:cs typeface="+mn-cs"/>
              </a:rPr>
              <a:t>lks ;fn rw eq&gt;s lgHkkxh le&gt;rk gS rks mls bl izdkj xzg.k dj tSls eq&gt;s vkSj ;fn mlus rsjh dqN gkfu dh gS] ;k ml ij rsjk dqN vkrk gS] rks esjs uke ij fy[k ysA </a:t>
            </a:r>
          </a:p>
        </p:txBody>
      </p:sp>
      <p:grpSp>
        <p:nvGrpSpPr>
          <p:cNvPr id="136199" name="Group 1"/>
          <p:cNvGrpSpPr>
            <a:grpSpLocks/>
          </p:cNvGrpSpPr>
          <p:nvPr/>
        </p:nvGrpSpPr>
        <p:grpSpPr bwMode="auto">
          <a:xfrm>
            <a:off x="835025" y="3319463"/>
            <a:ext cx="8378825" cy="2082800"/>
            <a:chOff x="526" y="2091"/>
            <a:chExt cx="5278" cy="1312"/>
          </a:xfrm>
        </p:grpSpPr>
        <p:sp>
          <p:nvSpPr>
            <p:cNvPr id="67586" name="Line 2"/>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7587" name="Line 3"/>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7588" name="Line 4"/>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grpSp>
      <p:sp>
        <p:nvSpPr>
          <p:cNvPr id="70665" name="Rectangle 5"/>
          <p:cNvSpPr>
            <a:spLocks noChangeArrowheads="1"/>
          </p:cNvSpPr>
          <p:nvPr/>
        </p:nvSpPr>
        <p:spPr bwMode="auto">
          <a:xfrm>
            <a:off x="169863" y="7450138"/>
            <a:ext cx="1454150" cy="225425"/>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666" name="Line 6"/>
          <p:cNvSpPr>
            <a:spLocks noChangeShapeType="1"/>
          </p:cNvSpPr>
          <p:nvPr/>
        </p:nvSpPr>
        <p:spPr bwMode="auto">
          <a:xfrm>
            <a:off x="3143250" y="533400"/>
            <a:ext cx="6381750" cy="1588"/>
          </a:xfrm>
          <a:prstGeom prst="line">
            <a:avLst/>
          </a:prstGeom>
          <a:noFill/>
          <a:ln w="9525">
            <a:noFill/>
            <a:round/>
            <a:headEnd/>
            <a:tailEnd/>
          </a:ln>
        </p:spPr>
        <p:txBody>
          <a:bodyPr lIns="91255" tIns="45626" rIns="91255" bIns="45626"/>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667" name="Text Box 7"/>
          <p:cNvSpPr txBox="1">
            <a:spLocks noChangeArrowheads="1"/>
          </p:cNvSpPr>
          <p:nvPr/>
        </p:nvSpPr>
        <p:spPr bwMode="auto">
          <a:xfrm>
            <a:off x="9698038" y="1588"/>
            <a:ext cx="298450" cy="463550"/>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defRPr/>
            </a:pPr>
            <a:r>
              <a:rPr lang="en-GB" sz="2400" smtClean="0">
                <a:solidFill>
                  <a:srgbClr val="FFFF00"/>
                </a:solidFill>
                <a:effectLst>
                  <a:outerShdw blurRad="38100" dist="38100" dir="2700000" algn="tl">
                    <a:srgbClr val="DDDDDD"/>
                  </a:outerShdw>
                </a:effectLst>
                <a:latin typeface="Kruti Dev 010" charset="0"/>
              </a:rPr>
              <a:t> </a:t>
            </a:r>
          </a:p>
        </p:txBody>
      </p:sp>
      <p:grpSp>
        <p:nvGrpSpPr>
          <p:cNvPr id="136203" name="Group 8"/>
          <p:cNvGrpSpPr>
            <a:grpSpLocks/>
          </p:cNvGrpSpPr>
          <p:nvPr/>
        </p:nvGrpSpPr>
        <p:grpSpPr bwMode="auto">
          <a:xfrm>
            <a:off x="654050" y="1349375"/>
            <a:ext cx="1431925" cy="1944688"/>
            <a:chOff x="412" y="850"/>
            <a:chExt cx="902" cy="1225"/>
          </a:xfrm>
        </p:grpSpPr>
        <p:sp>
          <p:nvSpPr>
            <p:cNvPr id="67593" name="AutoShape 9"/>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42" name="Text Box 10"/>
            <p:cNvSpPr txBox="1">
              <a:spLocks noChangeArrowheads="1"/>
            </p:cNvSpPr>
            <p:nvPr/>
          </p:nvSpPr>
          <p:spPr bwMode="auto">
            <a:xfrm>
              <a:off x="470" y="873"/>
              <a:ext cx="789" cy="234"/>
            </a:xfrm>
            <a:prstGeom prst="rect">
              <a:avLst/>
            </a:prstGeom>
            <a:noFill/>
            <a:ln w="9525">
              <a:noFill/>
              <a:round/>
              <a:headEnd/>
              <a:tailEnd/>
            </a:ln>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750"/>
                </a:spcBef>
                <a:buClr>
                  <a:srgbClr val="FFFF00"/>
                </a:buClr>
                <a:defRPr/>
              </a:pPr>
              <a:r>
                <a:rPr lang="en-GB" sz="1800" b="1" smtClean="0">
                  <a:solidFill>
                    <a:srgbClr val="FFFF00"/>
                  </a:solidFill>
                  <a:effectLst>
                    <a:outerShdw blurRad="38100" dist="38100" dir="2700000" algn="tl">
                      <a:srgbClr val="DDDDDD"/>
                    </a:outerShdw>
                  </a:effectLst>
                  <a:latin typeface="Kruti Dev 010" charset="0"/>
                </a:rPr>
                <a:t>jksfe;ks</a:t>
              </a:r>
            </a:p>
          </p:txBody>
        </p:sp>
        <p:sp>
          <p:nvSpPr>
            <p:cNvPr id="70743" name="Text Box 11"/>
            <p:cNvSpPr txBox="1">
              <a:spLocks noChangeArrowheads="1"/>
            </p:cNvSpPr>
            <p:nvPr/>
          </p:nvSpPr>
          <p:spPr bwMode="auto">
            <a:xfrm>
              <a:off x="537" y="1047"/>
              <a:ext cx="635"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fo'okl</a:t>
              </a:r>
              <a:r>
                <a:rPr lang="en-GB" sz="2000" b="1" dirty="0">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}kjk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U;k;</a:t>
              </a:r>
              <a:endParaRPr lang="en-GB"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44" name="Text Box 12"/>
            <p:cNvSpPr txBox="1">
              <a:spLocks noChangeArrowheads="1"/>
            </p:cNvSpPr>
            <p:nvPr/>
          </p:nvSpPr>
          <p:spPr bwMode="auto">
            <a:xfrm>
              <a:off x="412" y="1783"/>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1%17</a:t>
              </a:r>
            </a:p>
          </p:txBody>
        </p:sp>
      </p:grpSp>
      <p:grpSp>
        <p:nvGrpSpPr>
          <p:cNvPr id="136204" name="Group 13"/>
          <p:cNvGrpSpPr>
            <a:grpSpLocks/>
          </p:cNvGrpSpPr>
          <p:nvPr/>
        </p:nvGrpSpPr>
        <p:grpSpPr bwMode="auto">
          <a:xfrm>
            <a:off x="5497513" y="1362075"/>
            <a:ext cx="1431925" cy="1922463"/>
            <a:chOff x="3463" y="858"/>
            <a:chExt cx="902" cy="1211"/>
          </a:xfrm>
        </p:grpSpPr>
        <p:sp>
          <p:nvSpPr>
            <p:cNvPr id="67598" name="AutoShape 14"/>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38" name="Text Box 15"/>
            <p:cNvSpPr txBox="1">
              <a:spLocks noChangeArrowheads="1"/>
            </p:cNvSpPr>
            <p:nvPr/>
          </p:nvSpPr>
          <p:spPr bwMode="auto">
            <a:xfrm>
              <a:off x="3510" y="877"/>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bfQfl;ksa</a:t>
              </a:r>
            </a:p>
          </p:txBody>
        </p:sp>
        <p:sp>
          <p:nvSpPr>
            <p:cNvPr id="70739" name="Text Box 16"/>
            <p:cNvSpPr txBox="1">
              <a:spLocks noChangeArrowheads="1"/>
            </p:cNvSpPr>
            <p:nvPr/>
          </p:nvSpPr>
          <p:spPr bwMode="auto">
            <a:xfrm>
              <a:off x="3506" y="1053"/>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fo'oklh dh fLFkfr vkSj pky</a:t>
              </a:r>
            </a:p>
          </p:txBody>
        </p:sp>
        <p:sp>
          <p:nvSpPr>
            <p:cNvPr id="70740" name="Text Box 17"/>
            <p:cNvSpPr txBox="1">
              <a:spLocks noChangeArrowheads="1"/>
            </p:cNvSpPr>
            <p:nvPr/>
          </p:nvSpPr>
          <p:spPr bwMode="auto">
            <a:xfrm>
              <a:off x="3463" y="1777"/>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36205" name="Group 18"/>
          <p:cNvGrpSpPr>
            <a:grpSpLocks/>
          </p:cNvGrpSpPr>
          <p:nvPr/>
        </p:nvGrpSpPr>
        <p:grpSpPr bwMode="auto">
          <a:xfrm>
            <a:off x="6756400" y="1354138"/>
            <a:ext cx="1431925" cy="1935162"/>
            <a:chOff x="4256" y="853"/>
            <a:chExt cx="902" cy="1219"/>
          </a:xfrm>
        </p:grpSpPr>
        <p:sp>
          <p:nvSpPr>
            <p:cNvPr id="67603" name="AutoShape 19"/>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34" name="Text Box 20"/>
            <p:cNvSpPr txBox="1">
              <a:spLocks noChangeArrowheads="1"/>
            </p:cNvSpPr>
            <p:nvPr/>
          </p:nvSpPr>
          <p:spPr bwMode="auto">
            <a:xfrm>
              <a:off x="4287" y="870"/>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fQfyfIi;ksa</a:t>
              </a:r>
            </a:p>
          </p:txBody>
        </p:sp>
        <p:sp>
          <p:nvSpPr>
            <p:cNvPr id="70735" name="Text Box 21"/>
            <p:cNvSpPr txBox="1">
              <a:spLocks noChangeArrowheads="1"/>
            </p:cNvSpPr>
            <p:nvPr/>
          </p:nvSpPr>
          <p:spPr bwMode="auto">
            <a:xfrm>
              <a:off x="4338" y="1053"/>
              <a:ext cx="644" cy="83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;h'kq elhg gekjk vkuan gS</a:t>
              </a:r>
            </a:p>
          </p:txBody>
        </p:sp>
        <p:sp>
          <p:nvSpPr>
            <p:cNvPr id="70736" name="Text Box 22"/>
            <p:cNvSpPr txBox="1">
              <a:spLocks noChangeArrowheads="1"/>
            </p:cNvSpPr>
            <p:nvPr/>
          </p:nvSpPr>
          <p:spPr bwMode="auto">
            <a:xfrm>
              <a:off x="4256" y="1780"/>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36206" name="Group 23"/>
          <p:cNvGrpSpPr>
            <a:grpSpLocks/>
          </p:cNvGrpSpPr>
          <p:nvPr/>
        </p:nvGrpSpPr>
        <p:grpSpPr bwMode="auto">
          <a:xfrm>
            <a:off x="3049588" y="1354138"/>
            <a:ext cx="1431925" cy="1935162"/>
            <a:chOff x="1921" y="853"/>
            <a:chExt cx="902" cy="1219"/>
          </a:xfrm>
        </p:grpSpPr>
        <p:sp>
          <p:nvSpPr>
            <p:cNvPr id="67608" name="AutoShape 24"/>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30" name="Text Box 25"/>
            <p:cNvSpPr txBox="1">
              <a:spLocks noChangeArrowheads="1"/>
            </p:cNvSpPr>
            <p:nvPr/>
          </p:nvSpPr>
          <p:spPr bwMode="auto">
            <a:xfrm>
              <a:off x="1980" y="884"/>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dq:afFk;ksa</a:t>
              </a:r>
            </a:p>
          </p:txBody>
        </p:sp>
        <p:sp>
          <p:nvSpPr>
            <p:cNvPr id="70731" name="Text Box 26"/>
            <p:cNvSpPr txBox="1">
              <a:spLocks noChangeArrowheads="1"/>
            </p:cNvSpPr>
            <p:nvPr/>
          </p:nvSpPr>
          <p:spPr bwMode="auto">
            <a:xfrm>
              <a:off x="1984" y="1052"/>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ikSyql dh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Bksl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izsfjrkbZ</a:t>
              </a:r>
              <a:endPar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32" name="Text Box 27"/>
            <p:cNvSpPr txBox="1">
              <a:spLocks noChangeArrowheads="1"/>
            </p:cNvSpPr>
            <p:nvPr/>
          </p:nvSpPr>
          <p:spPr bwMode="auto">
            <a:xfrm>
              <a:off x="1921" y="1780"/>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36207" name="Group 28"/>
          <p:cNvGrpSpPr>
            <a:grpSpLocks/>
          </p:cNvGrpSpPr>
          <p:nvPr/>
        </p:nvGrpSpPr>
        <p:grpSpPr bwMode="auto">
          <a:xfrm>
            <a:off x="4295775" y="1352550"/>
            <a:ext cx="1431925" cy="1931988"/>
            <a:chOff x="2706" y="852"/>
            <a:chExt cx="902" cy="1217"/>
          </a:xfrm>
        </p:grpSpPr>
        <p:sp>
          <p:nvSpPr>
            <p:cNvPr id="67613" name="AutoShape 29"/>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26" name="Text Box 30"/>
            <p:cNvSpPr txBox="1">
              <a:spLocks noChangeArrowheads="1"/>
            </p:cNvSpPr>
            <p:nvPr/>
          </p:nvSpPr>
          <p:spPr bwMode="auto">
            <a:xfrm>
              <a:off x="2757" y="877"/>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xykfr;ks</a:t>
              </a:r>
            </a:p>
          </p:txBody>
        </p:sp>
        <p:sp>
          <p:nvSpPr>
            <p:cNvPr id="70727" name="Text Box 31"/>
            <p:cNvSpPr txBox="1">
              <a:spLocks noChangeArrowheads="1"/>
            </p:cNvSpPr>
            <p:nvPr/>
          </p:nvSpPr>
          <p:spPr bwMode="auto">
            <a:xfrm>
              <a:off x="2805" y="1048"/>
              <a:ext cx="681"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vuqxzg</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dh</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lkeFkZ</a:t>
              </a:r>
              <a:endParaRPr lang="en-GB"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28" name="Text Box 32"/>
            <p:cNvSpPr txBox="1">
              <a:spLocks noChangeArrowheads="1"/>
            </p:cNvSpPr>
            <p:nvPr/>
          </p:nvSpPr>
          <p:spPr bwMode="auto">
            <a:xfrm>
              <a:off x="2706" y="1777"/>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36208" name="Group 33"/>
          <p:cNvGrpSpPr>
            <a:grpSpLocks/>
          </p:cNvGrpSpPr>
          <p:nvPr/>
        </p:nvGrpSpPr>
        <p:grpSpPr bwMode="auto">
          <a:xfrm>
            <a:off x="1914525" y="1385888"/>
            <a:ext cx="1260475" cy="1397000"/>
            <a:chOff x="1206" y="856"/>
            <a:chExt cx="794" cy="880"/>
          </a:xfrm>
        </p:grpSpPr>
        <p:sp>
          <p:nvSpPr>
            <p:cNvPr id="67618" name="AutoShape 34"/>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22" name="Text Box 35"/>
            <p:cNvSpPr txBox="1">
              <a:spLocks noChangeArrowheads="1"/>
            </p:cNvSpPr>
            <p:nvPr/>
          </p:nvSpPr>
          <p:spPr bwMode="auto">
            <a:xfrm>
              <a:off x="1206" y="877"/>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 </a:t>
              </a:r>
              <a:r>
                <a:rPr lang="en-GB" sz="18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dq:afFk;ksa</a:t>
              </a:r>
              <a:endPar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23" name="Text Box 36"/>
            <p:cNvSpPr txBox="1">
              <a:spLocks noChangeArrowheads="1"/>
            </p:cNvSpPr>
            <p:nvPr/>
          </p:nvSpPr>
          <p:spPr bwMode="auto">
            <a:xfrm>
              <a:off x="1211" y="1070"/>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dyhfl;k esa elhgh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vkpj.k</a:t>
              </a:r>
            </a:p>
          </p:txBody>
        </p:sp>
      </p:grpSp>
      <p:grpSp>
        <p:nvGrpSpPr>
          <p:cNvPr id="136209" name="Group 38"/>
          <p:cNvGrpSpPr>
            <a:grpSpLocks/>
          </p:cNvGrpSpPr>
          <p:nvPr/>
        </p:nvGrpSpPr>
        <p:grpSpPr bwMode="auto">
          <a:xfrm>
            <a:off x="7947025" y="1366838"/>
            <a:ext cx="1431925" cy="1920875"/>
            <a:chOff x="5006" y="861"/>
            <a:chExt cx="902" cy="1210"/>
          </a:xfrm>
        </p:grpSpPr>
        <p:sp>
          <p:nvSpPr>
            <p:cNvPr id="67623" name="AutoShape 39"/>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18" name="Text Box 40"/>
            <p:cNvSpPr txBox="1">
              <a:spLocks noChangeArrowheads="1"/>
            </p:cNvSpPr>
            <p:nvPr/>
          </p:nvSpPr>
          <p:spPr bwMode="auto">
            <a:xfrm>
              <a:off x="5064" y="877"/>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dqyqfLl;ksa</a:t>
              </a:r>
            </a:p>
          </p:txBody>
        </p:sp>
        <p:sp>
          <p:nvSpPr>
            <p:cNvPr id="70719" name="Text Box 41"/>
            <p:cNvSpPr txBox="1">
              <a:spLocks noChangeArrowheads="1"/>
            </p:cNvSpPr>
            <p:nvPr/>
          </p:nvSpPr>
          <p:spPr bwMode="auto">
            <a:xfrm>
              <a:off x="5053" y="1057"/>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;h'kq elhg iw.krZ% i;kZIr gS</a:t>
              </a:r>
            </a:p>
          </p:txBody>
        </p:sp>
        <p:sp>
          <p:nvSpPr>
            <p:cNvPr id="70720" name="Text Box 42"/>
            <p:cNvSpPr txBox="1">
              <a:spLocks noChangeArrowheads="1"/>
            </p:cNvSpPr>
            <p:nvPr/>
          </p:nvSpPr>
          <p:spPr bwMode="auto">
            <a:xfrm>
              <a:off x="5006" y="1779"/>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ƒŒ</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0" name="Group 43"/>
          <p:cNvGrpSpPr>
            <a:grpSpLocks/>
          </p:cNvGrpSpPr>
          <p:nvPr/>
        </p:nvGrpSpPr>
        <p:grpSpPr bwMode="auto">
          <a:xfrm>
            <a:off x="631825" y="3497263"/>
            <a:ext cx="1431925" cy="1922462"/>
            <a:chOff x="398" y="2203"/>
            <a:chExt cx="902" cy="1211"/>
          </a:xfrm>
        </p:grpSpPr>
        <p:sp>
          <p:nvSpPr>
            <p:cNvPr id="67628" name="AutoShape 44"/>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14" name="Text Box 45"/>
            <p:cNvSpPr txBox="1">
              <a:spLocks noChangeArrowheads="1"/>
            </p:cNvSpPr>
            <p:nvPr/>
          </p:nvSpPr>
          <p:spPr bwMode="auto">
            <a:xfrm>
              <a:off x="459" y="2228"/>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 </a:t>
              </a:r>
              <a:r>
                <a:rPr lang="en-GB" sz="18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fFkLl</a:t>
              </a:r>
              <a:endPar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15" name="Text Box 46"/>
            <p:cNvSpPr txBox="1">
              <a:spLocks noChangeArrowheads="1"/>
            </p:cNvSpPr>
            <p:nvPr/>
          </p:nvSpPr>
          <p:spPr bwMode="auto">
            <a:xfrm>
              <a:off x="464" y="2473"/>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yquhfd;ksa vafre fnuksa dh ?kVuk;sa</a:t>
              </a:r>
            </a:p>
          </p:txBody>
        </p:sp>
        <p:sp>
          <p:nvSpPr>
            <p:cNvPr id="70716" name="Text Box 47"/>
            <p:cNvSpPr txBox="1">
              <a:spLocks noChangeArrowheads="1"/>
            </p:cNvSpPr>
            <p:nvPr/>
          </p:nvSpPr>
          <p:spPr bwMode="auto">
            <a:xfrm>
              <a:off x="398" y="3122"/>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ƒŒ</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1" name="Group 48"/>
          <p:cNvGrpSpPr>
            <a:grpSpLocks/>
          </p:cNvGrpSpPr>
          <p:nvPr/>
        </p:nvGrpSpPr>
        <p:grpSpPr bwMode="auto">
          <a:xfrm>
            <a:off x="1824038" y="3506788"/>
            <a:ext cx="1431925" cy="1916112"/>
            <a:chOff x="1149" y="2209"/>
            <a:chExt cx="902" cy="1207"/>
          </a:xfrm>
        </p:grpSpPr>
        <p:sp>
          <p:nvSpPr>
            <p:cNvPr id="67633" name="AutoShape 49"/>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10" name="Text Box 50"/>
            <p:cNvSpPr txBox="1">
              <a:spLocks noChangeArrowheads="1"/>
            </p:cNvSpPr>
            <p:nvPr/>
          </p:nvSpPr>
          <p:spPr bwMode="auto">
            <a:xfrm>
              <a:off x="1211" y="2232"/>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GB" sz="18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fFkLl</a:t>
              </a:r>
              <a:endPar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11" name="Text Box 51"/>
            <p:cNvSpPr txBox="1">
              <a:spLocks noChangeArrowheads="1"/>
            </p:cNvSpPr>
            <p:nvPr/>
          </p:nvSpPr>
          <p:spPr bwMode="auto">
            <a:xfrm>
              <a:off x="1205" y="2436"/>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yquhfn;ksa izHkq ds fnu dk vkxeu</a:t>
              </a:r>
            </a:p>
          </p:txBody>
        </p:sp>
        <p:sp>
          <p:nvSpPr>
            <p:cNvPr id="70712" name="Text Box 52"/>
            <p:cNvSpPr txBox="1">
              <a:spLocks noChangeArrowheads="1"/>
            </p:cNvSpPr>
            <p:nvPr/>
          </p:nvSpPr>
          <p:spPr bwMode="auto">
            <a:xfrm>
              <a:off x="1149" y="3124"/>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ˆ</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2" name="Group 53"/>
          <p:cNvGrpSpPr>
            <a:grpSpLocks/>
          </p:cNvGrpSpPr>
          <p:nvPr/>
        </p:nvGrpSpPr>
        <p:grpSpPr bwMode="auto">
          <a:xfrm>
            <a:off x="3079750" y="3487738"/>
            <a:ext cx="1431925" cy="1912937"/>
            <a:chOff x="1940" y="2197"/>
            <a:chExt cx="902" cy="1205"/>
          </a:xfrm>
        </p:grpSpPr>
        <p:sp>
          <p:nvSpPr>
            <p:cNvPr id="67638" name="AutoShape 54"/>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06" name="Text Box 55"/>
            <p:cNvSpPr txBox="1">
              <a:spLocks noChangeArrowheads="1"/>
            </p:cNvSpPr>
            <p:nvPr/>
          </p:nvSpPr>
          <p:spPr bwMode="auto">
            <a:xfrm>
              <a:off x="2034" y="2403"/>
              <a:ext cx="681"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dyhfl;k esa mfpr Øe</a:t>
              </a:r>
            </a:p>
          </p:txBody>
        </p:sp>
        <p:sp>
          <p:nvSpPr>
            <p:cNvPr id="70707" name="Text Box 56"/>
            <p:cNvSpPr txBox="1">
              <a:spLocks noChangeArrowheads="1"/>
            </p:cNvSpPr>
            <p:nvPr/>
          </p:nvSpPr>
          <p:spPr bwMode="auto">
            <a:xfrm>
              <a:off x="1992" y="2230"/>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 rheqfFk;ql</a:t>
              </a:r>
            </a:p>
          </p:txBody>
        </p:sp>
        <p:sp>
          <p:nvSpPr>
            <p:cNvPr id="70708" name="Text Box 57"/>
            <p:cNvSpPr txBox="1">
              <a:spLocks noChangeArrowheads="1"/>
            </p:cNvSpPr>
            <p:nvPr/>
          </p:nvSpPr>
          <p:spPr bwMode="auto">
            <a:xfrm>
              <a:off x="1940" y="3110"/>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Š</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3" name="Group 58"/>
          <p:cNvGrpSpPr>
            <a:grpSpLocks/>
          </p:cNvGrpSpPr>
          <p:nvPr/>
        </p:nvGrpSpPr>
        <p:grpSpPr bwMode="auto">
          <a:xfrm>
            <a:off x="4294188" y="3457575"/>
            <a:ext cx="1431925" cy="1933575"/>
            <a:chOff x="2705" y="2197"/>
            <a:chExt cx="902" cy="1218"/>
          </a:xfrm>
        </p:grpSpPr>
        <p:sp>
          <p:nvSpPr>
            <p:cNvPr id="67643" name="AutoShape 59"/>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702" name="Text Box 60"/>
            <p:cNvSpPr txBox="1">
              <a:spLocks noChangeArrowheads="1"/>
            </p:cNvSpPr>
            <p:nvPr/>
          </p:nvSpPr>
          <p:spPr bwMode="auto">
            <a:xfrm>
              <a:off x="2727" y="2232"/>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18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rheqfFk;ql</a:t>
              </a:r>
              <a:endPar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03" name="Text Box 61"/>
            <p:cNvSpPr txBox="1">
              <a:spLocks noChangeArrowheads="1"/>
            </p:cNvSpPr>
            <p:nvPr/>
          </p:nvSpPr>
          <p:spPr bwMode="auto">
            <a:xfrm>
              <a:off x="2753" y="2361"/>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lqlekpkj </a:t>
              </a:r>
            </a:p>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izpkj dh fuxjkuh</a:t>
              </a:r>
              <a:endParaRPr lang="en-GB" sz="20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04" name="Text Box 62"/>
            <p:cNvSpPr txBox="1">
              <a:spLocks noChangeArrowheads="1"/>
            </p:cNvSpPr>
            <p:nvPr/>
          </p:nvSpPr>
          <p:spPr bwMode="auto">
            <a:xfrm>
              <a:off x="2705" y="3123"/>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4" name="Group 63"/>
          <p:cNvGrpSpPr>
            <a:grpSpLocks/>
          </p:cNvGrpSpPr>
          <p:nvPr/>
        </p:nvGrpSpPr>
        <p:grpSpPr bwMode="auto">
          <a:xfrm>
            <a:off x="5513388" y="3509963"/>
            <a:ext cx="1431925" cy="1909762"/>
            <a:chOff x="3473" y="2211"/>
            <a:chExt cx="902" cy="1203"/>
          </a:xfrm>
        </p:grpSpPr>
        <p:sp>
          <p:nvSpPr>
            <p:cNvPr id="67648" name="AutoShape 64"/>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698" name="Text Box 65"/>
            <p:cNvSpPr txBox="1">
              <a:spLocks noChangeArrowheads="1"/>
            </p:cNvSpPr>
            <p:nvPr/>
          </p:nvSpPr>
          <p:spPr bwMode="auto">
            <a:xfrm>
              <a:off x="3497" y="2232"/>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rhrql</a:t>
              </a:r>
            </a:p>
          </p:txBody>
        </p:sp>
        <p:sp>
          <p:nvSpPr>
            <p:cNvPr id="70699" name="Text Box 66"/>
            <p:cNvSpPr txBox="1">
              <a:spLocks noChangeArrowheads="1"/>
            </p:cNvSpPr>
            <p:nvPr/>
          </p:nvSpPr>
          <p:spPr bwMode="auto">
            <a:xfrm>
              <a:off x="3607" y="2529"/>
              <a:ext cx="650" cy="714"/>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/keZo)ksa </a:t>
              </a:r>
            </a:p>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dk vkpj.k</a:t>
              </a:r>
              <a:endParaRPr lang="en-GB" sz="2000" b="1" dirty="0">
                <a:ln>
                  <a:solidFill>
                    <a:schemeClr val="bg1"/>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700" name="Text Box 67"/>
            <p:cNvSpPr txBox="1">
              <a:spLocks noChangeArrowheads="1"/>
            </p:cNvSpPr>
            <p:nvPr/>
          </p:nvSpPr>
          <p:spPr bwMode="auto">
            <a:xfrm>
              <a:off x="3473" y="3122"/>
              <a:ext cx="902"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a:t>
              </a: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&amp;</a:t>
              </a: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grpSp>
        <p:nvGrpSpPr>
          <p:cNvPr id="15" name="Group 68"/>
          <p:cNvGrpSpPr>
            <a:grpSpLocks/>
          </p:cNvGrpSpPr>
          <p:nvPr/>
        </p:nvGrpSpPr>
        <p:grpSpPr bwMode="auto">
          <a:xfrm>
            <a:off x="6457950" y="3519488"/>
            <a:ext cx="1858963" cy="1905000"/>
            <a:chOff x="4068" y="2217"/>
            <a:chExt cx="1171" cy="1200"/>
          </a:xfrm>
        </p:grpSpPr>
        <p:sp>
          <p:nvSpPr>
            <p:cNvPr id="67653" name="AutoShape 69"/>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694" name="Text Box 70"/>
            <p:cNvSpPr txBox="1">
              <a:spLocks noChangeArrowheads="1"/>
            </p:cNvSpPr>
            <p:nvPr/>
          </p:nvSpPr>
          <p:spPr bwMode="auto">
            <a:xfrm>
              <a:off x="4292" y="2241"/>
              <a:ext cx="789" cy="234"/>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fQyseksu</a:t>
              </a:r>
            </a:p>
          </p:txBody>
        </p:sp>
        <p:sp>
          <p:nvSpPr>
            <p:cNvPr id="70695" name="Text Box 71"/>
            <p:cNvSpPr txBox="1">
              <a:spLocks noChangeArrowheads="1"/>
            </p:cNvSpPr>
            <p:nvPr/>
          </p:nvSpPr>
          <p:spPr bwMode="auto">
            <a:xfrm>
              <a:off x="4294" y="2430"/>
              <a:ext cx="789" cy="83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elhg esa nwljksa dks Lohdkj djuk</a:t>
              </a:r>
              <a:endParaRPr lang="en-GB" sz="20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696" name="Text Box 72"/>
            <p:cNvSpPr txBox="1">
              <a:spLocks noChangeArrowheads="1"/>
            </p:cNvSpPr>
            <p:nvPr/>
          </p:nvSpPr>
          <p:spPr bwMode="auto">
            <a:xfrm>
              <a:off x="4068" y="3125"/>
              <a:ext cx="1171"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ohoh</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ƒ</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r>
                <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&amp;</a:t>
              </a:r>
              <a:r>
                <a:rPr lang="en-GB" sz="2400" b="1" dirty="0" err="1">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ƒŠ</a:t>
              </a:r>
              <a:endParaRPr lang="en-GB" sz="24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grpSp>
      <p:sp>
        <p:nvSpPr>
          <p:cNvPr id="70681" name="Text Box 73"/>
          <p:cNvSpPr txBox="1">
            <a:spLocks noChangeArrowheads="1"/>
          </p:cNvSpPr>
          <p:nvPr/>
        </p:nvSpPr>
        <p:spPr bwMode="auto">
          <a:xfrm>
            <a:off x="5110163" y="250825"/>
            <a:ext cx="1712912" cy="762000"/>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67664" name="Oval 80"/>
          <p:cNvSpPr>
            <a:spLocks noChangeArrowheads="1"/>
          </p:cNvSpPr>
          <p:nvPr/>
        </p:nvSpPr>
        <p:spPr bwMode="auto">
          <a:xfrm>
            <a:off x="5503863" y="3957638"/>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7665" name="Oval 81"/>
          <p:cNvSpPr>
            <a:spLocks noChangeArrowheads="1"/>
          </p:cNvSpPr>
          <p:nvPr/>
        </p:nvSpPr>
        <p:spPr bwMode="auto">
          <a:xfrm>
            <a:off x="642938" y="1582738"/>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67666" name="Oval 82"/>
          <p:cNvSpPr>
            <a:spLocks noChangeArrowheads="1"/>
          </p:cNvSpPr>
          <p:nvPr/>
        </p:nvSpPr>
        <p:spPr bwMode="auto">
          <a:xfrm>
            <a:off x="4311650" y="1582738"/>
            <a:ext cx="1404938"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0685" name="Text Box 83"/>
          <p:cNvSpPr txBox="1">
            <a:spLocks noChangeArrowheads="1"/>
          </p:cNvSpPr>
          <p:nvPr/>
        </p:nvSpPr>
        <p:spPr bwMode="auto">
          <a:xfrm>
            <a:off x="9453563" y="6959600"/>
            <a:ext cx="184150" cy="366713"/>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0686" name="Rectangle 84"/>
          <p:cNvSpPr>
            <a:spLocks noChangeArrowheads="1"/>
          </p:cNvSpPr>
          <p:nvPr/>
        </p:nvSpPr>
        <p:spPr bwMode="auto">
          <a:xfrm>
            <a:off x="8696325" y="7408863"/>
            <a:ext cx="633413" cy="255587"/>
          </a:xfrm>
          <a:prstGeom prst="rect">
            <a:avLst/>
          </a:prstGeom>
          <a:noFill/>
          <a:ln w="9525">
            <a:noFill/>
            <a:round/>
            <a:headEnd/>
            <a:tailEnd/>
          </a:ln>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000" b="1">
                <a:solidFill>
                  <a:srgbClr val="FFFFFF"/>
                </a:solidFill>
                <a:effectLst>
                  <a:outerShdw blurRad="38100" dist="38100" dir="2700000" algn="tl">
                    <a:srgbClr val="DDDDDD"/>
                  </a:outerShdw>
                </a:effectLst>
                <a:latin typeface="Kruti Dev 010" charset="0"/>
              </a:rPr>
              <a:t>9.65.08.</a:t>
            </a:r>
          </a:p>
        </p:txBody>
      </p:sp>
      <p:sp>
        <p:nvSpPr>
          <p:cNvPr id="70687" name="Text Box 85"/>
          <p:cNvSpPr txBox="1">
            <a:spLocks noChangeArrowheads="1"/>
          </p:cNvSpPr>
          <p:nvPr/>
        </p:nvSpPr>
        <p:spPr bwMode="auto">
          <a:xfrm>
            <a:off x="866775" y="7429500"/>
            <a:ext cx="785813" cy="247650"/>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©2006 TBBMI</a:t>
            </a:r>
          </a:p>
        </p:txBody>
      </p:sp>
      <p:sp>
        <p:nvSpPr>
          <p:cNvPr id="70688" name="Text Box 86"/>
          <p:cNvSpPr txBox="1">
            <a:spLocks noChangeArrowheads="1"/>
          </p:cNvSpPr>
          <p:nvPr/>
        </p:nvSpPr>
        <p:spPr bwMode="auto">
          <a:xfrm>
            <a:off x="9193213" y="7410450"/>
            <a:ext cx="296862" cy="255588"/>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64</a:t>
            </a:r>
          </a:p>
        </p:txBody>
      </p:sp>
      <p:sp>
        <p:nvSpPr>
          <p:cNvPr id="70689" name="Text Box 87"/>
          <p:cNvSpPr txBox="1">
            <a:spLocks noChangeArrowheads="1"/>
          </p:cNvSpPr>
          <p:nvPr/>
        </p:nvSpPr>
        <p:spPr bwMode="auto">
          <a:xfrm>
            <a:off x="9566275" y="7345363"/>
            <a:ext cx="280988" cy="371475"/>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800" b="1" smtClean="0">
                <a:solidFill>
                  <a:srgbClr val="FFFFFF"/>
                </a:solidFill>
                <a:effectLst>
                  <a:outerShdw blurRad="38100" dist="38100" dir="2700000" algn="tl">
                    <a:srgbClr val="DDDDDD"/>
                  </a:outerShdw>
                </a:effectLst>
                <a:latin typeface="Kruti Dev 010" charset="0"/>
              </a:rPr>
              <a:t>5</a:t>
            </a:r>
          </a:p>
        </p:txBody>
      </p:sp>
      <p:sp>
        <p:nvSpPr>
          <p:cNvPr id="70690" name="Text Box 88"/>
          <p:cNvSpPr txBox="1">
            <a:spLocks noChangeArrowheads="1"/>
          </p:cNvSpPr>
          <p:nvPr/>
        </p:nvSpPr>
        <p:spPr bwMode="auto">
          <a:xfrm>
            <a:off x="3671878" y="650875"/>
            <a:ext cx="5554695" cy="1325416"/>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ikSyql dh vksj ls fy[ks x;s i=</a:t>
            </a:r>
          </a:p>
        </p:txBody>
      </p:sp>
      <p:pic>
        <p:nvPicPr>
          <p:cNvPr id="136226"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90"/>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lfEefyr gS</a:t>
            </a:r>
          </a:p>
        </p:txBody>
      </p:sp>
      <p:sp>
        <p:nvSpPr>
          <p:cNvPr id="92" name="Rectangle 91"/>
          <p:cNvSpPr/>
          <p:nvPr/>
        </p:nvSpPr>
        <p:spPr>
          <a:xfrm>
            <a:off x="2243118" y="2781593"/>
            <a:ext cx="571504" cy="461665"/>
          </a:xfrm>
          <a:prstGeom prst="rect">
            <a:avLst/>
          </a:prstGeom>
        </p:spPr>
        <p:txBody>
          <a:bodyPr>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ƒ%</a:t>
            </a:r>
            <a:r>
              <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a:ea typeface="ＭＳ Ｐゴシック" pitchFamily="34" charset="-128"/>
                <a:cs typeface="+mn-cs"/>
              </a:rPr>
              <a:t>„</a:t>
            </a:r>
            <a:endParaRPr lang="en-GB" sz="2400" b="1" u="sng"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100000">
                                          <p:val>
                                            <p:fltVal val="0"/>
                                          </p:val>
                                        </p:tav>
                                        <p:tav>
                                          <p:val>
                                            <p:strVal val="#ppt_w"/>
                                          </p:val>
                                        </p:tav>
                                      </p:tavLst>
                                    </p:anim>
                                    <p:anim calcmode="lin" valueType="num">
                                      <p:cBhvr>
                                        <p:cTn id="8" dur="500" fill="hold"/>
                                        <p:tgtEl>
                                          <p:spTgt spid="10"/>
                                        </p:tgtEl>
                                        <p:attrNameLst>
                                          <p:attrName>ppt_h</p:attrName>
                                        </p:attrNameLst>
                                      </p:cBhvr>
                                      <p:tavLst>
                                        <p:tav tm="100000">
                                          <p:val>
                                            <p:fltVal val="0"/>
                                          </p:val>
                                        </p:tav>
                                        <p:tav>
                                          <p:val>
                                            <p:strVal val="#ppt_h"/>
                                          </p:val>
                                        </p:tav>
                                      </p:tavLst>
                                    </p:anim>
                                    <p:anim calcmode="lin" valueType="num">
                                      <p:cBhvr>
                                        <p:cTn id="9" dur="500" fill="hold"/>
                                        <p:tgtEl>
                                          <p:spTgt spid="10"/>
                                        </p:tgtEl>
                                        <p:attrNameLst>
                                          <p:attrName>ppt_x</p:attrName>
                                        </p:attrNameLst>
                                      </p:cBhvr>
                                      <p:tavLst>
                                        <p:tav tm="100000">
                                          <p:val>
                                            <p:fltVal val="0.5"/>
                                          </p:val>
                                        </p:tav>
                                        <p:tav>
                                          <p:val>
                                            <p:strVal val="#ppt_x"/>
                                          </p:val>
                                        </p:tav>
                                      </p:tavLst>
                                    </p:anim>
                                    <p:anim calcmode="lin" valueType="num">
                                      <p:cBhvr>
                                        <p:cTn id="10" dur="500" fill="hold"/>
                                        <p:tgtEl>
                                          <p:spTgt spid="10"/>
                                        </p:tgtEl>
                                        <p:attrNameLst>
                                          <p:attrName>ppt_y</p:attrName>
                                        </p:attrNameLst>
                                      </p:cBhvr>
                                      <p:tavLst>
                                        <p:tav tm="100000">
                                          <p:val>
                                            <p:fltVal val="0.5"/>
                                          </p:val>
                                        </p:tav>
                                        <p:tav>
                                          <p:val>
                                            <p:strVal val="#ppt_y"/>
                                          </p:val>
                                        </p:tav>
                                      </p:tavLst>
                                    </p:anim>
                                  </p:childTnLst>
                                </p:cTn>
                              </p:par>
                            </p:childTnLst>
                          </p:cTn>
                        </p:par>
                        <p:par>
                          <p:cTn id="11" fill="hold" nodeType="afterGroup">
                            <p:stCondLst>
                              <p:cond delay="0"/>
                            </p:stCondLst>
                            <p:childTnLst>
                              <p:par>
                                <p:cTn id="12" presetID="23" presetClass="entr" presetSubtype="272" fill="hold" nodeType="afterEffect">
                                  <p:stCondLst>
                                    <p:cond delay="0"/>
                                  </p:stCondLst>
                                  <p:childTnLst>
                                    <p:set>
                                      <p:cBhvr>
                                        <p:cTn id="13" dur="1" fill="hold">
                                          <p:stCondLst>
                                            <p:cond delay="0"/>
                                          </p:stCondLst>
                                        </p:cTn>
                                        <p:tgtEl>
                                          <p:spTgt spid="67660"/>
                                        </p:tgtEl>
                                        <p:attrNameLst>
                                          <p:attrName>style.visibility</p:attrName>
                                        </p:attrNameLst>
                                      </p:cBhvr>
                                      <p:to>
                                        <p:strVal val="visible"/>
                                      </p:to>
                                    </p:set>
                                    <p:anim calcmode="lin" valueType="num">
                                      <p:cBhvr>
                                        <p:cTn id="14" dur="500" fill="hold"/>
                                        <p:tgtEl>
                                          <p:spTgt spid="67660"/>
                                        </p:tgtEl>
                                        <p:attrNameLst>
                                          <p:attrName>ppt_w</p:attrName>
                                        </p:attrNameLst>
                                      </p:cBhvr>
                                      <p:tavLst>
                                        <p:tav tm="100000">
                                          <p:val>
                                            <p:strVal val="2/3*#ppt_w"/>
                                          </p:val>
                                        </p:tav>
                                        <p:tav>
                                          <p:val>
                                            <p:strVal val="#ppt_w"/>
                                          </p:val>
                                        </p:tav>
                                      </p:tavLst>
                                    </p:anim>
                                    <p:anim calcmode="lin" valueType="num">
                                      <p:cBhvr>
                                        <p:cTn id="15" dur="500" fill="hold"/>
                                        <p:tgtEl>
                                          <p:spTgt spid="67660"/>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7660"/>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100000">
                                          <p:val>
                                            <p:fltVal val="0"/>
                                          </p:val>
                                        </p:tav>
                                        <p:tav>
                                          <p:val>
                                            <p:strVal val="#ppt_w"/>
                                          </p:val>
                                        </p:tav>
                                      </p:tavLst>
                                    </p:anim>
                                    <p:anim calcmode="lin" valueType="num">
                                      <p:cBhvr>
                                        <p:cTn id="21" dur="500" fill="hold"/>
                                        <p:tgtEl>
                                          <p:spTgt spid="11"/>
                                        </p:tgtEl>
                                        <p:attrNameLst>
                                          <p:attrName>ppt_h</p:attrName>
                                        </p:attrNameLst>
                                      </p:cBhvr>
                                      <p:tavLst>
                                        <p:tav tm="100000">
                                          <p:val>
                                            <p:fltVal val="0"/>
                                          </p:val>
                                        </p:tav>
                                        <p:tav>
                                          <p:val>
                                            <p:strVal val="#ppt_h"/>
                                          </p:val>
                                        </p:tav>
                                      </p:tavLst>
                                    </p:anim>
                                    <p:anim calcmode="lin" valueType="num">
                                      <p:cBhvr>
                                        <p:cTn id="22" dur="500" fill="hold"/>
                                        <p:tgtEl>
                                          <p:spTgt spid="11"/>
                                        </p:tgtEl>
                                        <p:attrNameLst>
                                          <p:attrName>ppt_x</p:attrName>
                                        </p:attrNameLst>
                                      </p:cBhvr>
                                      <p:tavLst>
                                        <p:tav tm="100000">
                                          <p:val>
                                            <p:fltVal val="0.5"/>
                                          </p:val>
                                        </p:tav>
                                        <p:tav>
                                          <p:val>
                                            <p:strVal val="#ppt_x"/>
                                          </p:val>
                                        </p:tav>
                                      </p:tavLst>
                                    </p:anim>
                                    <p:anim calcmode="lin" valueType="num">
                                      <p:cBhvr>
                                        <p:cTn id="23" dur="500" fill="hold"/>
                                        <p:tgtEl>
                                          <p:spTgt spid="11"/>
                                        </p:tgtEl>
                                        <p:attrNameLst>
                                          <p:attrName>ppt_y</p:attrName>
                                        </p:attrNameLst>
                                      </p:cBhvr>
                                      <p:tavLst>
                                        <p:tav tm="100000">
                                          <p:val>
                                            <p:fltVal val="0.5"/>
                                          </p:val>
                                        </p:tav>
                                        <p:tav>
                                          <p:val>
                                            <p:strVal val="#ppt_y"/>
                                          </p:val>
                                        </p:tav>
                                      </p:tavLst>
                                    </p:anim>
                                  </p:childTnLst>
                                </p:cTn>
                              </p:par>
                            </p:childTnLst>
                          </p:cTn>
                        </p:par>
                        <p:par>
                          <p:cTn id="24" fill="hold" nodeType="afterGroup">
                            <p:stCondLst>
                              <p:cond delay="0"/>
                            </p:stCondLst>
                            <p:childTnLst>
                              <p:par>
                                <p:cTn id="25" presetID="23" presetClass="entr" presetSubtype="272" fill="hold" nodeType="afterEffect">
                                  <p:stCondLst>
                                    <p:cond delay="0"/>
                                  </p:stCondLst>
                                  <p:childTnLst>
                                    <p:set>
                                      <p:cBhvr>
                                        <p:cTn id="26" dur="1" fill="hold">
                                          <p:stCondLst>
                                            <p:cond delay="0"/>
                                          </p:stCondLst>
                                        </p:cTn>
                                        <p:tgtEl>
                                          <p:spTgt spid="67661"/>
                                        </p:tgtEl>
                                        <p:attrNameLst>
                                          <p:attrName>style.visibility</p:attrName>
                                        </p:attrNameLst>
                                      </p:cBhvr>
                                      <p:to>
                                        <p:strVal val="visible"/>
                                      </p:to>
                                    </p:set>
                                    <p:anim calcmode="lin" valueType="num">
                                      <p:cBhvr>
                                        <p:cTn id="27" dur="500" fill="hold"/>
                                        <p:tgtEl>
                                          <p:spTgt spid="67661"/>
                                        </p:tgtEl>
                                        <p:attrNameLst>
                                          <p:attrName>ppt_w</p:attrName>
                                        </p:attrNameLst>
                                      </p:cBhvr>
                                      <p:tavLst>
                                        <p:tav tm="100000">
                                          <p:val>
                                            <p:strVal val="2/3*#ppt_w"/>
                                          </p:val>
                                        </p:tav>
                                        <p:tav>
                                          <p:val>
                                            <p:strVal val="#ppt_w"/>
                                          </p:val>
                                        </p:tav>
                                      </p:tavLst>
                                    </p:anim>
                                    <p:anim calcmode="lin" valueType="num">
                                      <p:cBhvr>
                                        <p:cTn id="28" dur="500" fill="hold"/>
                                        <p:tgtEl>
                                          <p:spTgt spid="67661"/>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7661"/>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100000">
                                          <p:val>
                                            <p:fltVal val="0"/>
                                          </p:val>
                                        </p:tav>
                                        <p:tav>
                                          <p:val>
                                            <p:strVal val="#ppt_w"/>
                                          </p:val>
                                        </p:tav>
                                      </p:tavLst>
                                    </p:anim>
                                    <p:anim calcmode="lin" valueType="num">
                                      <p:cBhvr>
                                        <p:cTn id="34" dur="500" fill="hold"/>
                                        <p:tgtEl>
                                          <p:spTgt spid="12"/>
                                        </p:tgtEl>
                                        <p:attrNameLst>
                                          <p:attrName>ppt_h</p:attrName>
                                        </p:attrNameLst>
                                      </p:cBhvr>
                                      <p:tavLst>
                                        <p:tav tm="100000">
                                          <p:val>
                                            <p:fltVal val="0"/>
                                          </p:val>
                                        </p:tav>
                                        <p:tav>
                                          <p:val>
                                            <p:strVal val="#ppt_h"/>
                                          </p:val>
                                        </p:tav>
                                      </p:tavLst>
                                    </p:anim>
                                    <p:anim calcmode="lin" valueType="num">
                                      <p:cBhvr>
                                        <p:cTn id="35" dur="500" fill="hold"/>
                                        <p:tgtEl>
                                          <p:spTgt spid="12"/>
                                        </p:tgtEl>
                                        <p:attrNameLst>
                                          <p:attrName>ppt_x</p:attrName>
                                        </p:attrNameLst>
                                      </p:cBhvr>
                                      <p:tavLst>
                                        <p:tav tm="100000">
                                          <p:val>
                                            <p:fltVal val="0.5"/>
                                          </p:val>
                                        </p:tav>
                                        <p:tav>
                                          <p:val>
                                            <p:strVal val="#ppt_x"/>
                                          </p:val>
                                        </p:tav>
                                      </p:tavLst>
                                    </p:anim>
                                    <p:anim calcmode="lin" valueType="num">
                                      <p:cBhvr>
                                        <p:cTn id="36" dur="500" fill="hold"/>
                                        <p:tgtEl>
                                          <p:spTgt spid="12"/>
                                        </p:tgtEl>
                                        <p:attrNameLst>
                                          <p:attrName>ppt_y</p:attrName>
                                        </p:attrNameLst>
                                      </p:cBhvr>
                                      <p:tavLst>
                                        <p:tav tm="100000">
                                          <p:val>
                                            <p:fltVal val="0.5"/>
                                          </p:val>
                                        </p:tav>
                                        <p:tav>
                                          <p:val>
                                            <p:strVal val="#ppt_y"/>
                                          </p:val>
                                        </p:tav>
                                      </p:tavLst>
                                    </p:anim>
                                  </p:childTnLst>
                                </p:cTn>
                              </p:par>
                            </p:childTnLst>
                          </p:cTn>
                        </p:par>
                        <p:par>
                          <p:cTn id="37" fill="hold" nodeType="afterGroup">
                            <p:stCondLst>
                              <p:cond delay="0"/>
                            </p:stCondLst>
                            <p:childTnLst>
                              <p:par>
                                <p:cTn id="38" presetID="23" presetClass="entr" presetSubtype="272" fill="hold" nodeType="afterEffect">
                                  <p:stCondLst>
                                    <p:cond delay="0"/>
                                  </p:stCondLst>
                                  <p:childTnLst>
                                    <p:set>
                                      <p:cBhvr>
                                        <p:cTn id="39" dur="1" fill="hold">
                                          <p:stCondLst>
                                            <p:cond delay="0"/>
                                          </p:stCondLst>
                                        </p:cTn>
                                        <p:tgtEl>
                                          <p:spTgt spid="67662"/>
                                        </p:tgtEl>
                                        <p:attrNameLst>
                                          <p:attrName>style.visibility</p:attrName>
                                        </p:attrNameLst>
                                      </p:cBhvr>
                                      <p:to>
                                        <p:strVal val="visible"/>
                                      </p:to>
                                    </p:set>
                                    <p:anim calcmode="lin" valueType="num">
                                      <p:cBhvr>
                                        <p:cTn id="40" dur="500" fill="hold"/>
                                        <p:tgtEl>
                                          <p:spTgt spid="67662"/>
                                        </p:tgtEl>
                                        <p:attrNameLst>
                                          <p:attrName>ppt_w</p:attrName>
                                        </p:attrNameLst>
                                      </p:cBhvr>
                                      <p:tavLst>
                                        <p:tav tm="100000">
                                          <p:val>
                                            <p:strVal val="2/3*#ppt_w"/>
                                          </p:val>
                                        </p:tav>
                                        <p:tav>
                                          <p:val>
                                            <p:strVal val="#ppt_w"/>
                                          </p:val>
                                        </p:tav>
                                      </p:tavLst>
                                    </p:anim>
                                    <p:anim calcmode="lin" valueType="num">
                                      <p:cBhvr>
                                        <p:cTn id="41" dur="500" fill="hold"/>
                                        <p:tgtEl>
                                          <p:spTgt spid="67662"/>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7662"/>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100000">
                                          <p:val>
                                            <p:fltVal val="0"/>
                                          </p:val>
                                        </p:tav>
                                        <p:tav>
                                          <p:val>
                                            <p:strVal val="#ppt_w"/>
                                          </p:val>
                                        </p:tav>
                                      </p:tavLst>
                                    </p:anim>
                                    <p:anim calcmode="lin" valueType="num">
                                      <p:cBhvr>
                                        <p:cTn id="47" dur="500" fill="hold"/>
                                        <p:tgtEl>
                                          <p:spTgt spid="13"/>
                                        </p:tgtEl>
                                        <p:attrNameLst>
                                          <p:attrName>ppt_h</p:attrName>
                                        </p:attrNameLst>
                                      </p:cBhvr>
                                      <p:tavLst>
                                        <p:tav tm="100000">
                                          <p:val>
                                            <p:fltVal val="0"/>
                                          </p:val>
                                        </p:tav>
                                        <p:tav>
                                          <p:val>
                                            <p:strVal val="#ppt_h"/>
                                          </p:val>
                                        </p:tav>
                                      </p:tavLst>
                                    </p:anim>
                                    <p:anim calcmode="lin" valueType="num">
                                      <p:cBhvr>
                                        <p:cTn id="48" dur="500" fill="hold"/>
                                        <p:tgtEl>
                                          <p:spTgt spid="13"/>
                                        </p:tgtEl>
                                        <p:attrNameLst>
                                          <p:attrName>ppt_x</p:attrName>
                                        </p:attrNameLst>
                                      </p:cBhvr>
                                      <p:tavLst>
                                        <p:tav tm="100000">
                                          <p:val>
                                            <p:fltVal val="0.5"/>
                                          </p:val>
                                        </p:tav>
                                        <p:tav>
                                          <p:val>
                                            <p:strVal val="#ppt_x"/>
                                          </p:val>
                                        </p:tav>
                                      </p:tavLst>
                                    </p:anim>
                                    <p:anim calcmode="lin" valueType="num">
                                      <p:cBhvr>
                                        <p:cTn id="49" dur="500" fill="hold"/>
                                        <p:tgtEl>
                                          <p:spTgt spid="13"/>
                                        </p:tgtEl>
                                        <p:attrNameLst>
                                          <p:attrName>ppt_y</p:attrName>
                                        </p:attrNameLst>
                                      </p:cBhvr>
                                      <p:tavLst>
                                        <p:tav tm="100000">
                                          <p:val>
                                            <p:fltVal val="0.5"/>
                                          </p:val>
                                        </p:tav>
                                        <p:tav>
                                          <p:val>
                                            <p:strVal val="#ppt_y"/>
                                          </p:val>
                                        </p:tav>
                                      </p:tavLst>
                                    </p:anim>
                                  </p:childTnLst>
                                </p:cTn>
                              </p:par>
                            </p:childTnLst>
                          </p:cTn>
                        </p:par>
                        <p:par>
                          <p:cTn id="50" fill="hold" nodeType="afterGroup">
                            <p:stCondLst>
                              <p:cond delay="0"/>
                            </p:stCondLst>
                            <p:childTnLst>
                              <p:par>
                                <p:cTn id="51" presetID="23" presetClass="entr" presetSubtype="272" fill="hold" nodeType="afterEffect">
                                  <p:stCondLst>
                                    <p:cond delay="0"/>
                                  </p:stCondLst>
                                  <p:childTnLst>
                                    <p:set>
                                      <p:cBhvr>
                                        <p:cTn id="52" dur="1" fill="hold">
                                          <p:stCondLst>
                                            <p:cond delay="0"/>
                                          </p:stCondLst>
                                        </p:cTn>
                                        <p:tgtEl>
                                          <p:spTgt spid="67658"/>
                                        </p:tgtEl>
                                        <p:attrNameLst>
                                          <p:attrName>style.visibility</p:attrName>
                                        </p:attrNameLst>
                                      </p:cBhvr>
                                      <p:to>
                                        <p:strVal val="visible"/>
                                      </p:to>
                                    </p:set>
                                    <p:anim calcmode="lin" valueType="num">
                                      <p:cBhvr>
                                        <p:cTn id="53" dur="500" fill="hold"/>
                                        <p:tgtEl>
                                          <p:spTgt spid="67658"/>
                                        </p:tgtEl>
                                        <p:attrNameLst>
                                          <p:attrName>ppt_w</p:attrName>
                                        </p:attrNameLst>
                                      </p:cBhvr>
                                      <p:tavLst>
                                        <p:tav tm="100000">
                                          <p:val>
                                            <p:strVal val="2/3*#ppt_w"/>
                                          </p:val>
                                        </p:tav>
                                        <p:tav>
                                          <p:val>
                                            <p:strVal val="#ppt_w"/>
                                          </p:val>
                                        </p:tav>
                                      </p:tavLst>
                                    </p:anim>
                                    <p:anim calcmode="lin" valueType="num">
                                      <p:cBhvr>
                                        <p:cTn id="54" dur="500" fill="hold"/>
                                        <p:tgtEl>
                                          <p:spTgt spid="67658"/>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7658"/>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100000">
                                          <p:val>
                                            <p:fltVal val="0"/>
                                          </p:val>
                                        </p:tav>
                                        <p:tav>
                                          <p:val>
                                            <p:strVal val="#ppt_w"/>
                                          </p:val>
                                        </p:tav>
                                      </p:tavLst>
                                    </p:anim>
                                    <p:anim calcmode="lin" valueType="num">
                                      <p:cBhvr>
                                        <p:cTn id="60" dur="500" fill="hold"/>
                                        <p:tgtEl>
                                          <p:spTgt spid="14"/>
                                        </p:tgtEl>
                                        <p:attrNameLst>
                                          <p:attrName>ppt_h</p:attrName>
                                        </p:attrNameLst>
                                      </p:cBhvr>
                                      <p:tavLst>
                                        <p:tav tm="100000">
                                          <p:val>
                                            <p:fltVal val="0"/>
                                          </p:val>
                                        </p:tav>
                                        <p:tav>
                                          <p:val>
                                            <p:strVal val="#ppt_h"/>
                                          </p:val>
                                        </p:tav>
                                      </p:tavLst>
                                    </p:anim>
                                    <p:anim calcmode="lin" valueType="num">
                                      <p:cBhvr>
                                        <p:cTn id="61" dur="500" fill="hold"/>
                                        <p:tgtEl>
                                          <p:spTgt spid="14"/>
                                        </p:tgtEl>
                                        <p:attrNameLst>
                                          <p:attrName>ppt_x</p:attrName>
                                        </p:attrNameLst>
                                      </p:cBhvr>
                                      <p:tavLst>
                                        <p:tav tm="100000">
                                          <p:val>
                                            <p:fltVal val="0.5"/>
                                          </p:val>
                                        </p:tav>
                                        <p:tav>
                                          <p:val>
                                            <p:strVal val="#ppt_x"/>
                                          </p:val>
                                        </p:tav>
                                      </p:tavLst>
                                    </p:anim>
                                    <p:anim calcmode="lin" valueType="num">
                                      <p:cBhvr>
                                        <p:cTn id="62" dur="500" fill="hold"/>
                                        <p:tgtEl>
                                          <p:spTgt spid="14"/>
                                        </p:tgtEl>
                                        <p:attrNameLst>
                                          <p:attrName>ppt_y</p:attrName>
                                        </p:attrNameLst>
                                      </p:cBhvr>
                                      <p:tavLst>
                                        <p:tav tm="100000">
                                          <p:val>
                                            <p:fltVal val="0.5"/>
                                          </p:val>
                                        </p:tav>
                                        <p:tav>
                                          <p:val>
                                            <p:strVal val="#ppt_y"/>
                                          </p:val>
                                        </p:tav>
                                      </p:tavLst>
                                    </p:anim>
                                  </p:childTnLst>
                                </p:cTn>
                              </p:par>
                            </p:childTnLst>
                          </p:cTn>
                        </p:par>
                        <p:par>
                          <p:cTn id="63" fill="hold" nodeType="afterGroup">
                            <p:stCondLst>
                              <p:cond delay="0"/>
                            </p:stCondLst>
                            <p:childTnLst>
                              <p:par>
                                <p:cTn id="64" presetID="23" presetClass="entr" presetSubtype="528" fill="hold" grpId="0" nodeType="afterEffect">
                                  <p:stCondLst>
                                    <p:cond delay="0"/>
                                  </p:stCondLst>
                                  <p:childTnLst>
                                    <p:set>
                                      <p:cBhvr>
                                        <p:cTn id="65" dur="1" fill="hold">
                                          <p:stCondLst>
                                            <p:cond delay="0"/>
                                          </p:stCondLst>
                                        </p:cTn>
                                        <p:tgtEl>
                                          <p:spTgt spid="67664"/>
                                        </p:tgtEl>
                                        <p:attrNameLst>
                                          <p:attrName>style.visibility</p:attrName>
                                        </p:attrNameLst>
                                      </p:cBhvr>
                                      <p:to>
                                        <p:strVal val="visible"/>
                                      </p:to>
                                    </p:set>
                                    <p:anim calcmode="lin" valueType="num">
                                      <p:cBhvr>
                                        <p:cTn id="66" dur="500" fill="hold"/>
                                        <p:tgtEl>
                                          <p:spTgt spid="67664"/>
                                        </p:tgtEl>
                                        <p:attrNameLst>
                                          <p:attrName>ppt_w</p:attrName>
                                        </p:attrNameLst>
                                      </p:cBhvr>
                                      <p:tavLst>
                                        <p:tav tm="100000">
                                          <p:val>
                                            <p:fltVal val="0"/>
                                          </p:val>
                                        </p:tav>
                                        <p:tav>
                                          <p:val>
                                            <p:strVal val="#ppt_w"/>
                                          </p:val>
                                        </p:tav>
                                      </p:tavLst>
                                    </p:anim>
                                    <p:anim calcmode="lin" valueType="num">
                                      <p:cBhvr>
                                        <p:cTn id="67" dur="500" fill="hold"/>
                                        <p:tgtEl>
                                          <p:spTgt spid="67664"/>
                                        </p:tgtEl>
                                        <p:attrNameLst>
                                          <p:attrName>ppt_h</p:attrName>
                                        </p:attrNameLst>
                                      </p:cBhvr>
                                      <p:tavLst>
                                        <p:tav tm="100000">
                                          <p:val>
                                            <p:fltVal val="0"/>
                                          </p:val>
                                        </p:tav>
                                        <p:tav>
                                          <p:val>
                                            <p:strVal val="#ppt_h"/>
                                          </p:val>
                                        </p:tav>
                                      </p:tavLst>
                                    </p:anim>
                                    <p:anim calcmode="lin" valueType="num">
                                      <p:cBhvr>
                                        <p:cTn id="68" dur="500" fill="hold"/>
                                        <p:tgtEl>
                                          <p:spTgt spid="67664"/>
                                        </p:tgtEl>
                                        <p:attrNameLst>
                                          <p:attrName>ppt_x</p:attrName>
                                        </p:attrNameLst>
                                      </p:cBhvr>
                                      <p:tavLst>
                                        <p:tav tm="100000">
                                          <p:val>
                                            <p:fltVal val="0.5"/>
                                          </p:val>
                                        </p:tav>
                                        <p:tav>
                                          <p:val>
                                            <p:strVal val="#ppt_x"/>
                                          </p:val>
                                        </p:tav>
                                      </p:tavLst>
                                    </p:anim>
                                    <p:anim calcmode="lin" valueType="num">
                                      <p:cBhvr>
                                        <p:cTn id="69" dur="500" fill="hold"/>
                                        <p:tgtEl>
                                          <p:spTgt spid="67664"/>
                                        </p:tgtEl>
                                        <p:attrNameLst>
                                          <p:attrName>ppt_y</p:attrName>
                                        </p:attrNameLst>
                                      </p:cBhvr>
                                      <p:tavLst>
                                        <p:tav tm="100000">
                                          <p:val>
                                            <p:fltVal val="0.5"/>
                                          </p:val>
                                        </p:tav>
                                        <p:tav>
                                          <p:val>
                                            <p:strVal val="#ppt_y"/>
                                          </p:val>
                                        </p:tav>
                                      </p:tavLst>
                                    </p:anim>
                                  </p:childTnLst>
                                </p:cTn>
                              </p:par>
                            </p:childTnLst>
                          </p:cTn>
                        </p:par>
                        <p:par>
                          <p:cTn id="70" fill="hold" nodeType="afterGroup">
                            <p:stCondLst>
                              <p:cond delay="0"/>
                            </p:stCondLst>
                            <p:childTnLst>
                              <p:par>
                                <p:cTn id="71" presetID="23" presetClass="entr" presetSubtype="272" fill="hold" nodeType="afterEffect">
                                  <p:stCondLst>
                                    <p:cond delay="0"/>
                                  </p:stCondLst>
                                  <p:childTnLst>
                                    <p:set>
                                      <p:cBhvr>
                                        <p:cTn id="72" dur="1" fill="hold">
                                          <p:stCondLst>
                                            <p:cond delay="0"/>
                                          </p:stCondLst>
                                        </p:cTn>
                                        <p:tgtEl>
                                          <p:spTgt spid="67659"/>
                                        </p:tgtEl>
                                        <p:attrNameLst>
                                          <p:attrName>style.visibility</p:attrName>
                                        </p:attrNameLst>
                                      </p:cBhvr>
                                      <p:to>
                                        <p:strVal val="visible"/>
                                      </p:to>
                                    </p:set>
                                    <p:anim calcmode="lin" valueType="num">
                                      <p:cBhvr>
                                        <p:cTn id="73" dur="500" fill="hold"/>
                                        <p:tgtEl>
                                          <p:spTgt spid="67659"/>
                                        </p:tgtEl>
                                        <p:attrNameLst>
                                          <p:attrName>ppt_w</p:attrName>
                                        </p:attrNameLst>
                                      </p:cBhvr>
                                      <p:tavLst>
                                        <p:tav tm="100000">
                                          <p:val>
                                            <p:strVal val="2/3*#ppt_w"/>
                                          </p:val>
                                        </p:tav>
                                        <p:tav>
                                          <p:val>
                                            <p:strVal val="#ppt_w"/>
                                          </p:val>
                                        </p:tav>
                                      </p:tavLst>
                                    </p:anim>
                                    <p:anim calcmode="lin" valueType="num">
                                      <p:cBhvr>
                                        <p:cTn id="74" dur="500" fill="hold"/>
                                        <p:tgtEl>
                                          <p:spTgt spid="67659"/>
                                        </p:tgtEl>
                                        <p:attrNameLst>
                                          <p:attrName>ppt_h</p:attrName>
                                        </p:attrNameLst>
                                      </p:cBhvr>
                                      <p:tavLst>
                                        <p:tav tm="100000">
                                          <p:val>
                                            <p:strVal val="2/3*#ppt_h"/>
                                          </p:val>
                                        </p:tav>
                                        <p:tav>
                                          <p:val>
                                            <p:strVal val="#ppt_h"/>
                                          </p:val>
                                        </p:tav>
                                      </p:tavLst>
                                    </p:anim>
                                  </p:childTnLst>
                                  <p:subTnLst>
                                    <p:set>
                                      <p:cBhvr override="childStyle">
                                        <p:cTn dur="1" fill="hold" display="0" masterRel="nextClick" afterEffect="1"/>
                                        <p:tgtEl>
                                          <p:spTgt spid="67659"/>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100000">
                                          <p:val>
                                            <p:fltVal val="0"/>
                                          </p:val>
                                        </p:tav>
                                        <p:tav>
                                          <p:val>
                                            <p:strVal val="#ppt_w"/>
                                          </p:val>
                                        </p:tav>
                                      </p:tavLst>
                                    </p:anim>
                                    <p:anim calcmode="lin" valueType="num">
                                      <p:cBhvr>
                                        <p:cTn id="80" dur="500" fill="hold"/>
                                        <p:tgtEl>
                                          <p:spTgt spid="15"/>
                                        </p:tgtEl>
                                        <p:attrNameLst>
                                          <p:attrName>ppt_h</p:attrName>
                                        </p:attrNameLst>
                                      </p:cBhvr>
                                      <p:tavLst>
                                        <p:tav tm="100000">
                                          <p:val>
                                            <p:fltVal val="0"/>
                                          </p:val>
                                        </p:tav>
                                        <p:tav>
                                          <p:val>
                                            <p:strVal val="#ppt_h"/>
                                          </p:val>
                                        </p:tav>
                                      </p:tavLst>
                                    </p:anim>
                                    <p:anim calcmode="lin" valueType="num">
                                      <p:cBhvr>
                                        <p:cTn id="81" dur="500" fill="hold"/>
                                        <p:tgtEl>
                                          <p:spTgt spid="15"/>
                                        </p:tgtEl>
                                        <p:attrNameLst>
                                          <p:attrName>ppt_x</p:attrName>
                                        </p:attrNameLst>
                                      </p:cBhvr>
                                      <p:tavLst>
                                        <p:tav tm="100000">
                                          <p:val>
                                            <p:fltVal val="0.5"/>
                                          </p:val>
                                        </p:tav>
                                        <p:tav>
                                          <p:val>
                                            <p:strVal val="#ppt_x"/>
                                          </p:val>
                                        </p:tav>
                                      </p:tavLst>
                                    </p:anim>
                                    <p:anim calcmode="lin" valueType="num">
                                      <p:cBhvr>
                                        <p:cTn id="82" dur="500" fill="hold"/>
                                        <p:tgtEl>
                                          <p:spTgt spid="15"/>
                                        </p:tgtEl>
                                        <p:attrNameLst>
                                          <p:attrName>ppt_y</p:attrName>
                                        </p:attrNameLst>
                                      </p:cBhvr>
                                      <p:tavLst>
                                        <p:tav tm="100000">
                                          <p:val>
                                            <p:fltVal val="0.5"/>
                                          </p:val>
                                        </p:tav>
                                        <p:tav>
                                          <p:val>
                                            <p:strVal val="#ppt_y"/>
                                          </p:val>
                                        </p:tav>
                                      </p:tavLst>
                                    </p:anim>
                                  </p:childTnLst>
                                </p:cTn>
                              </p:par>
                            </p:childTnLst>
                          </p:cTn>
                        </p:par>
                        <p:par>
                          <p:cTn id="83" fill="hold" nodeType="afterGroup">
                            <p:stCondLst>
                              <p:cond delay="0"/>
                            </p:stCondLst>
                            <p:childTnLst>
                              <p:par>
                                <p:cTn id="84" presetID="23" presetClass="entr" presetSubtype="272" fill="hold" nodeType="afterEffect">
                                  <p:stCondLst>
                                    <p:cond delay="0"/>
                                  </p:stCondLst>
                                  <p:childTnLst>
                                    <p:set>
                                      <p:cBhvr>
                                        <p:cTn id="85" dur="1" fill="hold">
                                          <p:stCondLst>
                                            <p:cond delay="0"/>
                                          </p:stCondLst>
                                        </p:cTn>
                                        <p:tgtEl>
                                          <p:spTgt spid="67663"/>
                                        </p:tgtEl>
                                        <p:attrNameLst>
                                          <p:attrName>style.visibility</p:attrName>
                                        </p:attrNameLst>
                                      </p:cBhvr>
                                      <p:to>
                                        <p:strVal val="visible"/>
                                      </p:to>
                                    </p:set>
                                    <p:anim calcmode="lin" valueType="num">
                                      <p:cBhvr>
                                        <p:cTn id="86" dur="500" fill="hold"/>
                                        <p:tgtEl>
                                          <p:spTgt spid="67663"/>
                                        </p:tgtEl>
                                        <p:attrNameLst>
                                          <p:attrName>ppt_w</p:attrName>
                                        </p:attrNameLst>
                                      </p:cBhvr>
                                      <p:tavLst>
                                        <p:tav tm="100000">
                                          <p:val>
                                            <p:strVal val="2/3*#ppt_w"/>
                                          </p:val>
                                        </p:tav>
                                        <p:tav>
                                          <p:val>
                                            <p:strVal val="#ppt_w"/>
                                          </p:val>
                                        </p:tav>
                                      </p:tavLst>
                                    </p:anim>
                                    <p:anim calcmode="lin" valueType="num">
                                      <p:cBhvr>
                                        <p:cTn id="87" dur="500" fill="hold"/>
                                        <p:tgtEl>
                                          <p:spTgt spid="67663"/>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6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1" name="Group 122"/>
          <p:cNvGrpSpPr>
            <a:grpSpLocks/>
          </p:cNvGrpSpPr>
          <p:nvPr/>
        </p:nvGrpSpPr>
        <p:grpSpPr bwMode="auto">
          <a:xfrm>
            <a:off x="169863" y="0"/>
            <a:ext cx="9859962" cy="7896225"/>
            <a:chOff x="169863" y="0"/>
            <a:chExt cx="9859962" cy="7896610"/>
          </a:xfrm>
        </p:grpSpPr>
        <p:sp>
          <p:nvSpPr>
            <p:cNvPr id="138242"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38243"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138244" name="Text Box 3"/>
            <p:cNvSpPr txBox="1">
              <a:spLocks noChangeArrowheads="1"/>
            </p:cNvSpPr>
            <p:nvPr/>
          </p:nvSpPr>
          <p:spPr bwMode="auto">
            <a:xfrm>
              <a:off x="9698038"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pPr>
              <a:r>
                <a:rPr lang="en-GB" sz="2000">
                  <a:solidFill>
                    <a:srgbClr val="FFFF00"/>
                  </a:solidFill>
                  <a:latin typeface="Kruti Dev 010" charset="0"/>
                </a:rPr>
                <a:t> </a:t>
              </a:r>
            </a:p>
          </p:txBody>
        </p:sp>
        <p:grpSp>
          <p:nvGrpSpPr>
            <p:cNvPr id="138245" name="Group 4"/>
            <p:cNvGrpSpPr>
              <a:grpSpLocks/>
            </p:cNvGrpSpPr>
            <p:nvPr/>
          </p:nvGrpSpPr>
          <p:grpSpPr bwMode="auto">
            <a:xfrm>
              <a:off x="654050" y="1349375"/>
              <a:ext cx="1431925" cy="2006600"/>
              <a:chOff x="412" y="850"/>
              <a:chExt cx="902" cy="1264"/>
            </a:xfrm>
          </p:grpSpPr>
          <p:sp>
            <p:nvSpPr>
              <p:cNvPr id="145" name="AutoShape 5"/>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46" name="Text Box 6"/>
              <p:cNvSpPr txBox="1">
                <a:spLocks noChangeArrowheads="1"/>
              </p:cNvSpPr>
              <p:nvPr/>
            </p:nvSpPr>
            <p:spPr bwMode="auto">
              <a:xfrm>
                <a:off x="470" y="873"/>
                <a:ext cx="789" cy="292"/>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latin typeface="Kruti Dev 010" pitchFamily="2" charset="0"/>
                    <a:ea typeface="ＭＳ Ｐゴシック" pitchFamily="34" charset="-128"/>
                    <a:cs typeface="+mn-cs"/>
                  </a:rPr>
                  <a:t>jksfe;ks</a:t>
                </a:r>
              </a:p>
            </p:txBody>
          </p:sp>
          <p:sp>
            <p:nvSpPr>
              <p:cNvPr id="147" name="Text Box 7"/>
              <p:cNvSpPr txBox="1">
                <a:spLocks noChangeArrowheads="1"/>
              </p:cNvSpPr>
              <p:nvPr/>
            </p:nvSpPr>
            <p:spPr bwMode="auto">
              <a:xfrm>
                <a:off x="458" y="1098"/>
                <a:ext cx="789" cy="55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fo'okl</a:t>
                </a:r>
                <a:r>
                  <a:rPr lang="en-GB" sz="2200" b="1" i="1" u="sng" dirty="0">
                    <a:solidFill>
                      <a:srgbClr val="FFFF00"/>
                    </a:solidFill>
                    <a:latin typeface="Kruti Dev 010" pitchFamily="2" charset="0"/>
                    <a:ea typeface="ＭＳ Ｐゴシック" pitchFamily="34" charset="-128"/>
                    <a:cs typeface="+mn-cs"/>
                  </a:rPr>
                  <a:t> </a:t>
                </a:r>
              </a:p>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}kjk U;k;</a:t>
                </a:r>
                <a:endParaRPr lang="en-GB" sz="2200" b="1" i="1" u="sng" dirty="0">
                  <a:ln>
                    <a:solidFill>
                      <a:schemeClr val="bg1"/>
                    </a:solidFill>
                  </a:ln>
                  <a:solidFill>
                    <a:srgbClr val="FFEA18"/>
                  </a:solidFill>
                  <a:latin typeface="Kruti Dev 010" pitchFamily="2" charset="0"/>
                  <a:ea typeface="ＭＳ Ｐゴシック" pitchFamily="34" charset="-128"/>
                  <a:cs typeface="+mn-cs"/>
                </a:endParaRPr>
              </a:p>
            </p:txBody>
          </p:sp>
          <p:sp>
            <p:nvSpPr>
              <p:cNvPr id="148" name="Text Box 8"/>
              <p:cNvSpPr txBox="1">
                <a:spLocks noChangeArrowheads="1"/>
              </p:cNvSpPr>
              <p:nvPr/>
            </p:nvSpPr>
            <p:spPr bwMode="auto">
              <a:xfrm>
                <a:off x="412" y="1783"/>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46" name="Group 9"/>
            <p:cNvGrpSpPr>
              <a:grpSpLocks/>
            </p:cNvGrpSpPr>
            <p:nvPr/>
          </p:nvGrpSpPr>
          <p:grpSpPr bwMode="auto">
            <a:xfrm>
              <a:off x="5497513" y="1362075"/>
              <a:ext cx="1431925" cy="1984375"/>
              <a:chOff x="3463" y="858"/>
              <a:chExt cx="902" cy="1250"/>
            </a:xfrm>
          </p:grpSpPr>
          <p:sp>
            <p:nvSpPr>
              <p:cNvPr id="150" name="AutoShape 10"/>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51" name="Text Box 11"/>
              <p:cNvSpPr txBox="1">
                <a:spLocks noChangeArrowheads="1"/>
              </p:cNvSpPr>
              <p:nvPr/>
            </p:nvSpPr>
            <p:spPr bwMode="auto">
              <a:xfrm>
                <a:off x="3510"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bfQfl;ksa</a:t>
                </a:r>
              </a:p>
            </p:txBody>
          </p:sp>
          <p:sp>
            <p:nvSpPr>
              <p:cNvPr id="152" name="Text Box 12"/>
              <p:cNvSpPr txBox="1">
                <a:spLocks noChangeArrowheads="1"/>
              </p:cNvSpPr>
              <p:nvPr/>
            </p:nvSpPr>
            <p:spPr bwMode="auto">
              <a:xfrm>
                <a:off x="3506" y="105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solidFill>
                      <a:srgbClr val="CCECFF"/>
                    </a:solidFill>
                    <a:latin typeface="Kruti Dev 010" pitchFamily="2" charset="0"/>
                    <a:ea typeface="ＭＳ Ｐゴシック" pitchFamily="34" charset="-128"/>
                    <a:cs typeface="+mn-cs"/>
                  </a:rPr>
                  <a:t> </a:t>
                </a:r>
                <a:r>
                  <a:rPr lang="en-GB" sz="2200" b="1" i="1" u="sng" dirty="0">
                    <a:solidFill>
                      <a:srgbClr val="FFFF00"/>
                    </a:solidFill>
                    <a:latin typeface="Kruti Dev 010" pitchFamily="2" charset="0"/>
                    <a:ea typeface="ＭＳ Ｐゴシック" pitchFamily="34" charset="-128"/>
                    <a:cs typeface="+mn-cs"/>
                  </a:rPr>
                  <a:t>f</a:t>
                </a:r>
                <a:r>
                  <a:rPr lang="en-GB" sz="2200" b="1" i="1" u="sng" dirty="0">
                    <a:ln>
                      <a:solidFill>
                        <a:srgbClr val="FFFF00"/>
                      </a:solidFill>
                    </a:ln>
                    <a:solidFill>
                      <a:srgbClr val="FFFF00"/>
                    </a:solidFill>
                    <a:latin typeface="Kruti Dev 010" pitchFamily="2" charset="0"/>
                    <a:ea typeface="ＭＳ Ｐゴシック" pitchFamily="34" charset="-128"/>
                    <a:cs typeface="+mn-cs"/>
                  </a:rPr>
                  <a:t>o'oklh</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dh fLFkfr vkSj pky</a:t>
                </a:r>
              </a:p>
            </p:txBody>
          </p:sp>
          <p:sp>
            <p:nvSpPr>
              <p:cNvPr id="153" name="Text Box 13"/>
              <p:cNvSpPr txBox="1">
                <a:spLocks noChangeArrowheads="1"/>
              </p:cNvSpPr>
              <p:nvPr/>
            </p:nvSpPr>
            <p:spPr bwMode="auto">
              <a:xfrm>
                <a:off x="3463"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47" name="Group 14"/>
            <p:cNvGrpSpPr>
              <a:grpSpLocks/>
            </p:cNvGrpSpPr>
            <p:nvPr/>
          </p:nvGrpSpPr>
          <p:grpSpPr bwMode="auto">
            <a:xfrm>
              <a:off x="6756400" y="1354138"/>
              <a:ext cx="1431925" cy="1997075"/>
              <a:chOff x="4256" y="853"/>
              <a:chExt cx="902" cy="1258"/>
            </a:xfrm>
          </p:grpSpPr>
          <p:sp>
            <p:nvSpPr>
              <p:cNvPr id="155" name="AutoShape 15"/>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56" name="Text Box 16"/>
              <p:cNvSpPr txBox="1">
                <a:spLocks noChangeArrowheads="1"/>
              </p:cNvSpPr>
              <p:nvPr/>
            </p:nvSpPr>
            <p:spPr bwMode="auto">
              <a:xfrm>
                <a:off x="4287" y="87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fQfyfIi;ksa</a:t>
                </a:r>
              </a:p>
            </p:txBody>
          </p:sp>
          <p:sp>
            <p:nvSpPr>
              <p:cNvPr id="157" name="Text Box 17"/>
              <p:cNvSpPr txBox="1">
                <a:spLocks noChangeArrowheads="1"/>
              </p:cNvSpPr>
              <p:nvPr/>
            </p:nvSpPr>
            <p:spPr bwMode="auto">
              <a:xfrm>
                <a:off x="4292" y="105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;h'kq elhg gekjk </a:t>
                </a:r>
              </a:p>
              <a:p>
                <a:pPr algn="ctr">
                  <a:lnSpc>
                    <a:spcPct val="100000"/>
                  </a:lnSpc>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vkuan </a:t>
                </a:r>
                <a:r>
                  <a:rPr lang="en-GB" sz="2200" b="1" dirty="0">
                    <a:ln>
                      <a:solidFill>
                        <a:schemeClr val="bg1"/>
                      </a:solidFill>
                    </a:ln>
                    <a:solidFill>
                      <a:srgbClr val="CCECFF"/>
                    </a:solidFill>
                    <a:latin typeface="Kruti Dev 010" pitchFamily="2" charset="0"/>
                    <a:ea typeface="ＭＳ Ｐゴシック" pitchFamily="34" charset="-128"/>
                    <a:cs typeface="+mn-cs"/>
                  </a:rPr>
                  <a:t>gS</a:t>
                </a:r>
              </a:p>
            </p:txBody>
          </p:sp>
          <p:sp>
            <p:nvSpPr>
              <p:cNvPr id="158" name="Text Box 18"/>
              <p:cNvSpPr txBox="1">
                <a:spLocks noChangeArrowheads="1"/>
              </p:cNvSpPr>
              <p:nvPr/>
            </p:nvSpPr>
            <p:spPr bwMode="auto">
              <a:xfrm>
                <a:off x="4256" y="1780"/>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r>
                  <a:rPr lang="en-GB" sz="2800" b="1" dirty="0">
                    <a:ln>
                      <a:solidFill>
                        <a:srgbClr val="FFFF00"/>
                      </a:solidFill>
                    </a:ln>
                    <a:solidFill>
                      <a:srgbClr val="FFFF00"/>
                    </a:solidFill>
                    <a:latin typeface="Kruti Dev 010" pitchFamily="2" charset="0"/>
                    <a:ea typeface="ＭＳ Ｐゴシック" pitchFamily="34" charset="-128"/>
                    <a:cs typeface="+mn-cs"/>
                  </a:rPr>
                  <a:t>( †%</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48" name="Group 19"/>
            <p:cNvGrpSpPr>
              <a:grpSpLocks/>
            </p:cNvGrpSpPr>
            <p:nvPr/>
          </p:nvGrpSpPr>
          <p:grpSpPr bwMode="auto">
            <a:xfrm>
              <a:off x="3049588" y="1354138"/>
              <a:ext cx="1431925" cy="1997075"/>
              <a:chOff x="1921" y="853"/>
              <a:chExt cx="902" cy="1258"/>
            </a:xfrm>
          </p:grpSpPr>
          <p:sp>
            <p:nvSpPr>
              <p:cNvPr id="160" name="AutoShape 20"/>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61" name="Text Box 21"/>
              <p:cNvSpPr txBox="1">
                <a:spLocks noChangeArrowheads="1"/>
              </p:cNvSpPr>
              <p:nvPr/>
            </p:nvSpPr>
            <p:spPr bwMode="auto">
              <a:xfrm>
                <a:off x="1980" y="884"/>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dqjafFk;ks</a:t>
                </a:r>
              </a:p>
            </p:txBody>
          </p:sp>
          <p:sp>
            <p:nvSpPr>
              <p:cNvPr id="162" name="Text Box 22"/>
              <p:cNvSpPr txBox="1">
                <a:spLocks noChangeArrowheads="1"/>
              </p:cNvSpPr>
              <p:nvPr/>
            </p:nvSpPr>
            <p:spPr bwMode="auto">
              <a:xfrm>
                <a:off x="1984" y="1052"/>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ln>
                      <a:solidFill>
                        <a:schemeClr val="bg1"/>
                      </a:solidFill>
                    </a:ln>
                    <a:solidFill>
                      <a:srgbClr val="CCECFF"/>
                    </a:solidFill>
                    <a:latin typeface="Kruti Dev 010" pitchFamily="2" charset="0"/>
                    <a:ea typeface="ＭＳ Ｐゴシック" pitchFamily="34" charset="-128"/>
                    <a:cs typeface="+mn-cs"/>
                  </a:rPr>
                  <a:t>ikSyql dh Bksl </a:t>
                </a:r>
              </a:p>
              <a:p>
                <a:pPr algn="ctr">
                  <a:lnSpc>
                    <a:spcPct val="100000"/>
                  </a:lnSpc>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i="1" u="sng" dirty="0">
                    <a:ln>
                      <a:solidFill>
                        <a:srgbClr val="FFFF00"/>
                      </a:solidFill>
                    </a:ln>
                    <a:solidFill>
                      <a:srgbClr val="FFFF00"/>
                    </a:solidFill>
                    <a:latin typeface="Kruti Dev 010" pitchFamily="2" charset="0"/>
                    <a:ea typeface="ＭＳ Ｐゴシック" pitchFamily="34" charset="-128"/>
                    <a:cs typeface="+mn-cs"/>
                  </a:rPr>
                  <a:t>izsfjrkbZ</a:t>
                </a:r>
                <a:endParaRPr lang="en-GB" sz="2200" b="1" i="1" u="sng" dirty="0">
                  <a:ln>
                    <a:solidFill>
                      <a:srgbClr val="FFFF00"/>
                    </a:solidFill>
                  </a:ln>
                  <a:solidFill>
                    <a:srgbClr val="FFFF00"/>
                  </a:solidFill>
                  <a:latin typeface="Kruti Dev 010" pitchFamily="2" charset="0"/>
                  <a:ea typeface="ＭＳ Ｐゴシック" pitchFamily="34" charset="-128"/>
                  <a:cs typeface="+mn-cs"/>
                </a:endParaRPr>
              </a:p>
            </p:txBody>
          </p:sp>
          <p:sp>
            <p:nvSpPr>
              <p:cNvPr id="163" name="Text Box 23"/>
              <p:cNvSpPr txBox="1">
                <a:spLocks noChangeArrowheads="1"/>
              </p:cNvSpPr>
              <p:nvPr/>
            </p:nvSpPr>
            <p:spPr bwMode="auto">
              <a:xfrm>
                <a:off x="1921" y="1780"/>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ˆ</a:t>
                </a: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49" name="Group 24"/>
            <p:cNvGrpSpPr>
              <a:grpSpLocks/>
            </p:cNvGrpSpPr>
            <p:nvPr/>
          </p:nvGrpSpPr>
          <p:grpSpPr bwMode="auto">
            <a:xfrm>
              <a:off x="4295775" y="1352550"/>
              <a:ext cx="1431925" cy="1993900"/>
              <a:chOff x="2706" y="852"/>
              <a:chExt cx="902" cy="1256"/>
            </a:xfrm>
          </p:grpSpPr>
          <p:sp>
            <p:nvSpPr>
              <p:cNvPr id="165" name="AutoShape 25"/>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66" name="Text Box 26"/>
              <p:cNvSpPr txBox="1">
                <a:spLocks noChangeArrowheads="1"/>
              </p:cNvSpPr>
              <p:nvPr/>
            </p:nvSpPr>
            <p:spPr bwMode="auto">
              <a:xfrm>
                <a:off x="2757"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xykfr;ka</a:t>
                </a:r>
              </a:p>
            </p:txBody>
          </p:sp>
          <p:sp>
            <p:nvSpPr>
              <p:cNvPr id="167" name="Text Box 27"/>
              <p:cNvSpPr txBox="1">
                <a:spLocks noChangeArrowheads="1"/>
              </p:cNvSpPr>
              <p:nvPr/>
            </p:nvSpPr>
            <p:spPr bwMode="auto">
              <a:xfrm>
                <a:off x="2760" y="1048"/>
                <a:ext cx="789" cy="48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vuqxzg</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dh lkeFkZ</a:t>
                </a:r>
              </a:p>
            </p:txBody>
          </p:sp>
          <p:sp>
            <p:nvSpPr>
              <p:cNvPr id="168" name="Text Box 28"/>
              <p:cNvSpPr txBox="1">
                <a:spLocks noChangeArrowheads="1"/>
              </p:cNvSpPr>
              <p:nvPr/>
            </p:nvSpPr>
            <p:spPr bwMode="auto">
              <a:xfrm>
                <a:off x="2706"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0" name="Group 29"/>
            <p:cNvGrpSpPr>
              <a:grpSpLocks/>
            </p:cNvGrpSpPr>
            <p:nvPr/>
          </p:nvGrpSpPr>
          <p:grpSpPr bwMode="auto">
            <a:xfrm>
              <a:off x="1833563" y="1358900"/>
              <a:ext cx="1431925" cy="2005013"/>
              <a:chOff x="1155" y="856"/>
              <a:chExt cx="902" cy="1263"/>
            </a:xfrm>
          </p:grpSpPr>
          <p:sp>
            <p:nvSpPr>
              <p:cNvPr id="170" name="AutoShape 30"/>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71" name="Text Box 31"/>
              <p:cNvSpPr txBox="1">
                <a:spLocks noChangeArrowheads="1"/>
              </p:cNvSpPr>
              <p:nvPr/>
            </p:nvSpPr>
            <p:spPr bwMode="auto">
              <a:xfrm>
                <a:off x="1206"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dqjafFk;ks</a:t>
                </a:r>
              </a:p>
            </p:txBody>
          </p:sp>
          <p:sp>
            <p:nvSpPr>
              <p:cNvPr id="172" name="Text Box 32"/>
              <p:cNvSpPr txBox="1">
                <a:spLocks noChangeArrowheads="1"/>
              </p:cNvSpPr>
              <p:nvPr/>
            </p:nvSpPr>
            <p:spPr bwMode="auto">
              <a:xfrm>
                <a:off x="1211" y="1044"/>
                <a:ext cx="789" cy="913"/>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elhgh vkpj.k </a:t>
                </a:r>
                <a:r>
                  <a:rPr lang="en-GB" sz="2200" b="1" i="1" u="sng" dirty="0">
                    <a:ln>
                      <a:solidFill>
                        <a:srgbClr val="FFFF00"/>
                      </a:solidFill>
                    </a:ln>
                    <a:solidFill>
                      <a:srgbClr val="FFFF00"/>
                    </a:solidFill>
                    <a:latin typeface="Kruti Dev 010" pitchFamily="2" charset="0"/>
                    <a:ea typeface="ＭＳ Ｐゴシック" pitchFamily="34" charset="-128"/>
                    <a:cs typeface="+mn-cs"/>
                  </a:rPr>
                  <a:t>dyhfl;k</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es</a:t>
                </a:r>
                <a:r>
                  <a:rPr lang="en-GB" sz="2200" b="1" dirty="0">
                    <a:solidFill>
                      <a:srgbClr val="CCECFF"/>
                    </a:solidFill>
                    <a:latin typeface="Kruti Dev 010" pitchFamily="2" charset="0"/>
                    <a:ea typeface="ＭＳ Ｐゴシック" pitchFamily="34" charset="-128"/>
                    <a:cs typeface="+mn-cs"/>
                  </a:rPr>
                  <a:t>a</a:t>
                </a:r>
              </a:p>
            </p:txBody>
          </p:sp>
          <p:sp>
            <p:nvSpPr>
              <p:cNvPr id="173" name="Text Box 33"/>
              <p:cNvSpPr txBox="1">
                <a:spLocks noChangeArrowheads="1"/>
              </p:cNvSpPr>
              <p:nvPr/>
            </p:nvSpPr>
            <p:spPr bwMode="auto">
              <a:xfrm>
                <a:off x="1155" y="178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1" name="Group 34"/>
            <p:cNvGrpSpPr>
              <a:grpSpLocks/>
            </p:cNvGrpSpPr>
            <p:nvPr/>
          </p:nvGrpSpPr>
          <p:grpSpPr bwMode="auto">
            <a:xfrm>
              <a:off x="7886700" y="1366838"/>
              <a:ext cx="1431925" cy="1982787"/>
              <a:chOff x="5006" y="861"/>
              <a:chExt cx="902" cy="1249"/>
            </a:xfrm>
          </p:grpSpPr>
          <p:sp>
            <p:nvSpPr>
              <p:cNvPr id="175" name="AutoShape 35"/>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76" name="Text Box 36"/>
              <p:cNvSpPr txBox="1">
                <a:spLocks noChangeArrowheads="1"/>
              </p:cNvSpPr>
              <p:nvPr/>
            </p:nvSpPr>
            <p:spPr bwMode="auto">
              <a:xfrm>
                <a:off x="5064"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dqyqfLl;ksa</a:t>
                </a:r>
              </a:p>
            </p:txBody>
          </p:sp>
          <p:sp>
            <p:nvSpPr>
              <p:cNvPr id="177" name="Text Box 37"/>
              <p:cNvSpPr txBox="1">
                <a:spLocks noChangeArrowheads="1"/>
              </p:cNvSpPr>
              <p:nvPr/>
            </p:nvSpPr>
            <p:spPr bwMode="auto">
              <a:xfrm>
                <a:off x="5053" y="1057"/>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;h'kq elhg iw.kZ :i esa </a:t>
                </a:r>
                <a:r>
                  <a:rPr lang="en-GB" sz="2200" b="1" i="1" u="sng" dirty="0">
                    <a:ln>
                      <a:solidFill>
                        <a:srgbClr val="FFFF00"/>
                      </a:solidFill>
                    </a:ln>
                    <a:solidFill>
                      <a:srgbClr val="FFFF00"/>
                    </a:solidFill>
                    <a:latin typeface="Kruti Dev 010" pitchFamily="2" charset="0"/>
                    <a:ea typeface="ＭＳ Ｐゴシック" pitchFamily="34" charset="-128"/>
                    <a:cs typeface="+mn-cs"/>
                  </a:rPr>
                  <a:t>i;kZIr</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gS</a:t>
                </a:r>
              </a:p>
            </p:txBody>
          </p:sp>
          <p:sp>
            <p:nvSpPr>
              <p:cNvPr id="178" name="Text Box 38"/>
              <p:cNvSpPr txBox="1">
                <a:spLocks noChangeArrowheads="1"/>
              </p:cNvSpPr>
              <p:nvPr/>
            </p:nvSpPr>
            <p:spPr bwMode="auto">
              <a:xfrm>
                <a:off x="5006" y="1779"/>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err="1">
                    <a:ln>
                      <a:solidFill>
                        <a:srgbClr val="FFFF00"/>
                      </a:solidFill>
                    </a:ln>
                    <a:solidFill>
                      <a:srgbClr val="FFFF00"/>
                    </a:solidFill>
                    <a:latin typeface="Kruti Dev 010"/>
                    <a:ea typeface="ＭＳ Ｐゴシック" pitchFamily="34" charset="-128"/>
                    <a:cs typeface="+mn-cs"/>
                  </a:rPr>
                  <a:t>ƒŒ</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2" name="Group 39"/>
            <p:cNvGrpSpPr>
              <a:grpSpLocks/>
            </p:cNvGrpSpPr>
            <p:nvPr/>
          </p:nvGrpSpPr>
          <p:grpSpPr bwMode="auto">
            <a:xfrm>
              <a:off x="631825" y="3497263"/>
              <a:ext cx="1431925" cy="1914525"/>
              <a:chOff x="398" y="2203"/>
              <a:chExt cx="902" cy="1206"/>
            </a:xfrm>
          </p:grpSpPr>
          <p:sp>
            <p:nvSpPr>
              <p:cNvPr id="180" name="AutoShape 40"/>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81" name="Text Box 41"/>
              <p:cNvSpPr txBox="1">
                <a:spLocks noChangeArrowheads="1"/>
              </p:cNvSpPr>
              <p:nvPr/>
            </p:nvSpPr>
            <p:spPr bwMode="auto">
              <a:xfrm>
                <a:off x="459" y="222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fFkLl</a:t>
                </a:r>
              </a:p>
            </p:txBody>
          </p:sp>
          <p:sp>
            <p:nvSpPr>
              <p:cNvPr id="182" name="Text Box 42"/>
              <p:cNvSpPr txBox="1">
                <a:spLocks noChangeArrowheads="1"/>
              </p:cNvSpPr>
              <p:nvPr/>
            </p:nvSpPr>
            <p:spPr bwMode="auto">
              <a:xfrm>
                <a:off x="464" y="247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vafre fnuksa </a:t>
                </a:r>
                <a:r>
                  <a:rPr lang="en-GB" sz="2200" b="1" dirty="0">
                    <a:ln>
                      <a:solidFill>
                        <a:schemeClr val="bg1"/>
                      </a:solidFill>
                    </a:ln>
                    <a:solidFill>
                      <a:srgbClr val="CCECFF"/>
                    </a:solidFill>
                    <a:latin typeface="Kruti Dev 010" pitchFamily="2" charset="0"/>
                    <a:ea typeface="ＭＳ Ｐゴシック" pitchFamily="34" charset="-128"/>
                    <a:cs typeface="+mn-cs"/>
                  </a:rPr>
                  <a:t>dh ?kVuk;sa</a:t>
                </a:r>
              </a:p>
            </p:txBody>
          </p:sp>
          <p:sp>
            <p:nvSpPr>
              <p:cNvPr id="183" name="Text Box 43"/>
              <p:cNvSpPr txBox="1">
                <a:spLocks noChangeArrowheads="1"/>
              </p:cNvSpPr>
              <p:nvPr/>
            </p:nvSpPr>
            <p:spPr bwMode="auto">
              <a:xfrm>
                <a:off x="398"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ƒŒ</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3" name="Group 44"/>
            <p:cNvGrpSpPr>
              <a:grpSpLocks/>
            </p:cNvGrpSpPr>
            <p:nvPr/>
          </p:nvGrpSpPr>
          <p:grpSpPr bwMode="auto">
            <a:xfrm>
              <a:off x="1824038" y="3506788"/>
              <a:ext cx="1431925" cy="1905000"/>
              <a:chOff x="1149" y="2209"/>
              <a:chExt cx="902" cy="1200"/>
            </a:xfrm>
          </p:grpSpPr>
          <p:sp>
            <p:nvSpPr>
              <p:cNvPr id="185" name="AutoShape 45"/>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86" name="Text Box 46"/>
              <p:cNvSpPr txBox="1">
                <a:spLocks noChangeArrowheads="1"/>
              </p:cNvSpPr>
              <p:nvPr/>
            </p:nvSpPr>
            <p:spPr bwMode="auto">
              <a:xfrm>
                <a:off x="1211" y="2232"/>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fFkLl</a:t>
                </a:r>
              </a:p>
            </p:txBody>
          </p:sp>
          <p:sp>
            <p:nvSpPr>
              <p:cNvPr id="187" name="Text Box 47"/>
              <p:cNvSpPr txBox="1">
                <a:spLocks noChangeArrowheads="1"/>
              </p:cNvSpPr>
              <p:nvPr/>
            </p:nvSpPr>
            <p:spPr bwMode="auto">
              <a:xfrm>
                <a:off x="1205" y="2436"/>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izHkq</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ds fnu dk vkxeu</a:t>
                </a:r>
              </a:p>
            </p:txBody>
          </p:sp>
          <p:sp>
            <p:nvSpPr>
              <p:cNvPr id="188" name="Text Box 48"/>
              <p:cNvSpPr txBox="1">
                <a:spLocks noChangeArrowheads="1"/>
              </p:cNvSpPr>
              <p:nvPr/>
            </p:nvSpPr>
            <p:spPr bwMode="auto">
              <a:xfrm>
                <a:off x="1149"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4" name="Group 49"/>
            <p:cNvGrpSpPr>
              <a:grpSpLocks/>
            </p:cNvGrpSpPr>
            <p:nvPr/>
          </p:nvGrpSpPr>
          <p:grpSpPr bwMode="auto">
            <a:xfrm>
              <a:off x="3079750" y="3487738"/>
              <a:ext cx="1431925" cy="1924050"/>
              <a:chOff x="1940" y="2197"/>
              <a:chExt cx="902" cy="1212"/>
            </a:xfrm>
          </p:grpSpPr>
          <p:sp>
            <p:nvSpPr>
              <p:cNvPr id="190" name="AutoShape 50"/>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91" name="Text Box 51"/>
              <p:cNvSpPr txBox="1">
                <a:spLocks noChangeArrowheads="1"/>
              </p:cNvSpPr>
              <p:nvPr/>
            </p:nvSpPr>
            <p:spPr bwMode="auto">
              <a:xfrm>
                <a:off x="1983" y="2417"/>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dyhfl;k</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esa mfpr Øe</a:t>
                </a:r>
              </a:p>
            </p:txBody>
          </p:sp>
          <p:sp>
            <p:nvSpPr>
              <p:cNvPr id="192" name="Text Box 52"/>
              <p:cNvSpPr txBox="1">
                <a:spLocks noChangeArrowheads="1"/>
              </p:cNvSpPr>
              <p:nvPr/>
            </p:nvSpPr>
            <p:spPr bwMode="auto">
              <a:xfrm>
                <a:off x="1992" y="223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err="1">
                    <a:ln>
                      <a:solidFill>
                        <a:srgbClr val="FFFF00"/>
                      </a:solidFill>
                    </a:ln>
                    <a:solidFill>
                      <a:srgbClr val="FFFF00"/>
                    </a:solidFill>
                    <a:latin typeface="Kruti Dev 010" pitchFamily="2" charset="0"/>
                    <a:ea typeface="ＭＳ Ｐゴシック" pitchFamily="34" charset="-128"/>
                    <a:cs typeface="+mn-cs"/>
                  </a:rPr>
                  <a:t>ƒrheqfFk;ql</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193" name="Text Box 53"/>
              <p:cNvSpPr txBox="1">
                <a:spLocks noChangeArrowheads="1"/>
              </p:cNvSpPr>
              <p:nvPr/>
            </p:nvSpPr>
            <p:spPr bwMode="auto">
              <a:xfrm>
                <a:off x="1940"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5" name="Group 54"/>
            <p:cNvGrpSpPr>
              <a:grpSpLocks/>
            </p:cNvGrpSpPr>
            <p:nvPr/>
          </p:nvGrpSpPr>
          <p:grpSpPr bwMode="auto">
            <a:xfrm>
              <a:off x="4294188" y="3457575"/>
              <a:ext cx="1431925" cy="1954213"/>
              <a:chOff x="2705" y="2178"/>
              <a:chExt cx="902" cy="1231"/>
            </a:xfrm>
          </p:grpSpPr>
          <p:sp>
            <p:nvSpPr>
              <p:cNvPr id="195" name="AutoShape 55"/>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96" name="Text Box 56"/>
              <p:cNvSpPr txBox="1">
                <a:spLocks noChangeArrowheads="1"/>
              </p:cNvSpPr>
              <p:nvPr/>
            </p:nvSpPr>
            <p:spPr bwMode="auto">
              <a:xfrm>
                <a:off x="2727" y="2178"/>
                <a:ext cx="789" cy="447"/>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rheqfFk;ql</a:t>
                </a:r>
              </a:p>
            </p:txBody>
          </p:sp>
          <p:sp>
            <p:nvSpPr>
              <p:cNvPr id="197" name="Text Box 57"/>
              <p:cNvSpPr txBox="1">
                <a:spLocks noChangeArrowheads="1"/>
              </p:cNvSpPr>
              <p:nvPr/>
            </p:nvSpPr>
            <p:spPr bwMode="auto">
              <a:xfrm>
                <a:off x="2753" y="2361"/>
                <a:ext cx="789" cy="757"/>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i="1" u="sng" dirty="0">
                    <a:ln>
                      <a:solidFill>
                        <a:srgbClr val="FFFF00"/>
                      </a:solidFill>
                    </a:ln>
                    <a:solidFill>
                      <a:srgbClr val="FFFF00"/>
                    </a:solidFill>
                    <a:latin typeface="Kruti Dev 010" pitchFamily="2" charset="0"/>
                    <a:ea typeface="ＭＳ Ｐゴシック" pitchFamily="34" charset="-128"/>
                    <a:cs typeface="+mn-cs"/>
                  </a:rPr>
                  <a:t>lqlekpkj</a:t>
                </a:r>
                <a:r>
                  <a:rPr lang="en-GB" sz="1800" b="1" dirty="0">
                    <a:ln>
                      <a:solidFill>
                        <a:srgbClr val="FFFF00"/>
                      </a:solidFill>
                    </a:ln>
                    <a:solidFill>
                      <a:srgbClr val="CCECFF"/>
                    </a:solidFill>
                    <a:latin typeface="Kruti Dev 010" pitchFamily="2" charset="0"/>
                    <a:ea typeface="ＭＳ Ｐゴシック" pitchFamily="34" charset="-128"/>
                    <a:cs typeface="+mn-cs"/>
                  </a:rPr>
                  <a:t> </a:t>
                </a:r>
                <a:r>
                  <a:rPr lang="en-GB" sz="1800" b="1" dirty="0">
                    <a:ln>
                      <a:solidFill>
                        <a:schemeClr val="bg1"/>
                      </a:solidFill>
                    </a:ln>
                    <a:solidFill>
                      <a:srgbClr val="CCECFF"/>
                    </a:solidFill>
                    <a:latin typeface="Kruti Dev 010" pitchFamily="2" charset="0"/>
                    <a:ea typeface="ＭＳ Ｐゴシック" pitchFamily="34" charset="-128"/>
                    <a:cs typeface="+mn-cs"/>
                  </a:rPr>
                  <a:t>ds izpkj dks /;kuiwoZd djuk</a:t>
                </a:r>
              </a:p>
            </p:txBody>
          </p:sp>
          <p:sp>
            <p:nvSpPr>
              <p:cNvPr id="198" name="Text Box 58"/>
              <p:cNvSpPr txBox="1">
                <a:spLocks noChangeArrowheads="1"/>
              </p:cNvSpPr>
              <p:nvPr/>
            </p:nvSpPr>
            <p:spPr bwMode="auto">
              <a:xfrm>
                <a:off x="2705"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6" name="Group 59"/>
            <p:cNvGrpSpPr>
              <a:grpSpLocks/>
            </p:cNvGrpSpPr>
            <p:nvPr/>
          </p:nvGrpSpPr>
          <p:grpSpPr bwMode="auto">
            <a:xfrm>
              <a:off x="5513388" y="3509963"/>
              <a:ext cx="1431925" cy="1901825"/>
              <a:chOff x="3473" y="2211"/>
              <a:chExt cx="902" cy="1198"/>
            </a:xfrm>
          </p:grpSpPr>
          <p:sp>
            <p:nvSpPr>
              <p:cNvPr id="200" name="AutoShape 60"/>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01" name="Text Box 61"/>
              <p:cNvSpPr txBox="1">
                <a:spLocks noChangeArrowheads="1"/>
              </p:cNvSpPr>
              <p:nvPr/>
            </p:nvSpPr>
            <p:spPr bwMode="auto">
              <a:xfrm>
                <a:off x="3497" y="2232"/>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rhrql</a:t>
                </a:r>
              </a:p>
            </p:txBody>
          </p:sp>
          <p:sp>
            <p:nvSpPr>
              <p:cNvPr id="202" name="Text Box 62"/>
              <p:cNvSpPr txBox="1">
                <a:spLocks noChangeArrowheads="1"/>
              </p:cNvSpPr>
              <p:nvPr/>
            </p:nvSpPr>
            <p:spPr bwMode="auto">
              <a:xfrm>
                <a:off x="3516" y="2433"/>
                <a:ext cx="789" cy="48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/keZo)ksa</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ds xq.k</a:t>
                </a:r>
              </a:p>
            </p:txBody>
          </p:sp>
          <p:sp>
            <p:nvSpPr>
              <p:cNvPr id="203" name="Text Box 63"/>
              <p:cNvSpPr txBox="1">
                <a:spLocks noChangeArrowheads="1"/>
              </p:cNvSpPr>
              <p:nvPr/>
            </p:nvSpPr>
            <p:spPr bwMode="auto">
              <a:xfrm>
                <a:off x="3473"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pitchFamily="2" charset="0"/>
                    <a:ea typeface="ＭＳ Ｐゴシック" pitchFamily="34" charset="-128"/>
                    <a:cs typeface="+mn-cs"/>
                  </a:rPr>
                  <a:t>&amp;</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7" name="Group 64"/>
            <p:cNvGrpSpPr>
              <a:grpSpLocks/>
            </p:cNvGrpSpPr>
            <p:nvPr/>
          </p:nvGrpSpPr>
          <p:grpSpPr bwMode="auto">
            <a:xfrm>
              <a:off x="6742113" y="3519488"/>
              <a:ext cx="1431925" cy="1892300"/>
              <a:chOff x="4247" y="2217"/>
              <a:chExt cx="902" cy="1192"/>
            </a:xfrm>
          </p:grpSpPr>
          <p:sp>
            <p:nvSpPr>
              <p:cNvPr id="205" name="AutoShape 65"/>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06" name="Text Box 66"/>
              <p:cNvSpPr txBox="1">
                <a:spLocks noChangeArrowheads="1"/>
              </p:cNvSpPr>
              <p:nvPr/>
            </p:nvSpPr>
            <p:spPr bwMode="auto">
              <a:xfrm>
                <a:off x="4292" y="2241"/>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fQyseksu</a:t>
                </a:r>
              </a:p>
            </p:txBody>
          </p:sp>
          <p:sp>
            <p:nvSpPr>
              <p:cNvPr id="207" name="Text Box 67"/>
              <p:cNvSpPr txBox="1">
                <a:spLocks noChangeArrowheads="1"/>
              </p:cNvSpPr>
              <p:nvPr/>
            </p:nvSpPr>
            <p:spPr bwMode="auto">
              <a:xfrm>
                <a:off x="4294" y="2430"/>
                <a:ext cx="789" cy="854"/>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elhg esa </a:t>
                </a:r>
                <a:r>
                  <a:rPr lang="en-GB" sz="2000" b="1" dirty="0">
                    <a:ln>
                      <a:solidFill>
                        <a:schemeClr val="bg1"/>
                      </a:solidFill>
                    </a:ln>
                    <a:solidFill>
                      <a:srgbClr val="CCECFF"/>
                    </a:solidFill>
                    <a:latin typeface="Kruti Dev 010" pitchFamily="2" charset="0"/>
                    <a:ea typeface="ＭＳ Ｐゴシック" pitchFamily="34" charset="-128"/>
                    <a:cs typeface="+mn-cs"/>
                  </a:rPr>
                  <a:t>vU; yksxksa dks Lohdkjuk</a:t>
                </a:r>
              </a:p>
            </p:txBody>
          </p:sp>
          <p:sp>
            <p:nvSpPr>
              <p:cNvPr id="208" name="Text Box 68"/>
              <p:cNvSpPr txBox="1">
                <a:spLocks noChangeArrowheads="1"/>
              </p:cNvSpPr>
              <p:nvPr/>
            </p:nvSpPr>
            <p:spPr bwMode="auto">
              <a:xfrm>
                <a:off x="4247"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in 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8" name="Group 69"/>
            <p:cNvGrpSpPr>
              <a:grpSpLocks/>
            </p:cNvGrpSpPr>
            <p:nvPr/>
          </p:nvGrpSpPr>
          <p:grpSpPr bwMode="auto">
            <a:xfrm>
              <a:off x="8062913" y="3546475"/>
              <a:ext cx="1431925" cy="1960563"/>
              <a:chOff x="5079" y="2234"/>
              <a:chExt cx="902" cy="1235"/>
            </a:xfrm>
          </p:grpSpPr>
          <p:sp>
            <p:nvSpPr>
              <p:cNvPr id="210" name="AutoShape 70"/>
              <p:cNvSpPr>
                <a:spLocks noChangeArrowheads="1"/>
              </p:cNvSpPr>
              <p:nvPr/>
            </p:nvSpPr>
            <p:spPr bwMode="auto">
              <a:xfrm>
                <a:off x="5178" y="2234"/>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11" name="Text Box 71"/>
              <p:cNvSpPr txBox="1">
                <a:spLocks noChangeArrowheads="1"/>
              </p:cNvSpPr>
              <p:nvPr/>
            </p:nvSpPr>
            <p:spPr bwMode="auto">
              <a:xfrm>
                <a:off x="5114" y="226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bczkfu;ks</a:t>
                </a:r>
              </a:p>
            </p:txBody>
          </p:sp>
          <p:sp>
            <p:nvSpPr>
              <p:cNvPr id="212" name="Text Box 72"/>
              <p:cNvSpPr txBox="1">
                <a:spLocks noChangeArrowheads="1"/>
              </p:cNvSpPr>
              <p:nvPr/>
            </p:nvSpPr>
            <p:spPr bwMode="auto">
              <a:xfrm>
                <a:off x="5124" y="2450"/>
                <a:ext cx="789" cy="83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;h'kq elhg % </a:t>
                </a:r>
                <a:r>
                  <a:rPr lang="en-GB" sz="2000" b="1" dirty="0">
                    <a:ln>
                      <a:solidFill>
                        <a:srgbClr val="FFFF00"/>
                      </a:solidFill>
                    </a:ln>
                    <a:solidFill>
                      <a:srgbClr val="FFFF00"/>
                    </a:solidFill>
                    <a:latin typeface="Kruti Dev 010" pitchFamily="2" charset="0"/>
                    <a:ea typeface="ＭＳ Ｐゴシック" pitchFamily="34" charset="-128"/>
                    <a:cs typeface="+mn-cs"/>
                  </a:rPr>
                  <a:t>loksZPp :i ls i;kZIr gS</a:t>
                </a:r>
              </a:p>
            </p:txBody>
          </p:sp>
          <p:sp>
            <p:nvSpPr>
              <p:cNvPr id="213" name="Text Box 73"/>
              <p:cNvSpPr txBox="1">
                <a:spLocks noChangeArrowheads="1"/>
              </p:cNvSpPr>
              <p:nvPr/>
            </p:nvSpPr>
            <p:spPr bwMode="auto">
              <a:xfrm>
                <a:off x="5079" y="313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59" name="Group 74"/>
            <p:cNvGrpSpPr>
              <a:grpSpLocks/>
            </p:cNvGrpSpPr>
            <p:nvPr/>
          </p:nvGrpSpPr>
          <p:grpSpPr bwMode="auto">
            <a:xfrm>
              <a:off x="647700" y="5457825"/>
              <a:ext cx="1431925" cy="2087563"/>
              <a:chOff x="408" y="3438"/>
              <a:chExt cx="902" cy="1315"/>
            </a:xfrm>
          </p:grpSpPr>
          <p:sp>
            <p:nvSpPr>
              <p:cNvPr id="215" name="AutoShape 75"/>
              <p:cNvSpPr>
                <a:spLocks noChangeArrowheads="1"/>
              </p:cNvSpPr>
              <p:nvPr/>
            </p:nvSpPr>
            <p:spPr bwMode="auto">
              <a:xfrm>
                <a:off x="510" y="3489"/>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16" name="Text Box 76"/>
              <p:cNvSpPr txBox="1">
                <a:spLocks noChangeArrowheads="1"/>
              </p:cNvSpPr>
              <p:nvPr/>
            </p:nvSpPr>
            <p:spPr bwMode="auto">
              <a:xfrm>
                <a:off x="447"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;kdwc</a:t>
                </a:r>
              </a:p>
            </p:txBody>
          </p:sp>
          <p:sp>
            <p:nvSpPr>
              <p:cNvPr id="217" name="Text Box 77"/>
              <p:cNvSpPr txBox="1">
                <a:spLocks noChangeArrowheads="1"/>
              </p:cNvSpPr>
              <p:nvPr/>
            </p:nvSpPr>
            <p:spPr bwMode="auto">
              <a:xfrm>
                <a:off x="450" y="3626"/>
                <a:ext cx="789" cy="79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ln>
                      <a:solidFill>
                        <a:srgbClr val="FFFF00"/>
                      </a:solidFill>
                    </a:ln>
                    <a:solidFill>
                      <a:srgbClr val="FFFF00"/>
                    </a:solidFill>
                    <a:latin typeface="Kruti Dev 010" pitchFamily="2" charset="0"/>
                    <a:ea typeface="ＭＳ Ｐゴシック" pitchFamily="34" charset="-128"/>
                    <a:cs typeface="+mn-cs"/>
                  </a:rPr>
                  <a:t>izR;sd fnu ds thou esa </a:t>
                </a:r>
                <a:r>
                  <a:rPr lang="en-GB" sz="1800" b="1" dirty="0">
                    <a:ln>
                      <a:solidFill>
                        <a:schemeClr val="bg1"/>
                      </a:solidFill>
                    </a:ln>
                    <a:latin typeface="Kruti Dev 010" pitchFamily="2" charset="0"/>
                    <a:ea typeface="ＭＳ Ｐゴシック" pitchFamily="34" charset="-128"/>
                    <a:cs typeface="+mn-cs"/>
                  </a:rPr>
                  <a:t>fo'okl dk dk;Z</a:t>
                </a:r>
              </a:p>
            </p:txBody>
          </p:sp>
          <p:sp>
            <p:nvSpPr>
              <p:cNvPr id="218" name="Text Box 78"/>
              <p:cNvSpPr txBox="1">
                <a:spLocks noChangeArrowheads="1"/>
              </p:cNvSpPr>
              <p:nvPr/>
            </p:nvSpPr>
            <p:spPr bwMode="auto">
              <a:xfrm>
                <a:off x="408" y="4422"/>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„ˆ</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0" name="Group 79"/>
            <p:cNvGrpSpPr>
              <a:grpSpLocks/>
            </p:cNvGrpSpPr>
            <p:nvPr/>
          </p:nvGrpSpPr>
          <p:grpSpPr bwMode="auto">
            <a:xfrm>
              <a:off x="1884363" y="5529263"/>
              <a:ext cx="1431925" cy="2035175"/>
              <a:chOff x="1187" y="3483"/>
              <a:chExt cx="902" cy="1282"/>
            </a:xfrm>
          </p:grpSpPr>
          <p:sp>
            <p:nvSpPr>
              <p:cNvPr id="220" name="AutoShape 80"/>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21" name="Text Box 81"/>
              <p:cNvSpPr txBox="1">
                <a:spLocks noChangeArrowheads="1"/>
              </p:cNvSpPr>
              <p:nvPr/>
            </p:nvSpPr>
            <p:spPr bwMode="auto">
              <a:xfrm>
                <a:off x="1189" y="3483"/>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err="1">
                    <a:ln>
                      <a:solidFill>
                        <a:srgbClr val="FFFF00"/>
                      </a:solidFill>
                    </a:ln>
                    <a:solidFill>
                      <a:srgbClr val="FFFF00"/>
                    </a:solidFill>
                    <a:latin typeface="Kruti Dev 010" pitchFamily="2" charset="0"/>
                    <a:ea typeface="ＭＳ Ｐゴシック" pitchFamily="34" charset="-128"/>
                    <a:cs typeface="+mn-cs"/>
                  </a:rPr>
                  <a:t>ƒirjl</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222" name="Text Box 82"/>
              <p:cNvSpPr txBox="1">
                <a:spLocks noChangeArrowheads="1"/>
              </p:cNvSpPr>
              <p:nvPr/>
            </p:nvSpPr>
            <p:spPr bwMode="auto">
              <a:xfrm>
                <a:off x="1209" y="3720"/>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elhgh</a:t>
                </a:r>
                <a:r>
                  <a:rPr lang="en-GB" sz="2000" b="1" dirty="0">
                    <a:latin typeface="Kruti Dev 010" pitchFamily="2" charset="0"/>
                    <a:ea typeface="ＭＳ Ｐゴシック" pitchFamily="34" charset="-128"/>
                    <a:cs typeface="+mn-cs"/>
                  </a:rPr>
                  <a:t> </a:t>
                </a:r>
                <a:r>
                  <a:rPr lang="en-GB" sz="2000" b="1" i="1" u="sng" dirty="0">
                    <a:ln>
                      <a:solidFill>
                        <a:srgbClr val="FFFF00"/>
                      </a:solidFill>
                    </a:ln>
                    <a:solidFill>
                      <a:srgbClr val="FFFF00"/>
                    </a:solidFill>
                    <a:latin typeface="Kruti Dev 010" pitchFamily="2" charset="0"/>
                    <a:ea typeface="ＭＳ Ｐゴシック" pitchFamily="34" charset="-128"/>
                    <a:cs typeface="+mn-cs"/>
                  </a:rPr>
                  <a:t>thou vkSj dÙkZO;</a:t>
                </a:r>
              </a:p>
            </p:txBody>
          </p:sp>
          <p:sp>
            <p:nvSpPr>
              <p:cNvPr id="223" name="Text Box 83"/>
              <p:cNvSpPr txBox="1">
                <a:spLocks noChangeArrowheads="1"/>
              </p:cNvSpPr>
              <p:nvPr/>
            </p:nvSpPr>
            <p:spPr bwMode="auto">
              <a:xfrm>
                <a:off x="1187" y="4434"/>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1" name="Group 84"/>
            <p:cNvGrpSpPr>
              <a:grpSpLocks/>
            </p:cNvGrpSpPr>
            <p:nvPr/>
          </p:nvGrpSpPr>
          <p:grpSpPr bwMode="auto">
            <a:xfrm>
              <a:off x="3105150" y="5484813"/>
              <a:ext cx="1431925" cy="2084387"/>
              <a:chOff x="1956" y="3455"/>
              <a:chExt cx="902" cy="1313"/>
            </a:xfrm>
          </p:grpSpPr>
          <p:sp>
            <p:nvSpPr>
              <p:cNvPr id="225" name="AutoShape 85"/>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26" name="Text Box 86"/>
              <p:cNvSpPr txBox="1">
                <a:spLocks noChangeArrowheads="1"/>
              </p:cNvSpPr>
              <p:nvPr/>
            </p:nvSpPr>
            <p:spPr bwMode="auto">
              <a:xfrm>
                <a:off x="1974" y="3455"/>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irjl</a:t>
                </a:r>
              </a:p>
            </p:txBody>
          </p:sp>
          <p:sp>
            <p:nvSpPr>
              <p:cNvPr id="227" name="Text Box 87"/>
              <p:cNvSpPr txBox="1">
                <a:spLocks noChangeArrowheads="1"/>
              </p:cNvSpPr>
              <p:nvPr/>
            </p:nvSpPr>
            <p:spPr bwMode="auto">
              <a:xfrm>
                <a:off x="1992" y="3663"/>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ln>
                      <a:solidFill>
                        <a:srgbClr val="FFFF00"/>
                      </a:solidFill>
                    </a:ln>
                    <a:solidFill>
                      <a:srgbClr val="FFFF00"/>
                    </a:solidFill>
                    <a:latin typeface="Kruti Dev 010" pitchFamily="2" charset="0"/>
                    <a:ea typeface="ＭＳ Ｐゴシック" pitchFamily="34" charset="-128"/>
                    <a:cs typeface="+mn-cs"/>
                  </a:rPr>
                  <a:t>dyhfl;k</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esa &gt;wBs f'k{kd</a:t>
                </a:r>
              </a:p>
            </p:txBody>
          </p:sp>
          <p:sp>
            <p:nvSpPr>
              <p:cNvPr id="228" name="Text Box 88"/>
              <p:cNvSpPr txBox="1">
                <a:spLocks noChangeArrowheads="1"/>
              </p:cNvSpPr>
              <p:nvPr/>
            </p:nvSpPr>
            <p:spPr bwMode="auto">
              <a:xfrm>
                <a:off x="1956" y="443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2" name="Group 89"/>
            <p:cNvGrpSpPr>
              <a:grpSpLocks/>
            </p:cNvGrpSpPr>
            <p:nvPr/>
          </p:nvGrpSpPr>
          <p:grpSpPr bwMode="auto">
            <a:xfrm>
              <a:off x="4330700" y="5457825"/>
              <a:ext cx="1431925" cy="2106613"/>
              <a:chOff x="2728" y="3438"/>
              <a:chExt cx="902" cy="1327"/>
            </a:xfrm>
          </p:grpSpPr>
          <p:sp>
            <p:nvSpPr>
              <p:cNvPr id="230" name="AutoShape 90"/>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31" name="Text Box 91"/>
              <p:cNvSpPr txBox="1">
                <a:spLocks noChangeArrowheads="1"/>
              </p:cNvSpPr>
              <p:nvPr/>
            </p:nvSpPr>
            <p:spPr bwMode="auto">
              <a:xfrm>
                <a:off x="2738"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;wgUuk</a:t>
                </a:r>
              </a:p>
            </p:txBody>
          </p:sp>
          <p:sp>
            <p:nvSpPr>
              <p:cNvPr id="232" name="Text Box 92"/>
              <p:cNvSpPr txBox="1">
                <a:spLocks noChangeArrowheads="1"/>
              </p:cNvSpPr>
              <p:nvPr/>
            </p:nvSpPr>
            <p:spPr bwMode="auto">
              <a:xfrm>
                <a:off x="2761" y="3573"/>
                <a:ext cx="789" cy="835"/>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m)kj</a:t>
                </a:r>
                <a:r>
                  <a:rPr lang="en-GB" sz="2000" b="1" dirty="0">
                    <a:latin typeface="Kruti Dev 010" pitchFamily="2" charset="0"/>
                    <a:ea typeface="ＭＳ Ｐゴシック" pitchFamily="34" charset="-128"/>
                    <a:cs typeface="+mn-cs"/>
                  </a:rPr>
                  <a:t> </a:t>
                </a:r>
                <a:r>
                  <a:rPr lang="en-GB" sz="2000" b="1" i="1" u="sng" dirty="0">
                    <a:ln>
                      <a:solidFill>
                        <a:srgbClr val="FFFF00"/>
                      </a:solidFill>
                    </a:ln>
                    <a:solidFill>
                      <a:srgbClr val="FFFF00"/>
                    </a:solidFill>
                    <a:latin typeface="Kruti Dev 010" pitchFamily="2" charset="0"/>
                    <a:ea typeface="ＭＳ Ｐゴシック" pitchFamily="34" charset="-128"/>
                    <a:cs typeface="+mn-cs"/>
                  </a:rPr>
                  <a:t>vk'oklu</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&gt;wB</a:t>
                </a:r>
                <a:r>
                  <a:rPr lang="en-GB" sz="2000" b="1" dirty="0">
                    <a:latin typeface="Kruti Dev 010" pitchFamily="2" charset="0"/>
                    <a:ea typeface="ＭＳ Ｐゴシック" pitchFamily="34" charset="-128"/>
                    <a:cs typeface="+mn-cs"/>
                  </a:rPr>
                  <a:t>s </a:t>
                </a:r>
                <a:r>
                  <a:rPr lang="en-GB" sz="2000" b="1" i="1" u="sng" dirty="0">
                    <a:ln>
                      <a:solidFill>
                        <a:srgbClr val="FFFF00"/>
                      </a:solidFill>
                    </a:ln>
                    <a:solidFill>
                      <a:srgbClr val="FFFF00"/>
                    </a:solidFill>
                    <a:latin typeface="Kruti Dev 010" pitchFamily="2" charset="0"/>
                    <a:ea typeface="ＭＳ Ｐゴシック" pitchFamily="34" charset="-128"/>
                    <a:cs typeface="+mn-cs"/>
                  </a:rPr>
                  <a:t>f'k{kdk</a:t>
                </a:r>
                <a:r>
                  <a:rPr lang="en-GB" sz="2000" b="1" i="1" u="sng" dirty="0">
                    <a:solidFill>
                      <a:srgbClr val="FFFF00"/>
                    </a:solidFill>
                    <a:latin typeface="Kruti Dev 010" pitchFamily="2" charset="0"/>
                    <a:ea typeface="ＭＳ Ｐゴシック" pitchFamily="34" charset="-128"/>
                    <a:cs typeface="+mn-cs"/>
                  </a:rPr>
                  <a:t>sa</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ls lko/kku</a:t>
                </a:r>
              </a:p>
            </p:txBody>
          </p:sp>
          <p:sp>
            <p:nvSpPr>
              <p:cNvPr id="233" name="Text Box 93"/>
              <p:cNvSpPr txBox="1">
                <a:spLocks noChangeArrowheads="1"/>
              </p:cNvSpPr>
              <p:nvPr/>
            </p:nvSpPr>
            <p:spPr bwMode="auto">
              <a:xfrm>
                <a:off x="2728" y="4434"/>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3" name="Group 94"/>
            <p:cNvGrpSpPr>
              <a:grpSpLocks/>
            </p:cNvGrpSpPr>
            <p:nvPr/>
          </p:nvGrpSpPr>
          <p:grpSpPr bwMode="auto">
            <a:xfrm>
              <a:off x="5457825" y="5457825"/>
              <a:ext cx="1431925" cy="2108200"/>
              <a:chOff x="3438" y="3438"/>
              <a:chExt cx="902" cy="1328"/>
            </a:xfrm>
          </p:grpSpPr>
          <p:sp>
            <p:nvSpPr>
              <p:cNvPr id="235" name="AutoShape 95"/>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36" name="Text Box 96"/>
              <p:cNvSpPr txBox="1">
                <a:spLocks noChangeArrowheads="1"/>
              </p:cNvSpPr>
              <p:nvPr/>
            </p:nvSpPr>
            <p:spPr bwMode="auto">
              <a:xfrm>
                <a:off x="3512"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a:t>
                </a:r>
                <a:r>
                  <a:rPr lang="en-GB" sz="2000" b="1" dirty="0" err="1">
                    <a:ln>
                      <a:solidFill>
                        <a:srgbClr val="FFFF00"/>
                      </a:solidFill>
                    </a:ln>
                    <a:solidFill>
                      <a:srgbClr val="FFFF00"/>
                    </a:solidFill>
                    <a:latin typeface="Kruti Dev 010" pitchFamily="2" charset="0"/>
                    <a:ea typeface="ＭＳ Ｐゴシック" pitchFamily="34" charset="-128"/>
                    <a:cs typeface="+mn-cs"/>
                  </a:rPr>
                  <a:t>wgUuk</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237" name="Text Box 97"/>
              <p:cNvSpPr txBox="1">
                <a:spLocks noChangeArrowheads="1"/>
              </p:cNvSpPr>
              <p:nvPr/>
            </p:nvSpPr>
            <p:spPr bwMode="auto">
              <a:xfrm>
                <a:off x="3510" y="3593"/>
                <a:ext cx="789" cy="835"/>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latin typeface="Kruti Dev 010" pitchFamily="2" charset="0"/>
                    <a:ea typeface="ＭＳ Ｐゴシック" pitchFamily="34" charset="-128"/>
                    <a:cs typeface="+mn-cs"/>
                  </a:rPr>
                  <a:t>elhg dh </a:t>
                </a:r>
                <a:r>
                  <a:rPr lang="en-US" sz="2000" b="1" i="1" u="sng" dirty="0">
                    <a:ln>
                      <a:solidFill>
                        <a:srgbClr val="FFFF00"/>
                      </a:solidFill>
                    </a:ln>
                    <a:solidFill>
                      <a:srgbClr val="FFFF00"/>
                    </a:solidFill>
                    <a:latin typeface="Kruti Dev 010" pitchFamily="2" charset="0"/>
                    <a:ea typeface="ＭＳ Ｐゴシック" pitchFamily="34" charset="-128"/>
                    <a:cs typeface="+mn-cs"/>
                  </a:rPr>
                  <a:t>vkKkvksa ds vuqlkj </a:t>
                </a:r>
                <a:r>
                  <a:rPr lang="en-US" sz="2000" b="1" dirty="0">
                    <a:ln>
                      <a:solidFill>
                        <a:schemeClr val="bg1"/>
                      </a:solidFill>
                    </a:ln>
                    <a:latin typeface="Kruti Dev 010" pitchFamily="2" charset="0"/>
                    <a:ea typeface="ＭＳ Ｐゴシック" pitchFamily="34" charset="-128"/>
                    <a:cs typeface="+mn-cs"/>
                  </a:rPr>
                  <a:t>pyuk</a:t>
                </a:r>
                <a:endParaRPr lang="en-GB" sz="2000" b="1" dirty="0">
                  <a:ln>
                    <a:solidFill>
                      <a:schemeClr val="bg1"/>
                    </a:solidFill>
                  </a:ln>
                  <a:latin typeface="Kruti Dev 010" pitchFamily="2" charset="0"/>
                  <a:ea typeface="ＭＳ Ｐゴシック" pitchFamily="34" charset="-128"/>
                  <a:cs typeface="+mn-cs"/>
                </a:endParaRPr>
              </a:p>
            </p:txBody>
          </p:sp>
          <p:sp>
            <p:nvSpPr>
              <p:cNvPr id="238" name="Text Box 98"/>
              <p:cNvSpPr txBox="1">
                <a:spLocks noChangeArrowheads="1"/>
              </p:cNvSpPr>
              <p:nvPr/>
            </p:nvSpPr>
            <p:spPr bwMode="auto">
              <a:xfrm>
                <a:off x="3438" y="4435"/>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in </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4" name="Group 99"/>
            <p:cNvGrpSpPr>
              <a:grpSpLocks/>
            </p:cNvGrpSpPr>
            <p:nvPr/>
          </p:nvGrpSpPr>
          <p:grpSpPr bwMode="auto">
            <a:xfrm>
              <a:off x="7985125" y="5484813"/>
              <a:ext cx="2044700" cy="2019300"/>
              <a:chOff x="5030" y="3455"/>
              <a:chExt cx="1288" cy="1272"/>
            </a:xfrm>
          </p:grpSpPr>
          <p:sp>
            <p:nvSpPr>
              <p:cNvPr id="240" name="AutoShape 100"/>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41" name="Text Box 101"/>
              <p:cNvSpPr txBox="1">
                <a:spLocks noChangeArrowheads="1"/>
              </p:cNvSpPr>
              <p:nvPr/>
            </p:nvSpPr>
            <p:spPr bwMode="auto">
              <a:xfrm>
                <a:off x="5030" y="3455"/>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;gwnk</a:t>
                </a:r>
              </a:p>
            </p:txBody>
          </p:sp>
          <p:sp>
            <p:nvSpPr>
              <p:cNvPr id="242" name="Text Box 102"/>
              <p:cNvSpPr txBox="1">
                <a:spLocks noChangeArrowheads="1"/>
              </p:cNvSpPr>
              <p:nvPr/>
            </p:nvSpPr>
            <p:spPr bwMode="auto">
              <a:xfrm>
                <a:off x="5062" y="3725"/>
                <a:ext cx="789" cy="447"/>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solidFill>
                      <a:srgbClr val="FFFF00"/>
                    </a:solidFill>
                    <a:latin typeface="Kruti Dev 010" pitchFamily="2" charset="0"/>
                    <a:ea typeface="ＭＳ Ｐゴシック" pitchFamily="34" charset="-128"/>
                    <a:cs typeface="+mn-cs"/>
                  </a:rPr>
                  <a:t>f</a:t>
                </a:r>
                <a:r>
                  <a:rPr lang="en-GB" sz="2000" b="1" i="1" u="sng" dirty="0">
                    <a:ln>
                      <a:solidFill>
                        <a:srgbClr val="FFFF00"/>
                      </a:solidFill>
                    </a:ln>
                    <a:solidFill>
                      <a:srgbClr val="FFFF00"/>
                    </a:solidFill>
                    <a:latin typeface="Kruti Dev 010" pitchFamily="2" charset="0"/>
                    <a:ea typeface="ＭＳ Ｐゴシック" pitchFamily="34" charset="-128"/>
                    <a:cs typeface="+mn-cs"/>
                  </a:rPr>
                  <a:t>o'okl</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dks Fkkes j[kuk</a:t>
                </a:r>
              </a:p>
            </p:txBody>
          </p:sp>
          <p:sp>
            <p:nvSpPr>
              <p:cNvPr id="243" name="Text Box 103"/>
              <p:cNvSpPr txBox="1">
                <a:spLocks noChangeArrowheads="1"/>
              </p:cNvSpPr>
              <p:nvPr/>
            </p:nvSpPr>
            <p:spPr bwMode="auto">
              <a:xfrm>
                <a:off x="5163" y="4435"/>
                <a:ext cx="1155"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latin typeface="Kruti Dev 010" pitchFamily="2" charset="0"/>
                    <a:ea typeface="ＭＳ Ｐゴシック" pitchFamily="34" charset="-128"/>
                    <a:cs typeface="+mn-cs"/>
                  </a:rPr>
                  <a:t>v/;k; „</a:t>
                </a:r>
                <a:r>
                  <a:rPr lang="en-GB" sz="2400" b="1" dirty="0">
                    <a:ln>
                      <a:solidFill>
                        <a:srgbClr val="FFFF00"/>
                      </a:solidFill>
                    </a:ln>
                    <a:solidFill>
                      <a:srgbClr val="FFFF00"/>
                    </a:solidFill>
                    <a:latin typeface="Kruti Dev 010"/>
                    <a:ea typeface="ＭＳ Ｐゴシック" pitchFamily="34" charset="-128"/>
                    <a:cs typeface="+mn-cs"/>
                  </a:rPr>
                  <a:t>Œ</a:t>
                </a:r>
                <a:r>
                  <a:rPr lang="en-GB" sz="2400" b="1" dirty="0">
                    <a:ln>
                      <a:solidFill>
                        <a:srgbClr val="FFFF00"/>
                      </a:solidFill>
                    </a:ln>
                    <a:solidFill>
                      <a:srgbClr val="FFFF00"/>
                    </a:solidFill>
                    <a:latin typeface="Kruti Dev 010" pitchFamily="2" charset="0"/>
                    <a:ea typeface="ＭＳ Ｐゴシック" pitchFamily="34" charset="-128"/>
                    <a:cs typeface="+mn-cs"/>
                  </a:rPr>
                  <a:t>&amp;</a:t>
                </a:r>
                <a:r>
                  <a:rPr lang="en-GB" sz="2400" b="1" dirty="0">
                    <a:ln>
                      <a:solidFill>
                        <a:srgbClr val="FFFF00"/>
                      </a:solidFill>
                    </a:ln>
                    <a:solidFill>
                      <a:srgbClr val="FFFF00"/>
                    </a:solidFill>
                    <a:latin typeface="Kruti Dev 010"/>
                    <a:ea typeface="ＭＳ Ｐゴシック" pitchFamily="34" charset="-128"/>
                    <a:cs typeface="+mn-cs"/>
                  </a:rPr>
                  <a:t>„ƒ</a:t>
                </a:r>
                <a:endParaRPr lang="en-GB" sz="24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38265" name="Group 104"/>
            <p:cNvGrpSpPr>
              <a:grpSpLocks/>
            </p:cNvGrpSpPr>
            <p:nvPr/>
          </p:nvGrpSpPr>
          <p:grpSpPr bwMode="auto">
            <a:xfrm>
              <a:off x="6419850" y="5551488"/>
              <a:ext cx="2038350" cy="2003425"/>
              <a:chOff x="4044" y="3497"/>
              <a:chExt cx="1284" cy="1262"/>
            </a:xfrm>
          </p:grpSpPr>
          <p:sp>
            <p:nvSpPr>
              <p:cNvPr id="245" name="AutoShape 105"/>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46" name="Text Box 106"/>
              <p:cNvSpPr txBox="1">
                <a:spLocks noChangeArrowheads="1"/>
              </p:cNvSpPr>
              <p:nvPr/>
            </p:nvSpPr>
            <p:spPr bwMode="auto">
              <a:xfrm>
                <a:off x="4286" y="3539"/>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;wgUuk</a:t>
                </a:r>
              </a:p>
            </p:txBody>
          </p:sp>
          <p:sp>
            <p:nvSpPr>
              <p:cNvPr id="247" name="Text Box 107"/>
              <p:cNvSpPr txBox="1">
                <a:spLocks noChangeArrowheads="1"/>
              </p:cNvSpPr>
              <p:nvPr/>
            </p:nvSpPr>
            <p:spPr bwMode="auto">
              <a:xfrm>
                <a:off x="4295" y="3758"/>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latin typeface="Kruti Dev 010" pitchFamily="2" charset="0"/>
                    <a:ea typeface="ＭＳ Ｐゴシック" pitchFamily="34" charset="-128"/>
                    <a:cs typeface="+mn-cs"/>
                  </a:rPr>
                  <a:t>;wgUuk dh </a:t>
                </a:r>
                <a:r>
                  <a:rPr lang="en-US" sz="2000" b="1" i="1" u="sng" dirty="0">
                    <a:ln>
                      <a:solidFill>
                        <a:srgbClr val="FFFF00"/>
                      </a:solidFill>
                    </a:ln>
                    <a:solidFill>
                      <a:srgbClr val="FFFF00"/>
                    </a:solidFill>
                    <a:latin typeface="Kruti Dev 010" pitchFamily="2" charset="0"/>
                    <a:ea typeface="ＭＳ Ｐゴシック" pitchFamily="34" charset="-128"/>
                    <a:cs typeface="+mn-cs"/>
                  </a:rPr>
                  <a:t>Bksl</a:t>
                </a:r>
                <a:r>
                  <a:rPr lang="en-US" sz="2000" b="1" dirty="0">
                    <a:latin typeface="Kruti Dev 010" pitchFamily="2" charset="0"/>
                    <a:ea typeface="ＭＳ Ｐゴシック" pitchFamily="34" charset="-128"/>
                    <a:cs typeface="+mn-cs"/>
                  </a:rPr>
                  <a:t> </a:t>
                </a:r>
                <a:r>
                  <a:rPr lang="en-US" sz="2000" b="1" dirty="0">
                    <a:ln>
                      <a:solidFill>
                        <a:schemeClr val="bg1"/>
                      </a:solidFill>
                    </a:ln>
                    <a:latin typeface="Kruti Dev 010" pitchFamily="2" charset="0"/>
                    <a:ea typeface="ＭＳ Ｐゴシック" pitchFamily="34" charset="-128"/>
                    <a:cs typeface="+mn-cs"/>
                  </a:rPr>
                  <a:t>izsfjrkbZ</a:t>
                </a:r>
                <a:endParaRPr lang="en-GB" sz="2000" b="1" dirty="0">
                  <a:ln>
                    <a:solidFill>
                      <a:schemeClr val="bg1"/>
                    </a:solidFill>
                  </a:ln>
                  <a:latin typeface="Kruti Dev 010" pitchFamily="2" charset="0"/>
                  <a:ea typeface="ＭＳ Ｐゴシック" pitchFamily="34" charset="-128"/>
                  <a:cs typeface="+mn-cs"/>
                </a:endParaRPr>
              </a:p>
            </p:txBody>
          </p:sp>
          <p:sp>
            <p:nvSpPr>
              <p:cNvPr id="248" name="Text Box 108"/>
              <p:cNvSpPr txBox="1">
                <a:spLocks noChangeArrowheads="1"/>
              </p:cNvSpPr>
              <p:nvPr/>
            </p:nvSpPr>
            <p:spPr bwMode="auto">
              <a:xfrm>
                <a:off x="4044" y="4428"/>
                <a:ext cx="1284"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v/;k; †]</a:t>
                </a:r>
                <a:r>
                  <a:rPr lang="en-GB" sz="2800" b="1" dirty="0" err="1">
                    <a:ln>
                      <a:solidFill>
                        <a:srgbClr val="FFFF00"/>
                      </a:solidFill>
                    </a:ln>
                    <a:solidFill>
                      <a:srgbClr val="FFFF00"/>
                    </a:solidFill>
                    <a:latin typeface="Kruti Dev 010"/>
                    <a:ea typeface="ＭＳ Ｐゴシック" pitchFamily="34" charset="-128"/>
                    <a:cs typeface="+mn-cs"/>
                  </a:rPr>
                  <a:t>ƒƒ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sp>
          <p:nvSpPr>
            <p:cNvPr id="138266" name="Text Box 109"/>
            <p:cNvSpPr txBox="1">
              <a:spLocks noChangeArrowheads="1"/>
            </p:cNvSpPr>
            <p:nvPr/>
          </p:nvSpPr>
          <p:spPr bwMode="auto">
            <a:xfrm>
              <a:off x="5110163" y="250825"/>
              <a:ext cx="1712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grpSp>
          <p:nvGrpSpPr>
            <p:cNvPr id="138267" name="Group 110"/>
            <p:cNvGrpSpPr>
              <a:grpSpLocks/>
            </p:cNvGrpSpPr>
            <p:nvPr/>
          </p:nvGrpSpPr>
          <p:grpSpPr bwMode="auto">
            <a:xfrm>
              <a:off x="835025" y="3319463"/>
              <a:ext cx="8378825" cy="2082800"/>
              <a:chOff x="526" y="2091"/>
              <a:chExt cx="5278" cy="1312"/>
            </a:xfrm>
          </p:grpSpPr>
          <p:sp>
            <p:nvSpPr>
              <p:cNvPr id="251" name="Line 111"/>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252" name="Line 112"/>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253" name="Line 113"/>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38268" name="Text Box 114"/>
            <p:cNvSpPr txBox="1">
              <a:spLocks noChangeArrowheads="1"/>
            </p:cNvSpPr>
            <p:nvPr/>
          </p:nvSpPr>
          <p:spPr bwMode="auto">
            <a:xfrm>
              <a:off x="9196388" y="71501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38269" name="Text Box 115"/>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66</a:t>
              </a:r>
            </a:p>
          </p:txBody>
        </p:sp>
        <p:sp>
          <p:nvSpPr>
            <p:cNvPr id="256" name="Text Box 116"/>
            <p:cNvSpPr txBox="1">
              <a:spLocks noChangeArrowheads="1"/>
            </p:cNvSpPr>
            <p:nvPr/>
          </p:nvSpPr>
          <p:spPr bwMode="auto">
            <a:xfrm>
              <a:off x="1773238" y="7371413"/>
              <a:ext cx="6926262" cy="525197"/>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chemeClr val="bg1"/>
                    </a:solidFill>
                  </a:ln>
                  <a:solidFill>
                    <a:srgbClr val="FFFFFF"/>
                  </a:solidFill>
                  <a:latin typeface="Kruti Dev 010" pitchFamily="2" charset="0"/>
                  <a:ea typeface="ＭＳ Ｐゴシック" pitchFamily="34" charset="-128"/>
                  <a:cs typeface="+mn-cs"/>
                </a:rPr>
                <a:t>f}rh; % ^^vU; yksxksa** }kjk fyf[kr i=</a:t>
              </a:r>
              <a:endParaRPr lang="en-GB" sz="2800" b="1" dirty="0">
                <a:ln>
                  <a:solidFill>
                    <a:schemeClr val="bg1"/>
                  </a:solidFill>
                </a:ln>
                <a:solidFill>
                  <a:srgbClr val="FFFFFF"/>
                </a:solidFill>
                <a:latin typeface="Kruti Dev 010" pitchFamily="2" charset="0"/>
                <a:ea typeface="ＭＳ Ｐゴシック" pitchFamily="34" charset="-128"/>
                <a:cs typeface="+mn-cs"/>
              </a:endParaRPr>
            </a:p>
          </p:txBody>
        </p:sp>
        <p:sp>
          <p:nvSpPr>
            <p:cNvPr id="257" name="Text Box 117"/>
            <p:cNvSpPr txBox="1">
              <a:spLocks noChangeArrowheads="1"/>
            </p:cNvSpPr>
            <p:nvPr/>
          </p:nvSpPr>
          <p:spPr bwMode="auto">
            <a:xfrm>
              <a:off x="4117975" y="650875"/>
              <a:ext cx="5057775" cy="1202306"/>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izFke % ikSyql }kjk fyf[kr i=</a:t>
              </a:r>
            </a:p>
          </p:txBody>
        </p:sp>
        <p:pic>
          <p:nvPicPr>
            <p:cNvPr id="138272"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 name="Rectangle 258"/>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138274" name="Oval 259"/>
            <p:cNvSpPr>
              <a:spLocks noChangeArrowheads="1"/>
            </p:cNvSpPr>
            <p:nvPr/>
          </p:nvSpPr>
          <p:spPr bwMode="auto">
            <a:xfrm>
              <a:off x="7815263" y="3386138"/>
              <a:ext cx="2100262" cy="1714500"/>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sz="2400">
                <a:latin typeface="Kruti Dev 010" charset="0"/>
              </a:endParaRPr>
            </a:p>
          </p:txBody>
        </p:sp>
        <p:sp>
          <p:nvSpPr>
            <p:cNvPr id="138275" name="Oval 260"/>
            <p:cNvSpPr>
              <a:spLocks noChangeArrowheads="1"/>
            </p:cNvSpPr>
            <p:nvPr/>
          </p:nvSpPr>
          <p:spPr bwMode="auto">
            <a:xfrm>
              <a:off x="285750" y="5386388"/>
              <a:ext cx="2100263" cy="1714500"/>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sz="2400">
                <a:latin typeface="Kruti Dev 010"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89" name="Group 120"/>
          <p:cNvGrpSpPr>
            <a:grpSpLocks/>
          </p:cNvGrpSpPr>
          <p:nvPr/>
        </p:nvGrpSpPr>
        <p:grpSpPr bwMode="auto">
          <a:xfrm>
            <a:off x="169863" y="0"/>
            <a:ext cx="9859962" cy="7896225"/>
            <a:chOff x="169863" y="0"/>
            <a:chExt cx="9859967" cy="7896610"/>
          </a:xfrm>
        </p:grpSpPr>
        <p:sp>
          <p:nvSpPr>
            <p:cNvPr id="140290"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40291"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140292" name="Text Box 3"/>
            <p:cNvSpPr txBox="1">
              <a:spLocks noChangeArrowheads="1"/>
            </p:cNvSpPr>
            <p:nvPr/>
          </p:nvSpPr>
          <p:spPr bwMode="auto">
            <a:xfrm>
              <a:off x="9698038" y="158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00"/>
                </a:buClr>
              </a:pPr>
              <a:r>
                <a:rPr lang="en-GB" sz="2000">
                  <a:solidFill>
                    <a:srgbClr val="FFFF00"/>
                  </a:solidFill>
                  <a:latin typeface="Kruti Dev 010" charset="0"/>
                </a:rPr>
                <a:t> </a:t>
              </a:r>
            </a:p>
          </p:txBody>
        </p:sp>
        <p:grpSp>
          <p:nvGrpSpPr>
            <p:cNvPr id="140293" name="Group 4"/>
            <p:cNvGrpSpPr>
              <a:grpSpLocks/>
            </p:cNvGrpSpPr>
            <p:nvPr/>
          </p:nvGrpSpPr>
          <p:grpSpPr bwMode="auto">
            <a:xfrm>
              <a:off x="654049" y="1349375"/>
              <a:ext cx="1431926" cy="2006600"/>
              <a:chOff x="412" y="850"/>
              <a:chExt cx="902" cy="1264"/>
            </a:xfrm>
          </p:grpSpPr>
          <p:sp>
            <p:nvSpPr>
              <p:cNvPr id="239" name="AutoShape 5"/>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40" name="Text Box 6"/>
              <p:cNvSpPr txBox="1">
                <a:spLocks noChangeArrowheads="1"/>
              </p:cNvSpPr>
              <p:nvPr/>
            </p:nvSpPr>
            <p:spPr bwMode="auto">
              <a:xfrm>
                <a:off x="470" y="873"/>
                <a:ext cx="789" cy="292"/>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latin typeface="Kruti Dev 010" pitchFamily="2" charset="0"/>
                    <a:ea typeface="ＭＳ Ｐゴシック" pitchFamily="34" charset="-128"/>
                    <a:cs typeface="+mn-cs"/>
                  </a:rPr>
                  <a:t>jksfe;ks</a:t>
                </a:r>
              </a:p>
            </p:txBody>
          </p:sp>
          <p:sp>
            <p:nvSpPr>
              <p:cNvPr id="241" name="Text Box 7"/>
              <p:cNvSpPr txBox="1">
                <a:spLocks noChangeArrowheads="1"/>
              </p:cNvSpPr>
              <p:nvPr/>
            </p:nvSpPr>
            <p:spPr bwMode="auto">
              <a:xfrm>
                <a:off x="458" y="1098"/>
                <a:ext cx="789" cy="55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fo'okl</a:t>
                </a:r>
                <a:r>
                  <a:rPr lang="en-GB" sz="2200" b="1" i="1" u="sng" dirty="0">
                    <a:solidFill>
                      <a:srgbClr val="FFFF00"/>
                    </a:solidFill>
                    <a:latin typeface="Kruti Dev 010" pitchFamily="2" charset="0"/>
                    <a:ea typeface="ＭＳ Ｐゴシック" pitchFamily="34" charset="-128"/>
                    <a:cs typeface="+mn-cs"/>
                  </a:rPr>
                  <a:t> </a:t>
                </a:r>
              </a:p>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}kjk U;k;</a:t>
                </a:r>
                <a:endParaRPr lang="en-GB" sz="2200" b="1" i="1" u="sng" dirty="0">
                  <a:ln>
                    <a:solidFill>
                      <a:schemeClr val="bg1"/>
                    </a:solidFill>
                  </a:ln>
                  <a:solidFill>
                    <a:srgbClr val="FFEA18"/>
                  </a:solidFill>
                  <a:latin typeface="Kruti Dev 010" pitchFamily="2" charset="0"/>
                  <a:ea typeface="ＭＳ Ｐゴシック" pitchFamily="34" charset="-128"/>
                  <a:cs typeface="+mn-cs"/>
                </a:endParaRPr>
              </a:p>
            </p:txBody>
          </p:sp>
          <p:sp>
            <p:nvSpPr>
              <p:cNvPr id="242" name="Text Box 8"/>
              <p:cNvSpPr txBox="1">
                <a:spLocks noChangeArrowheads="1"/>
              </p:cNvSpPr>
              <p:nvPr/>
            </p:nvSpPr>
            <p:spPr bwMode="auto">
              <a:xfrm>
                <a:off x="412" y="1783"/>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4" name="Group 9"/>
            <p:cNvGrpSpPr>
              <a:grpSpLocks/>
            </p:cNvGrpSpPr>
            <p:nvPr/>
          </p:nvGrpSpPr>
          <p:grpSpPr bwMode="auto">
            <a:xfrm>
              <a:off x="5497517" y="1362075"/>
              <a:ext cx="1431926" cy="1984375"/>
              <a:chOff x="3463" y="858"/>
              <a:chExt cx="902" cy="1250"/>
            </a:xfrm>
          </p:grpSpPr>
          <p:sp>
            <p:nvSpPr>
              <p:cNvPr id="235" name="AutoShape 10"/>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36" name="Text Box 11"/>
              <p:cNvSpPr txBox="1">
                <a:spLocks noChangeArrowheads="1"/>
              </p:cNvSpPr>
              <p:nvPr/>
            </p:nvSpPr>
            <p:spPr bwMode="auto">
              <a:xfrm>
                <a:off x="3510"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bfQfl;ksa</a:t>
                </a:r>
              </a:p>
            </p:txBody>
          </p:sp>
          <p:sp>
            <p:nvSpPr>
              <p:cNvPr id="237" name="Text Box 12"/>
              <p:cNvSpPr txBox="1">
                <a:spLocks noChangeArrowheads="1"/>
              </p:cNvSpPr>
              <p:nvPr/>
            </p:nvSpPr>
            <p:spPr bwMode="auto">
              <a:xfrm>
                <a:off x="3506" y="105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solidFill>
                      <a:srgbClr val="CCECFF"/>
                    </a:solidFill>
                    <a:latin typeface="Kruti Dev 010" pitchFamily="2" charset="0"/>
                    <a:ea typeface="ＭＳ Ｐゴシック" pitchFamily="34" charset="-128"/>
                    <a:cs typeface="+mn-cs"/>
                  </a:rPr>
                  <a:t> </a:t>
                </a:r>
                <a:r>
                  <a:rPr lang="en-GB" sz="2200" b="1" i="1" u="sng" dirty="0">
                    <a:solidFill>
                      <a:srgbClr val="FFFF00"/>
                    </a:solidFill>
                    <a:latin typeface="Kruti Dev 010" pitchFamily="2" charset="0"/>
                    <a:ea typeface="ＭＳ Ｐゴシック" pitchFamily="34" charset="-128"/>
                    <a:cs typeface="+mn-cs"/>
                  </a:rPr>
                  <a:t>f</a:t>
                </a:r>
                <a:r>
                  <a:rPr lang="en-GB" sz="2200" b="1" i="1" u="sng" dirty="0">
                    <a:ln>
                      <a:solidFill>
                        <a:srgbClr val="FFFF00"/>
                      </a:solidFill>
                    </a:ln>
                    <a:solidFill>
                      <a:srgbClr val="FFFF00"/>
                    </a:solidFill>
                    <a:latin typeface="Kruti Dev 010" pitchFamily="2" charset="0"/>
                    <a:ea typeface="ＭＳ Ｐゴシック" pitchFamily="34" charset="-128"/>
                    <a:cs typeface="+mn-cs"/>
                  </a:rPr>
                  <a:t>o'oklh</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dh fLFkfr vkSj pky</a:t>
                </a:r>
              </a:p>
            </p:txBody>
          </p:sp>
          <p:sp>
            <p:nvSpPr>
              <p:cNvPr id="238" name="Text Box 13"/>
              <p:cNvSpPr txBox="1">
                <a:spLocks noChangeArrowheads="1"/>
              </p:cNvSpPr>
              <p:nvPr/>
            </p:nvSpPr>
            <p:spPr bwMode="auto">
              <a:xfrm>
                <a:off x="3463"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5" name="Group 14"/>
            <p:cNvGrpSpPr>
              <a:grpSpLocks/>
            </p:cNvGrpSpPr>
            <p:nvPr/>
          </p:nvGrpSpPr>
          <p:grpSpPr bwMode="auto">
            <a:xfrm>
              <a:off x="6756406" y="1354138"/>
              <a:ext cx="1431926" cy="1997077"/>
              <a:chOff x="4256" y="853"/>
              <a:chExt cx="902" cy="1258"/>
            </a:xfrm>
          </p:grpSpPr>
          <p:sp>
            <p:nvSpPr>
              <p:cNvPr id="231" name="AutoShape 15"/>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32" name="Text Box 16"/>
              <p:cNvSpPr txBox="1">
                <a:spLocks noChangeArrowheads="1"/>
              </p:cNvSpPr>
              <p:nvPr/>
            </p:nvSpPr>
            <p:spPr bwMode="auto">
              <a:xfrm>
                <a:off x="4287" y="87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fQfyfIi;ksa</a:t>
                </a:r>
              </a:p>
            </p:txBody>
          </p:sp>
          <p:sp>
            <p:nvSpPr>
              <p:cNvPr id="233" name="Text Box 17"/>
              <p:cNvSpPr txBox="1">
                <a:spLocks noChangeArrowheads="1"/>
              </p:cNvSpPr>
              <p:nvPr/>
            </p:nvSpPr>
            <p:spPr bwMode="auto">
              <a:xfrm>
                <a:off x="4292" y="105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;h'kq elhg gekjk </a:t>
                </a:r>
              </a:p>
              <a:p>
                <a:pPr algn="ctr">
                  <a:lnSpc>
                    <a:spcPct val="100000"/>
                  </a:lnSpc>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vkuan </a:t>
                </a:r>
                <a:r>
                  <a:rPr lang="en-GB" sz="2200" b="1" dirty="0">
                    <a:ln>
                      <a:solidFill>
                        <a:schemeClr val="bg1"/>
                      </a:solidFill>
                    </a:ln>
                    <a:solidFill>
                      <a:srgbClr val="CCECFF"/>
                    </a:solidFill>
                    <a:latin typeface="Kruti Dev 010" pitchFamily="2" charset="0"/>
                    <a:ea typeface="ＭＳ Ｐゴシック" pitchFamily="34" charset="-128"/>
                    <a:cs typeface="+mn-cs"/>
                  </a:rPr>
                  <a:t>gS</a:t>
                </a:r>
              </a:p>
            </p:txBody>
          </p:sp>
          <p:sp>
            <p:nvSpPr>
              <p:cNvPr id="234" name="Text Box 18"/>
              <p:cNvSpPr txBox="1">
                <a:spLocks noChangeArrowheads="1"/>
              </p:cNvSpPr>
              <p:nvPr/>
            </p:nvSpPr>
            <p:spPr bwMode="auto">
              <a:xfrm>
                <a:off x="4256" y="1780"/>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r>
                  <a:rPr lang="en-GB" sz="2800" b="1" dirty="0">
                    <a:ln>
                      <a:solidFill>
                        <a:srgbClr val="FFFF00"/>
                      </a:solidFill>
                    </a:ln>
                    <a:solidFill>
                      <a:srgbClr val="FFFF00"/>
                    </a:solidFill>
                    <a:latin typeface="Kruti Dev 010" pitchFamily="2" charset="0"/>
                    <a:ea typeface="ＭＳ Ｐゴシック" pitchFamily="34" charset="-128"/>
                    <a:cs typeface="+mn-cs"/>
                  </a:rPr>
                  <a:t>( †%</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6" name="Group 19"/>
            <p:cNvGrpSpPr>
              <a:grpSpLocks/>
            </p:cNvGrpSpPr>
            <p:nvPr/>
          </p:nvGrpSpPr>
          <p:grpSpPr bwMode="auto">
            <a:xfrm>
              <a:off x="3049590" y="1354138"/>
              <a:ext cx="1431926" cy="1997075"/>
              <a:chOff x="1921" y="853"/>
              <a:chExt cx="902" cy="1258"/>
            </a:xfrm>
          </p:grpSpPr>
          <p:sp>
            <p:nvSpPr>
              <p:cNvPr id="227" name="AutoShape 20"/>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28" name="Text Box 21"/>
              <p:cNvSpPr txBox="1">
                <a:spLocks noChangeArrowheads="1"/>
              </p:cNvSpPr>
              <p:nvPr/>
            </p:nvSpPr>
            <p:spPr bwMode="auto">
              <a:xfrm>
                <a:off x="1980" y="884"/>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dqjafFk;ks</a:t>
                </a:r>
              </a:p>
            </p:txBody>
          </p:sp>
          <p:sp>
            <p:nvSpPr>
              <p:cNvPr id="229" name="Text Box 22"/>
              <p:cNvSpPr txBox="1">
                <a:spLocks noChangeArrowheads="1"/>
              </p:cNvSpPr>
              <p:nvPr/>
            </p:nvSpPr>
            <p:spPr bwMode="auto">
              <a:xfrm>
                <a:off x="1984" y="1052"/>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ln>
                      <a:solidFill>
                        <a:schemeClr val="bg1"/>
                      </a:solidFill>
                    </a:ln>
                    <a:solidFill>
                      <a:srgbClr val="CCECFF"/>
                    </a:solidFill>
                    <a:latin typeface="Kruti Dev 010" pitchFamily="2" charset="0"/>
                    <a:ea typeface="ＭＳ Ｐゴシック" pitchFamily="34" charset="-128"/>
                    <a:cs typeface="+mn-cs"/>
                  </a:rPr>
                  <a:t>ikSyql dh Bksl </a:t>
                </a:r>
              </a:p>
              <a:p>
                <a:pPr algn="ctr">
                  <a:lnSpc>
                    <a:spcPct val="100000"/>
                  </a:lnSpc>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i="1" u="sng" dirty="0">
                    <a:ln>
                      <a:solidFill>
                        <a:srgbClr val="FFFF00"/>
                      </a:solidFill>
                    </a:ln>
                    <a:solidFill>
                      <a:srgbClr val="FFFF00"/>
                    </a:solidFill>
                    <a:latin typeface="Kruti Dev 010" pitchFamily="2" charset="0"/>
                    <a:ea typeface="ＭＳ Ｐゴシック" pitchFamily="34" charset="-128"/>
                    <a:cs typeface="+mn-cs"/>
                  </a:rPr>
                  <a:t>izsfjrkbZ</a:t>
                </a:r>
                <a:endParaRPr lang="en-GB" sz="2200" b="1" i="1" u="sng" dirty="0">
                  <a:ln>
                    <a:solidFill>
                      <a:srgbClr val="FFFF00"/>
                    </a:solidFill>
                  </a:ln>
                  <a:solidFill>
                    <a:srgbClr val="FFFF00"/>
                  </a:solidFill>
                  <a:latin typeface="Kruti Dev 010" pitchFamily="2" charset="0"/>
                  <a:ea typeface="ＭＳ Ｐゴシック" pitchFamily="34" charset="-128"/>
                  <a:cs typeface="+mn-cs"/>
                </a:endParaRPr>
              </a:p>
            </p:txBody>
          </p:sp>
          <p:sp>
            <p:nvSpPr>
              <p:cNvPr id="230" name="Text Box 23"/>
              <p:cNvSpPr txBox="1">
                <a:spLocks noChangeArrowheads="1"/>
              </p:cNvSpPr>
              <p:nvPr/>
            </p:nvSpPr>
            <p:spPr bwMode="auto">
              <a:xfrm>
                <a:off x="1921" y="1780"/>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ˆ</a:t>
                </a: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7" name="Group 24"/>
            <p:cNvGrpSpPr>
              <a:grpSpLocks/>
            </p:cNvGrpSpPr>
            <p:nvPr/>
          </p:nvGrpSpPr>
          <p:grpSpPr bwMode="auto">
            <a:xfrm>
              <a:off x="4295778" y="1352550"/>
              <a:ext cx="1431926" cy="1993900"/>
              <a:chOff x="2706" y="852"/>
              <a:chExt cx="902" cy="1256"/>
            </a:xfrm>
          </p:grpSpPr>
          <p:sp>
            <p:nvSpPr>
              <p:cNvPr id="223" name="AutoShape 25"/>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24" name="Text Box 26"/>
              <p:cNvSpPr txBox="1">
                <a:spLocks noChangeArrowheads="1"/>
              </p:cNvSpPr>
              <p:nvPr/>
            </p:nvSpPr>
            <p:spPr bwMode="auto">
              <a:xfrm>
                <a:off x="2757"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xykfr;ka</a:t>
                </a:r>
              </a:p>
            </p:txBody>
          </p:sp>
          <p:sp>
            <p:nvSpPr>
              <p:cNvPr id="225" name="Text Box 27"/>
              <p:cNvSpPr txBox="1">
                <a:spLocks noChangeArrowheads="1"/>
              </p:cNvSpPr>
              <p:nvPr/>
            </p:nvSpPr>
            <p:spPr bwMode="auto">
              <a:xfrm>
                <a:off x="2760" y="1048"/>
                <a:ext cx="789" cy="48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vuqxzg</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dh lkeFkZ</a:t>
                </a:r>
              </a:p>
            </p:txBody>
          </p:sp>
          <p:sp>
            <p:nvSpPr>
              <p:cNvPr id="226" name="Text Box 28"/>
              <p:cNvSpPr txBox="1">
                <a:spLocks noChangeArrowheads="1"/>
              </p:cNvSpPr>
              <p:nvPr/>
            </p:nvSpPr>
            <p:spPr bwMode="auto">
              <a:xfrm>
                <a:off x="2706" y="177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8" name="Group 29"/>
            <p:cNvGrpSpPr>
              <a:grpSpLocks/>
            </p:cNvGrpSpPr>
            <p:nvPr/>
          </p:nvGrpSpPr>
          <p:grpSpPr bwMode="auto">
            <a:xfrm>
              <a:off x="1833564" y="1358900"/>
              <a:ext cx="1431926" cy="2005013"/>
              <a:chOff x="1155" y="856"/>
              <a:chExt cx="902" cy="1263"/>
            </a:xfrm>
          </p:grpSpPr>
          <p:sp>
            <p:nvSpPr>
              <p:cNvPr id="219" name="AutoShape 30"/>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20" name="Text Box 31"/>
              <p:cNvSpPr txBox="1">
                <a:spLocks noChangeArrowheads="1"/>
              </p:cNvSpPr>
              <p:nvPr/>
            </p:nvSpPr>
            <p:spPr bwMode="auto">
              <a:xfrm>
                <a:off x="1206"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dqjafFk;ks</a:t>
                </a:r>
              </a:p>
            </p:txBody>
          </p:sp>
          <p:sp>
            <p:nvSpPr>
              <p:cNvPr id="221" name="Text Box 32"/>
              <p:cNvSpPr txBox="1">
                <a:spLocks noChangeArrowheads="1"/>
              </p:cNvSpPr>
              <p:nvPr/>
            </p:nvSpPr>
            <p:spPr bwMode="auto">
              <a:xfrm>
                <a:off x="1211" y="1044"/>
                <a:ext cx="789" cy="913"/>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elhgh vkpj.k </a:t>
                </a:r>
                <a:r>
                  <a:rPr lang="en-GB" sz="2200" b="1" i="1" u="sng" dirty="0">
                    <a:ln>
                      <a:solidFill>
                        <a:srgbClr val="FFFF00"/>
                      </a:solidFill>
                    </a:ln>
                    <a:solidFill>
                      <a:srgbClr val="FFFF00"/>
                    </a:solidFill>
                    <a:latin typeface="Kruti Dev 010" pitchFamily="2" charset="0"/>
                    <a:ea typeface="ＭＳ Ｐゴシック" pitchFamily="34" charset="-128"/>
                    <a:cs typeface="+mn-cs"/>
                  </a:rPr>
                  <a:t>dyhfl;k</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es</a:t>
                </a:r>
                <a:r>
                  <a:rPr lang="en-GB" sz="2200" b="1" dirty="0">
                    <a:solidFill>
                      <a:srgbClr val="CCECFF"/>
                    </a:solidFill>
                    <a:latin typeface="Kruti Dev 010" pitchFamily="2" charset="0"/>
                    <a:ea typeface="ＭＳ Ｐゴシック" pitchFamily="34" charset="-128"/>
                    <a:cs typeface="+mn-cs"/>
                  </a:rPr>
                  <a:t>a</a:t>
                </a:r>
              </a:p>
            </p:txBody>
          </p:sp>
          <p:sp>
            <p:nvSpPr>
              <p:cNvPr id="222" name="Text Box 33"/>
              <p:cNvSpPr txBox="1">
                <a:spLocks noChangeArrowheads="1"/>
              </p:cNvSpPr>
              <p:nvPr/>
            </p:nvSpPr>
            <p:spPr bwMode="auto">
              <a:xfrm>
                <a:off x="1155" y="178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299" name="Group 34"/>
            <p:cNvGrpSpPr>
              <a:grpSpLocks/>
            </p:cNvGrpSpPr>
            <p:nvPr/>
          </p:nvGrpSpPr>
          <p:grpSpPr bwMode="auto">
            <a:xfrm>
              <a:off x="7886707" y="1366838"/>
              <a:ext cx="1431926" cy="1982788"/>
              <a:chOff x="5006" y="861"/>
              <a:chExt cx="902" cy="1249"/>
            </a:xfrm>
          </p:grpSpPr>
          <p:sp>
            <p:nvSpPr>
              <p:cNvPr id="215" name="AutoShape 35"/>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16" name="Text Box 36"/>
              <p:cNvSpPr txBox="1">
                <a:spLocks noChangeArrowheads="1"/>
              </p:cNvSpPr>
              <p:nvPr/>
            </p:nvSpPr>
            <p:spPr bwMode="auto">
              <a:xfrm>
                <a:off x="5064" y="877"/>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dqyqfLl;ksa</a:t>
                </a:r>
              </a:p>
            </p:txBody>
          </p:sp>
          <p:sp>
            <p:nvSpPr>
              <p:cNvPr id="217" name="Text Box 37"/>
              <p:cNvSpPr txBox="1">
                <a:spLocks noChangeArrowheads="1"/>
              </p:cNvSpPr>
              <p:nvPr/>
            </p:nvSpPr>
            <p:spPr bwMode="auto">
              <a:xfrm>
                <a:off x="5053" y="1057"/>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n>
                      <a:solidFill>
                        <a:schemeClr val="bg1"/>
                      </a:solidFill>
                    </a:ln>
                    <a:solidFill>
                      <a:srgbClr val="CCECFF"/>
                    </a:solidFill>
                    <a:latin typeface="Kruti Dev 010" pitchFamily="2" charset="0"/>
                    <a:ea typeface="ＭＳ Ｐゴシック" pitchFamily="34" charset="-128"/>
                    <a:cs typeface="+mn-cs"/>
                  </a:rPr>
                  <a:t>;h'kq elhg iw.kZ :i esa </a:t>
                </a:r>
                <a:r>
                  <a:rPr lang="en-GB" sz="2200" b="1" i="1" u="sng" dirty="0">
                    <a:ln>
                      <a:solidFill>
                        <a:srgbClr val="FFFF00"/>
                      </a:solidFill>
                    </a:ln>
                    <a:solidFill>
                      <a:srgbClr val="FFFF00"/>
                    </a:solidFill>
                    <a:latin typeface="Kruti Dev 010" pitchFamily="2" charset="0"/>
                    <a:ea typeface="ＭＳ Ｐゴシック" pitchFamily="34" charset="-128"/>
                    <a:cs typeface="+mn-cs"/>
                  </a:rPr>
                  <a:t>i;kZIr</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gS</a:t>
                </a:r>
              </a:p>
            </p:txBody>
          </p:sp>
          <p:sp>
            <p:nvSpPr>
              <p:cNvPr id="218" name="Text Box 38"/>
              <p:cNvSpPr txBox="1">
                <a:spLocks noChangeArrowheads="1"/>
              </p:cNvSpPr>
              <p:nvPr/>
            </p:nvSpPr>
            <p:spPr bwMode="auto">
              <a:xfrm>
                <a:off x="5006" y="1779"/>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err="1">
                    <a:ln>
                      <a:solidFill>
                        <a:srgbClr val="FFFF00"/>
                      </a:solidFill>
                    </a:ln>
                    <a:solidFill>
                      <a:srgbClr val="FFFF00"/>
                    </a:solidFill>
                    <a:latin typeface="Kruti Dev 010"/>
                    <a:ea typeface="ＭＳ Ｐゴシック" pitchFamily="34" charset="-128"/>
                    <a:cs typeface="+mn-cs"/>
                  </a:rPr>
                  <a:t>ƒŒ</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0" name="Group 39"/>
            <p:cNvGrpSpPr>
              <a:grpSpLocks/>
            </p:cNvGrpSpPr>
            <p:nvPr/>
          </p:nvGrpSpPr>
          <p:grpSpPr bwMode="auto">
            <a:xfrm>
              <a:off x="631823" y="3497267"/>
              <a:ext cx="1431926" cy="1914527"/>
              <a:chOff x="398" y="2203"/>
              <a:chExt cx="902" cy="1206"/>
            </a:xfrm>
          </p:grpSpPr>
          <p:sp>
            <p:nvSpPr>
              <p:cNvPr id="211" name="AutoShape 40"/>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12" name="Text Box 41"/>
              <p:cNvSpPr txBox="1">
                <a:spLocks noChangeArrowheads="1"/>
              </p:cNvSpPr>
              <p:nvPr/>
            </p:nvSpPr>
            <p:spPr bwMode="auto">
              <a:xfrm>
                <a:off x="459" y="222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fFkLl</a:t>
                </a:r>
              </a:p>
            </p:txBody>
          </p:sp>
          <p:sp>
            <p:nvSpPr>
              <p:cNvPr id="213" name="Text Box 42"/>
              <p:cNvSpPr txBox="1">
                <a:spLocks noChangeArrowheads="1"/>
              </p:cNvSpPr>
              <p:nvPr/>
            </p:nvSpPr>
            <p:spPr bwMode="auto">
              <a:xfrm>
                <a:off x="464" y="2473"/>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vafre fnuksa </a:t>
                </a:r>
                <a:r>
                  <a:rPr lang="en-GB" sz="2200" b="1" dirty="0">
                    <a:ln>
                      <a:solidFill>
                        <a:schemeClr val="bg1"/>
                      </a:solidFill>
                    </a:ln>
                    <a:solidFill>
                      <a:srgbClr val="CCECFF"/>
                    </a:solidFill>
                    <a:latin typeface="Kruti Dev 010" pitchFamily="2" charset="0"/>
                    <a:ea typeface="ＭＳ Ｐゴシック" pitchFamily="34" charset="-128"/>
                    <a:cs typeface="+mn-cs"/>
                  </a:rPr>
                  <a:t>dh ?kVuk;sa</a:t>
                </a:r>
              </a:p>
            </p:txBody>
          </p:sp>
          <p:sp>
            <p:nvSpPr>
              <p:cNvPr id="214" name="Text Box 43"/>
              <p:cNvSpPr txBox="1">
                <a:spLocks noChangeArrowheads="1"/>
              </p:cNvSpPr>
              <p:nvPr/>
            </p:nvSpPr>
            <p:spPr bwMode="auto">
              <a:xfrm>
                <a:off x="398"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ƒŒ</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1" name="Group 44"/>
            <p:cNvGrpSpPr>
              <a:grpSpLocks/>
            </p:cNvGrpSpPr>
            <p:nvPr/>
          </p:nvGrpSpPr>
          <p:grpSpPr bwMode="auto">
            <a:xfrm>
              <a:off x="1824039" y="3506788"/>
              <a:ext cx="1431926" cy="1905000"/>
              <a:chOff x="1149" y="2209"/>
              <a:chExt cx="902" cy="1200"/>
            </a:xfrm>
          </p:grpSpPr>
          <p:sp>
            <p:nvSpPr>
              <p:cNvPr id="207" name="AutoShape 45"/>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08" name="Text Box 46"/>
              <p:cNvSpPr txBox="1">
                <a:spLocks noChangeArrowheads="1"/>
              </p:cNvSpPr>
              <p:nvPr/>
            </p:nvSpPr>
            <p:spPr bwMode="auto">
              <a:xfrm>
                <a:off x="1211" y="2232"/>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fFkLl</a:t>
                </a:r>
              </a:p>
            </p:txBody>
          </p:sp>
          <p:sp>
            <p:nvSpPr>
              <p:cNvPr id="209" name="Text Box 47"/>
              <p:cNvSpPr txBox="1">
                <a:spLocks noChangeArrowheads="1"/>
              </p:cNvSpPr>
              <p:nvPr/>
            </p:nvSpPr>
            <p:spPr bwMode="auto">
              <a:xfrm>
                <a:off x="1205" y="2436"/>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izHkq</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ds fnu dk vkxeu</a:t>
                </a:r>
              </a:p>
            </p:txBody>
          </p:sp>
          <p:sp>
            <p:nvSpPr>
              <p:cNvPr id="210" name="Text Box 48"/>
              <p:cNvSpPr txBox="1">
                <a:spLocks noChangeArrowheads="1"/>
              </p:cNvSpPr>
              <p:nvPr/>
            </p:nvSpPr>
            <p:spPr bwMode="auto">
              <a:xfrm>
                <a:off x="1149"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2" name="Group 49"/>
            <p:cNvGrpSpPr>
              <a:grpSpLocks/>
            </p:cNvGrpSpPr>
            <p:nvPr/>
          </p:nvGrpSpPr>
          <p:grpSpPr bwMode="auto">
            <a:xfrm>
              <a:off x="3079751" y="3487742"/>
              <a:ext cx="1431926" cy="1924052"/>
              <a:chOff x="1940" y="2197"/>
              <a:chExt cx="902" cy="1212"/>
            </a:xfrm>
          </p:grpSpPr>
          <p:sp>
            <p:nvSpPr>
              <p:cNvPr id="203" name="AutoShape 50"/>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04" name="Text Box 51"/>
              <p:cNvSpPr txBox="1">
                <a:spLocks noChangeArrowheads="1"/>
              </p:cNvSpPr>
              <p:nvPr/>
            </p:nvSpPr>
            <p:spPr bwMode="auto">
              <a:xfrm>
                <a:off x="1983" y="2417"/>
                <a:ext cx="789" cy="69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dyhfl;k</a:t>
                </a:r>
                <a:r>
                  <a:rPr lang="en-GB" sz="2200" b="1" dirty="0">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esa mfpr Øe</a:t>
                </a:r>
              </a:p>
            </p:txBody>
          </p:sp>
          <p:sp>
            <p:nvSpPr>
              <p:cNvPr id="205" name="Text Box 52"/>
              <p:cNvSpPr txBox="1">
                <a:spLocks noChangeArrowheads="1"/>
              </p:cNvSpPr>
              <p:nvPr/>
            </p:nvSpPr>
            <p:spPr bwMode="auto">
              <a:xfrm>
                <a:off x="1992" y="223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err="1">
                    <a:ln>
                      <a:solidFill>
                        <a:srgbClr val="FFFF00"/>
                      </a:solidFill>
                    </a:ln>
                    <a:solidFill>
                      <a:srgbClr val="FFFF00"/>
                    </a:solidFill>
                    <a:latin typeface="Kruti Dev 010" pitchFamily="2" charset="0"/>
                    <a:ea typeface="ＭＳ Ｐゴシック" pitchFamily="34" charset="-128"/>
                    <a:cs typeface="+mn-cs"/>
                  </a:rPr>
                  <a:t>ƒrheqfFk;ql</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206" name="Text Box 53"/>
              <p:cNvSpPr txBox="1">
                <a:spLocks noChangeArrowheads="1"/>
              </p:cNvSpPr>
              <p:nvPr/>
            </p:nvSpPr>
            <p:spPr bwMode="auto">
              <a:xfrm>
                <a:off x="1940"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3" name="Group 54"/>
            <p:cNvGrpSpPr>
              <a:grpSpLocks/>
            </p:cNvGrpSpPr>
            <p:nvPr/>
          </p:nvGrpSpPr>
          <p:grpSpPr bwMode="auto">
            <a:xfrm>
              <a:off x="4294191" y="3457579"/>
              <a:ext cx="1431926" cy="1954215"/>
              <a:chOff x="2705" y="2178"/>
              <a:chExt cx="902" cy="1231"/>
            </a:xfrm>
          </p:grpSpPr>
          <p:sp>
            <p:nvSpPr>
              <p:cNvPr id="199" name="AutoShape 55"/>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200" name="Text Box 56"/>
              <p:cNvSpPr txBox="1">
                <a:spLocks noChangeArrowheads="1"/>
              </p:cNvSpPr>
              <p:nvPr/>
            </p:nvSpPr>
            <p:spPr bwMode="auto">
              <a:xfrm>
                <a:off x="2727" y="2178"/>
                <a:ext cx="789" cy="447"/>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rheqfFk;ql</a:t>
                </a:r>
              </a:p>
            </p:txBody>
          </p:sp>
          <p:sp>
            <p:nvSpPr>
              <p:cNvPr id="201" name="Text Box 57"/>
              <p:cNvSpPr txBox="1">
                <a:spLocks noChangeArrowheads="1"/>
              </p:cNvSpPr>
              <p:nvPr/>
            </p:nvSpPr>
            <p:spPr bwMode="auto">
              <a:xfrm>
                <a:off x="2753" y="2361"/>
                <a:ext cx="789" cy="757"/>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i="1" u="sng" dirty="0">
                    <a:ln>
                      <a:solidFill>
                        <a:srgbClr val="FFFF00"/>
                      </a:solidFill>
                    </a:ln>
                    <a:solidFill>
                      <a:srgbClr val="FFFF00"/>
                    </a:solidFill>
                    <a:latin typeface="Kruti Dev 010" pitchFamily="2" charset="0"/>
                    <a:ea typeface="ＭＳ Ｐゴシック" pitchFamily="34" charset="-128"/>
                    <a:cs typeface="+mn-cs"/>
                  </a:rPr>
                  <a:t>lqlekpkj</a:t>
                </a:r>
                <a:r>
                  <a:rPr lang="en-GB" sz="1800" b="1" dirty="0">
                    <a:ln>
                      <a:solidFill>
                        <a:srgbClr val="FFFF00"/>
                      </a:solidFill>
                    </a:ln>
                    <a:solidFill>
                      <a:srgbClr val="CCECFF"/>
                    </a:solidFill>
                    <a:latin typeface="Kruti Dev 010" pitchFamily="2" charset="0"/>
                    <a:ea typeface="ＭＳ Ｐゴシック" pitchFamily="34" charset="-128"/>
                    <a:cs typeface="+mn-cs"/>
                  </a:rPr>
                  <a:t> </a:t>
                </a:r>
                <a:r>
                  <a:rPr lang="en-GB" sz="1800" b="1" dirty="0">
                    <a:ln>
                      <a:solidFill>
                        <a:schemeClr val="bg1"/>
                      </a:solidFill>
                    </a:ln>
                    <a:solidFill>
                      <a:srgbClr val="CCECFF"/>
                    </a:solidFill>
                    <a:latin typeface="Kruti Dev 010" pitchFamily="2" charset="0"/>
                    <a:ea typeface="ＭＳ Ｐゴシック" pitchFamily="34" charset="-128"/>
                    <a:cs typeface="+mn-cs"/>
                  </a:rPr>
                  <a:t>ds izpkj dks /;kuiwoZd djuk</a:t>
                </a:r>
              </a:p>
            </p:txBody>
          </p:sp>
          <p:sp>
            <p:nvSpPr>
              <p:cNvPr id="202" name="Text Box 58"/>
              <p:cNvSpPr txBox="1">
                <a:spLocks noChangeArrowheads="1"/>
              </p:cNvSpPr>
              <p:nvPr/>
            </p:nvSpPr>
            <p:spPr bwMode="auto">
              <a:xfrm>
                <a:off x="2705"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FF00"/>
                    </a:solidFill>
                    <a:latin typeface="Kruti Dev 010" pitchFamily="2" charset="0"/>
                    <a:ea typeface="ＭＳ Ｐゴシック" pitchFamily="34" charset="-128"/>
                    <a:cs typeface="+mn-cs"/>
                  </a:rPr>
                  <a:t>ƒ%</a:t>
                </a:r>
                <a:r>
                  <a:rPr lang="en-GB" sz="2800" b="1" dirty="0" err="1">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4" name="Group 59"/>
            <p:cNvGrpSpPr>
              <a:grpSpLocks/>
            </p:cNvGrpSpPr>
            <p:nvPr/>
          </p:nvGrpSpPr>
          <p:grpSpPr bwMode="auto">
            <a:xfrm>
              <a:off x="5513392" y="3509963"/>
              <a:ext cx="1431926" cy="1901825"/>
              <a:chOff x="3473" y="2211"/>
              <a:chExt cx="902" cy="1198"/>
            </a:xfrm>
          </p:grpSpPr>
          <p:sp>
            <p:nvSpPr>
              <p:cNvPr id="195" name="AutoShape 60"/>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96" name="Text Box 61"/>
              <p:cNvSpPr txBox="1">
                <a:spLocks noChangeArrowheads="1"/>
              </p:cNvSpPr>
              <p:nvPr/>
            </p:nvSpPr>
            <p:spPr bwMode="auto">
              <a:xfrm>
                <a:off x="3497" y="2232"/>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rhrql</a:t>
                </a:r>
              </a:p>
            </p:txBody>
          </p:sp>
          <p:sp>
            <p:nvSpPr>
              <p:cNvPr id="197" name="Text Box 62"/>
              <p:cNvSpPr txBox="1">
                <a:spLocks noChangeArrowheads="1"/>
              </p:cNvSpPr>
              <p:nvPr/>
            </p:nvSpPr>
            <p:spPr bwMode="auto">
              <a:xfrm>
                <a:off x="3516" y="2433"/>
                <a:ext cx="789" cy="48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/keZo)ksa</a:t>
                </a:r>
                <a:r>
                  <a:rPr lang="en-GB" sz="2200" b="1" dirty="0">
                    <a:ln>
                      <a:solidFill>
                        <a:srgbClr val="FFFF00"/>
                      </a:solidFill>
                    </a:ln>
                    <a:solidFill>
                      <a:srgbClr val="CCECFF"/>
                    </a:solidFill>
                    <a:latin typeface="Kruti Dev 010" pitchFamily="2" charset="0"/>
                    <a:ea typeface="ＭＳ Ｐゴシック" pitchFamily="34" charset="-128"/>
                    <a:cs typeface="+mn-cs"/>
                  </a:rPr>
                  <a:t> </a:t>
                </a:r>
                <a:r>
                  <a:rPr lang="en-GB" sz="2200" b="1" dirty="0">
                    <a:ln>
                      <a:solidFill>
                        <a:schemeClr val="bg1"/>
                      </a:solidFill>
                    </a:ln>
                    <a:solidFill>
                      <a:srgbClr val="CCECFF"/>
                    </a:solidFill>
                    <a:latin typeface="Kruti Dev 010" pitchFamily="2" charset="0"/>
                    <a:ea typeface="ＭＳ Ｐゴシック" pitchFamily="34" charset="-128"/>
                    <a:cs typeface="+mn-cs"/>
                  </a:rPr>
                  <a:t>ds xq.k</a:t>
                </a:r>
              </a:p>
            </p:txBody>
          </p:sp>
          <p:sp>
            <p:nvSpPr>
              <p:cNvPr id="198" name="Text Box 63"/>
              <p:cNvSpPr txBox="1">
                <a:spLocks noChangeArrowheads="1"/>
              </p:cNvSpPr>
              <p:nvPr/>
            </p:nvSpPr>
            <p:spPr bwMode="auto">
              <a:xfrm>
                <a:off x="3473"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r>
                  <a:rPr lang="en-GB" sz="2800" b="1" dirty="0">
                    <a:ln>
                      <a:solidFill>
                        <a:srgbClr val="FFFF00"/>
                      </a:solidFill>
                    </a:ln>
                    <a:solidFill>
                      <a:srgbClr val="FFFF00"/>
                    </a:solidFill>
                    <a:latin typeface="Kruti Dev 010" pitchFamily="2" charset="0"/>
                    <a:ea typeface="ＭＳ Ｐゴシック" pitchFamily="34" charset="-128"/>
                    <a:cs typeface="+mn-cs"/>
                  </a:rPr>
                  <a:t>&amp;</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5" name="Group 64"/>
            <p:cNvGrpSpPr>
              <a:grpSpLocks/>
            </p:cNvGrpSpPr>
            <p:nvPr/>
          </p:nvGrpSpPr>
          <p:grpSpPr bwMode="auto">
            <a:xfrm>
              <a:off x="6742116" y="3519493"/>
              <a:ext cx="1431926" cy="1892302"/>
              <a:chOff x="4247" y="2217"/>
              <a:chExt cx="902" cy="1192"/>
            </a:xfrm>
          </p:grpSpPr>
          <p:sp>
            <p:nvSpPr>
              <p:cNvPr id="191" name="AutoShape 65"/>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92" name="Text Box 66"/>
              <p:cNvSpPr txBox="1">
                <a:spLocks noChangeArrowheads="1"/>
              </p:cNvSpPr>
              <p:nvPr/>
            </p:nvSpPr>
            <p:spPr bwMode="auto">
              <a:xfrm>
                <a:off x="4292" y="2241"/>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fQyseksu</a:t>
                </a:r>
              </a:p>
            </p:txBody>
          </p:sp>
          <p:sp>
            <p:nvSpPr>
              <p:cNvPr id="193" name="Text Box 67"/>
              <p:cNvSpPr txBox="1">
                <a:spLocks noChangeArrowheads="1"/>
              </p:cNvSpPr>
              <p:nvPr/>
            </p:nvSpPr>
            <p:spPr bwMode="auto">
              <a:xfrm>
                <a:off x="4294" y="2430"/>
                <a:ext cx="789" cy="854"/>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i="1" u="sng" dirty="0">
                    <a:ln>
                      <a:solidFill>
                        <a:srgbClr val="FFFF00"/>
                      </a:solidFill>
                    </a:ln>
                    <a:solidFill>
                      <a:srgbClr val="FFFF00"/>
                    </a:solidFill>
                    <a:latin typeface="Kruti Dev 010" pitchFamily="2" charset="0"/>
                    <a:ea typeface="ＭＳ Ｐゴシック" pitchFamily="34" charset="-128"/>
                    <a:cs typeface="+mn-cs"/>
                  </a:rPr>
                  <a:t>elhg esa </a:t>
                </a:r>
                <a:r>
                  <a:rPr lang="en-GB" sz="2000" b="1" dirty="0">
                    <a:ln>
                      <a:solidFill>
                        <a:schemeClr val="bg1"/>
                      </a:solidFill>
                    </a:ln>
                    <a:solidFill>
                      <a:srgbClr val="CCECFF"/>
                    </a:solidFill>
                    <a:latin typeface="Kruti Dev 010" pitchFamily="2" charset="0"/>
                    <a:ea typeface="ＭＳ Ｐゴシック" pitchFamily="34" charset="-128"/>
                    <a:cs typeface="+mn-cs"/>
                  </a:rPr>
                  <a:t>vU; yksxksa dks Lohdkjuk</a:t>
                </a:r>
              </a:p>
            </p:txBody>
          </p:sp>
          <p:sp>
            <p:nvSpPr>
              <p:cNvPr id="194" name="Text Box 68"/>
              <p:cNvSpPr txBox="1">
                <a:spLocks noChangeArrowheads="1"/>
              </p:cNvSpPr>
              <p:nvPr/>
            </p:nvSpPr>
            <p:spPr bwMode="auto">
              <a:xfrm>
                <a:off x="4247" y="307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in 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6" name="Group 69"/>
            <p:cNvGrpSpPr>
              <a:grpSpLocks/>
            </p:cNvGrpSpPr>
            <p:nvPr/>
          </p:nvGrpSpPr>
          <p:grpSpPr bwMode="auto">
            <a:xfrm>
              <a:off x="8062918" y="3546475"/>
              <a:ext cx="1431926" cy="1960563"/>
              <a:chOff x="5079" y="2234"/>
              <a:chExt cx="902" cy="1235"/>
            </a:xfrm>
          </p:grpSpPr>
          <p:sp>
            <p:nvSpPr>
              <p:cNvPr id="187" name="AutoShape 70"/>
              <p:cNvSpPr>
                <a:spLocks noChangeArrowheads="1"/>
              </p:cNvSpPr>
              <p:nvPr/>
            </p:nvSpPr>
            <p:spPr bwMode="auto">
              <a:xfrm>
                <a:off x="5178" y="2234"/>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88" name="Text Box 71"/>
              <p:cNvSpPr txBox="1">
                <a:spLocks noChangeArrowheads="1"/>
              </p:cNvSpPr>
              <p:nvPr/>
            </p:nvSpPr>
            <p:spPr bwMode="auto">
              <a:xfrm>
                <a:off x="5114" y="2260"/>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bczkfu;ks</a:t>
                </a:r>
              </a:p>
            </p:txBody>
          </p:sp>
          <p:sp>
            <p:nvSpPr>
              <p:cNvPr id="189" name="Text Box 72"/>
              <p:cNvSpPr txBox="1">
                <a:spLocks noChangeArrowheads="1"/>
              </p:cNvSpPr>
              <p:nvPr/>
            </p:nvSpPr>
            <p:spPr bwMode="auto">
              <a:xfrm>
                <a:off x="5124" y="2450"/>
                <a:ext cx="789" cy="83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;h'kq elhg % </a:t>
                </a:r>
                <a:r>
                  <a:rPr lang="en-GB" sz="2000" b="1" dirty="0">
                    <a:ln>
                      <a:solidFill>
                        <a:srgbClr val="FFFF00"/>
                      </a:solidFill>
                    </a:ln>
                    <a:solidFill>
                      <a:srgbClr val="FFFF00"/>
                    </a:solidFill>
                    <a:latin typeface="Kruti Dev 010" pitchFamily="2" charset="0"/>
                    <a:ea typeface="ＭＳ Ｐゴシック" pitchFamily="34" charset="-128"/>
                    <a:cs typeface="+mn-cs"/>
                  </a:rPr>
                  <a:t>loksZPp :i ls i;kZIr gS</a:t>
                </a:r>
              </a:p>
            </p:txBody>
          </p:sp>
          <p:sp>
            <p:nvSpPr>
              <p:cNvPr id="190" name="Text Box 73"/>
              <p:cNvSpPr txBox="1">
                <a:spLocks noChangeArrowheads="1"/>
              </p:cNvSpPr>
              <p:nvPr/>
            </p:nvSpPr>
            <p:spPr bwMode="auto">
              <a:xfrm>
                <a:off x="5079" y="3138"/>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ƒ%</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7" name="Group 74"/>
            <p:cNvGrpSpPr>
              <a:grpSpLocks/>
            </p:cNvGrpSpPr>
            <p:nvPr/>
          </p:nvGrpSpPr>
          <p:grpSpPr bwMode="auto">
            <a:xfrm>
              <a:off x="647698" y="5457830"/>
              <a:ext cx="1431926" cy="2087565"/>
              <a:chOff x="408" y="3438"/>
              <a:chExt cx="902" cy="1315"/>
            </a:xfrm>
          </p:grpSpPr>
          <p:sp>
            <p:nvSpPr>
              <p:cNvPr id="183" name="AutoShape 75"/>
              <p:cNvSpPr>
                <a:spLocks noChangeArrowheads="1"/>
              </p:cNvSpPr>
              <p:nvPr/>
            </p:nvSpPr>
            <p:spPr bwMode="auto">
              <a:xfrm>
                <a:off x="510" y="3489"/>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84" name="Text Box 76"/>
              <p:cNvSpPr txBox="1">
                <a:spLocks noChangeArrowheads="1"/>
              </p:cNvSpPr>
              <p:nvPr/>
            </p:nvSpPr>
            <p:spPr bwMode="auto">
              <a:xfrm>
                <a:off x="447"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;kdwc</a:t>
                </a:r>
              </a:p>
            </p:txBody>
          </p:sp>
          <p:sp>
            <p:nvSpPr>
              <p:cNvPr id="185" name="Text Box 77"/>
              <p:cNvSpPr txBox="1">
                <a:spLocks noChangeArrowheads="1"/>
              </p:cNvSpPr>
              <p:nvPr/>
            </p:nvSpPr>
            <p:spPr bwMode="auto">
              <a:xfrm>
                <a:off x="450" y="3626"/>
                <a:ext cx="789" cy="79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ln>
                      <a:solidFill>
                        <a:srgbClr val="FFFF00"/>
                      </a:solidFill>
                    </a:ln>
                    <a:solidFill>
                      <a:srgbClr val="FFFF00"/>
                    </a:solidFill>
                    <a:latin typeface="Kruti Dev 010" pitchFamily="2" charset="0"/>
                    <a:ea typeface="ＭＳ Ｐゴシック" pitchFamily="34" charset="-128"/>
                    <a:cs typeface="+mn-cs"/>
                  </a:rPr>
                  <a:t>izR;sd fnu ds thou esa </a:t>
                </a:r>
                <a:r>
                  <a:rPr lang="en-GB" sz="1800" b="1" dirty="0">
                    <a:ln>
                      <a:solidFill>
                        <a:schemeClr val="bg1"/>
                      </a:solidFill>
                    </a:ln>
                    <a:latin typeface="Kruti Dev 010" pitchFamily="2" charset="0"/>
                    <a:ea typeface="ＭＳ Ｐゴシック" pitchFamily="34" charset="-128"/>
                    <a:cs typeface="+mn-cs"/>
                  </a:rPr>
                  <a:t>fo'okl dk dk;Z</a:t>
                </a:r>
              </a:p>
            </p:txBody>
          </p:sp>
          <p:sp>
            <p:nvSpPr>
              <p:cNvPr id="186" name="Text Box 78"/>
              <p:cNvSpPr txBox="1">
                <a:spLocks noChangeArrowheads="1"/>
              </p:cNvSpPr>
              <p:nvPr/>
            </p:nvSpPr>
            <p:spPr bwMode="auto">
              <a:xfrm>
                <a:off x="408" y="4422"/>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„ˆ</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8" name="Group 79"/>
            <p:cNvGrpSpPr>
              <a:grpSpLocks/>
            </p:cNvGrpSpPr>
            <p:nvPr/>
          </p:nvGrpSpPr>
          <p:grpSpPr bwMode="auto">
            <a:xfrm>
              <a:off x="1884366" y="5529263"/>
              <a:ext cx="1431926" cy="2035175"/>
              <a:chOff x="1187" y="3483"/>
              <a:chExt cx="902" cy="1282"/>
            </a:xfrm>
          </p:grpSpPr>
          <p:sp>
            <p:nvSpPr>
              <p:cNvPr id="179" name="AutoShape 80"/>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80" name="Text Box 81"/>
              <p:cNvSpPr txBox="1">
                <a:spLocks noChangeArrowheads="1"/>
              </p:cNvSpPr>
              <p:nvPr/>
            </p:nvSpPr>
            <p:spPr bwMode="auto">
              <a:xfrm>
                <a:off x="1189" y="3483"/>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err="1">
                    <a:ln>
                      <a:solidFill>
                        <a:srgbClr val="FFFF00"/>
                      </a:solidFill>
                    </a:ln>
                    <a:solidFill>
                      <a:srgbClr val="FFFF00"/>
                    </a:solidFill>
                    <a:latin typeface="Kruti Dev 010" pitchFamily="2" charset="0"/>
                    <a:ea typeface="ＭＳ Ｐゴシック" pitchFamily="34" charset="-128"/>
                    <a:cs typeface="+mn-cs"/>
                  </a:rPr>
                  <a:t>ƒirjl</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181" name="Text Box 82"/>
              <p:cNvSpPr txBox="1">
                <a:spLocks noChangeArrowheads="1"/>
              </p:cNvSpPr>
              <p:nvPr/>
            </p:nvSpPr>
            <p:spPr bwMode="auto">
              <a:xfrm>
                <a:off x="1209" y="3720"/>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elhgh</a:t>
                </a:r>
                <a:r>
                  <a:rPr lang="en-GB" sz="2000" b="1" dirty="0">
                    <a:latin typeface="Kruti Dev 010" pitchFamily="2" charset="0"/>
                    <a:ea typeface="ＭＳ Ｐゴシック" pitchFamily="34" charset="-128"/>
                    <a:cs typeface="+mn-cs"/>
                  </a:rPr>
                  <a:t> </a:t>
                </a:r>
                <a:r>
                  <a:rPr lang="en-GB" sz="2000" b="1" i="1" u="sng" dirty="0">
                    <a:ln>
                      <a:solidFill>
                        <a:srgbClr val="FFFF00"/>
                      </a:solidFill>
                    </a:ln>
                    <a:solidFill>
                      <a:srgbClr val="FFFF00"/>
                    </a:solidFill>
                    <a:latin typeface="Kruti Dev 010" pitchFamily="2" charset="0"/>
                    <a:ea typeface="ＭＳ Ｐゴシック" pitchFamily="34" charset="-128"/>
                    <a:cs typeface="+mn-cs"/>
                  </a:rPr>
                  <a:t>thou vkSj dÙkZO;</a:t>
                </a:r>
              </a:p>
            </p:txBody>
          </p:sp>
          <p:sp>
            <p:nvSpPr>
              <p:cNvPr id="182" name="Text Box 83"/>
              <p:cNvSpPr txBox="1">
                <a:spLocks noChangeArrowheads="1"/>
              </p:cNvSpPr>
              <p:nvPr/>
            </p:nvSpPr>
            <p:spPr bwMode="auto">
              <a:xfrm>
                <a:off x="1187" y="4434"/>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09" name="Group 84"/>
            <p:cNvGrpSpPr>
              <a:grpSpLocks/>
            </p:cNvGrpSpPr>
            <p:nvPr/>
          </p:nvGrpSpPr>
          <p:grpSpPr bwMode="auto">
            <a:xfrm>
              <a:off x="3105153" y="5484814"/>
              <a:ext cx="1431926" cy="2084388"/>
              <a:chOff x="1956" y="3455"/>
              <a:chExt cx="902" cy="1313"/>
            </a:xfrm>
          </p:grpSpPr>
          <p:sp>
            <p:nvSpPr>
              <p:cNvPr id="175" name="AutoShape 85"/>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76" name="Text Box 86"/>
              <p:cNvSpPr txBox="1">
                <a:spLocks noChangeArrowheads="1"/>
              </p:cNvSpPr>
              <p:nvPr/>
            </p:nvSpPr>
            <p:spPr bwMode="auto">
              <a:xfrm>
                <a:off x="1974" y="3455"/>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irjl</a:t>
                </a:r>
              </a:p>
            </p:txBody>
          </p:sp>
          <p:sp>
            <p:nvSpPr>
              <p:cNvPr id="177" name="Text Box 87"/>
              <p:cNvSpPr txBox="1">
                <a:spLocks noChangeArrowheads="1"/>
              </p:cNvSpPr>
              <p:nvPr/>
            </p:nvSpPr>
            <p:spPr bwMode="auto">
              <a:xfrm>
                <a:off x="1992" y="3663"/>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ln>
                      <a:solidFill>
                        <a:srgbClr val="FFFF00"/>
                      </a:solidFill>
                    </a:ln>
                    <a:solidFill>
                      <a:srgbClr val="FFFF00"/>
                    </a:solidFill>
                    <a:latin typeface="Kruti Dev 010" pitchFamily="2" charset="0"/>
                    <a:ea typeface="ＭＳ Ｐゴシック" pitchFamily="34" charset="-128"/>
                    <a:cs typeface="+mn-cs"/>
                  </a:rPr>
                  <a:t>dyhfl;k</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esa &gt;wBs f'k{kd</a:t>
                </a:r>
              </a:p>
            </p:txBody>
          </p:sp>
          <p:sp>
            <p:nvSpPr>
              <p:cNvPr id="178" name="Text Box 88"/>
              <p:cNvSpPr txBox="1">
                <a:spLocks noChangeArrowheads="1"/>
              </p:cNvSpPr>
              <p:nvPr/>
            </p:nvSpPr>
            <p:spPr bwMode="auto">
              <a:xfrm>
                <a:off x="1956" y="4437"/>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10" name="Group 89"/>
            <p:cNvGrpSpPr>
              <a:grpSpLocks/>
            </p:cNvGrpSpPr>
            <p:nvPr/>
          </p:nvGrpSpPr>
          <p:grpSpPr bwMode="auto">
            <a:xfrm>
              <a:off x="4330705" y="5457830"/>
              <a:ext cx="1431926" cy="2106615"/>
              <a:chOff x="2728" y="3438"/>
              <a:chExt cx="902" cy="1327"/>
            </a:xfrm>
          </p:grpSpPr>
          <p:sp>
            <p:nvSpPr>
              <p:cNvPr id="171" name="AutoShape 90"/>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72" name="Text Box 91"/>
              <p:cNvSpPr txBox="1">
                <a:spLocks noChangeArrowheads="1"/>
              </p:cNvSpPr>
              <p:nvPr/>
            </p:nvSpPr>
            <p:spPr bwMode="auto">
              <a:xfrm>
                <a:off x="2738"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ƒ ;wgUuk</a:t>
                </a:r>
              </a:p>
            </p:txBody>
          </p:sp>
          <p:sp>
            <p:nvSpPr>
              <p:cNvPr id="173" name="Text Box 92"/>
              <p:cNvSpPr txBox="1">
                <a:spLocks noChangeArrowheads="1"/>
              </p:cNvSpPr>
              <p:nvPr/>
            </p:nvSpPr>
            <p:spPr bwMode="auto">
              <a:xfrm>
                <a:off x="2761" y="3573"/>
                <a:ext cx="789" cy="835"/>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chemeClr val="bg1"/>
                      </a:solidFill>
                    </a:ln>
                    <a:latin typeface="Kruti Dev 010" pitchFamily="2" charset="0"/>
                    <a:ea typeface="ＭＳ Ｐゴシック" pitchFamily="34" charset="-128"/>
                    <a:cs typeface="+mn-cs"/>
                  </a:rPr>
                  <a:t>m)kj</a:t>
                </a:r>
                <a:r>
                  <a:rPr lang="en-GB" sz="2000" b="1" dirty="0">
                    <a:latin typeface="Kruti Dev 010" pitchFamily="2" charset="0"/>
                    <a:ea typeface="ＭＳ Ｐゴシック" pitchFamily="34" charset="-128"/>
                    <a:cs typeface="+mn-cs"/>
                  </a:rPr>
                  <a:t> </a:t>
                </a:r>
                <a:r>
                  <a:rPr lang="en-GB" sz="2000" b="1" i="1" u="sng" dirty="0">
                    <a:ln>
                      <a:solidFill>
                        <a:srgbClr val="FFFF00"/>
                      </a:solidFill>
                    </a:ln>
                    <a:solidFill>
                      <a:srgbClr val="FFFF00"/>
                    </a:solidFill>
                    <a:latin typeface="Kruti Dev 010" pitchFamily="2" charset="0"/>
                    <a:ea typeface="ＭＳ Ｐゴシック" pitchFamily="34" charset="-128"/>
                    <a:cs typeface="+mn-cs"/>
                  </a:rPr>
                  <a:t>vk'oklu</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&gt;wB</a:t>
                </a:r>
                <a:r>
                  <a:rPr lang="en-GB" sz="2000" b="1" dirty="0">
                    <a:latin typeface="Kruti Dev 010" pitchFamily="2" charset="0"/>
                    <a:ea typeface="ＭＳ Ｐゴシック" pitchFamily="34" charset="-128"/>
                    <a:cs typeface="+mn-cs"/>
                  </a:rPr>
                  <a:t>s </a:t>
                </a:r>
                <a:r>
                  <a:rPr lang="en-GB" sz="2000" b="1" i="1" u="sng" dirty="0">
                    <a:ln>
                      <a:solidFill>
                        <a:srgbClr val="FFFF00"/>
                      </a:solidFill>
                    </a:ln>
                    <a:solidFill>
                      <a:srgbClr val="FFFF00"/>
                    </a:solidFill>
                    <a:latin typeface="Kruti Dev 010" pitchFamily="2" charset="0"/>
                    <a:ea typeface="ＭＳ Ｐゴシック" pitchFamily="34" charset="-128"/>
                    <a:cs typeface="+mn-cs"/>
                  </a:rPr>
                  <a:t>f'k{kdk</a:t>
                </a:r>
                <a:r>
                  <a:rPr lang="en-GB" sz="2000" b="1" i="1" u="sng" dirty="0">
                    <a:solidFill>
                      <a:srgbClr val="FFFF00"/>
                    </a:solidFill>
                    <a:latin typeface="Kruti Dev 010" pitchFamily="2" charset="0"/>
                    <a:ea typeface="ＭＳ Ｐゴシック" pitchFamily="34" charset="-128"/>
                    <a:cs typeface="+mn-cs"/>
                  </a:rPr>
                  <a:t>sa</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ls lko/kku</a:t>
                </a:r>
              </a:p>
            </p:txBody>
          </p:sp>
          <p:sp>
            <p:nvSpPr>
              <p:cNvPr id="174" name="Text Box 93"/>
              <p:cNvSpPr txBox="1">
                <a:spLocks noChangeArrowheads="1"/>
              </p:cNvSpPr>
              <p:nvPr/>
            </p:nvSpPr>
            <p:spPr bwMode="auto">
              <a:xfrm>
                <a:off x="2728" y="4434"/>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a:t>
                </a:r>
                <a:r>
                  <a:rPr lang="en-GB" sz="2800" b="1" dirty="0">
                    <a:ln>
                      <a:solidFill>
                        <a:srgbClr val="FFFF00"/>
                      </a:solidFill>
                    </a:ln>
                    <a:solidFill>
                      <a:srgbClr val="FFFF00"/>
                    </a:solidFill>
                    <a:latin typeface="Kruti Dev 010"/>
                    <a:ea typeface="ＭＳ Ｐゴシック" pitchFamily="34" charset="-128"/>
                    <a:cs typeface="+mn-cs"/>
                  </a:rPr>
                  <a:t>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11" name="Group 94"/>
            <p:cNvGrpSpPr>
              <a:grpSpLocks/>
            </p:cNvGrpSpPr>
            <p:nvPr/>
          </p:nvGrpSpPr>
          <p:grpSpPr bwMode="auto">
            <a:xfrm>
              <a:off x="5457831" y="5457833"/>
              <a:ext cx="1431926" cy="2108203"/>
              <a:chOff x="3438" y="3438"/>
              <a:chExt cx="902" cy="1328"/>
            </a:xfrm>
          </p:grpSpPr>
          <p:sp>
            <p:nvSpPr>
              <p:cNvPr id="167" name="AutoShape 95"/>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68" name="Text Box 96"/>
              <p:cNvSpPr txBox="1">
                <a:spLocks noChangeArrowheads="1"/>
              </p:cNvSpPr>
              <p:nvPr/>
            </p:nvSpPr>
            <p:spPr bwMode="auto">
              <a:xfrm>
                <a:off x="3512" y="3438"/>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a:t>
                </a:r>
                <a:r>
                  <a:rPr lang="en-GB" sz="2000" b="1" dirty="0" err="1">
                    <a:ln>
                      <a:solidFill>
                        <a:srgbClr val="FFFF00"/>
                      </a:solidFill>
                    </a:ln>
                    <a:solidFill>
                      <a:srgbClr val="FFFF00"/>
                    </a:solidFill>
                    <a:latin typeface="Kruti Dev 010" pitchFamily="2" charset="0"/>
                    <a:ea typeface="ＭＳ Ｐゴシック" pitchFamily="34" charset="-128"/>
                    <a:cs typeface="+mn-cs"/>
                  </a:rPr>
                  <a:t>wgUuk</a:t>
                </a:r>
                <a:endParaRPr lang="en-GB" sz="2000" b="1" dirty="0">
                  <a:ln>
                    <a:solidFill>
                      <a:srgbClr val="FFFF00"/>
                    </a:solidFill>
                  </a:ln>
                  <a:solidFill>
                    <a:srgbClr val="FFFF00"/>
                  </a:solidFill>
                  <a:latin typeface="Kruti Dev 010" pitchFamily="2" charset="0"/>
                  <a:ea typeface="ＭＳ Ｐゴシック" pitchFamily="34" charset="-128"/>
                  <a:cs typeface="+mn-cs"/>
                </a:endParaRPr>
              </a:p>
            </p:txBody>
          </p:sp>
          <p:sp>
            <p:nvSpPr>
              <p:cNvPr id="169" name="Text Box 97"/>
              <p:cNvSpPr txBox="1">
                <a:spLocks noChangeArrowheads="1"/>
              </p:cNvSpPr>
              <p:nvPr/>
            </p:nvSpPr>
            <p:spPr bwMode="auto">
              <a:xfrm>
                <a:off x="3510" y="3593"/>
                <a:ext cx="789" cy="835"/>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latin typeface="Kruti Dev 010" pitchFamily="2" charset="0"/>
                    <a:ea typeface="ＭＳ Ｐゴシック" pitchFamily="34" charset="-128"/>
                    <a:cs typeface="+mn-cs"/>
                  </a:rPr>
                  <a:t>elhg dh </a:t>
                </a:r>
                <a:r>
                  <a:rPr lang="en-US" sz="2000" b="1" i="1" u="sng" dirty="0">
                    <a:ln>
                      <a:solidFill>
                        <a:srgbClr val="FFFF00"/>
                      </a:solidFill>
                    </a:ln>
                    <a:solidFill>
                      <a:srgbClr val="FFFF00"/>
                    </a:solidFill>
                    <a:latin typeface="Kruti Dev 010" pitchFamily="2" charset="0"/>
                    <a:ea typeface="ＭＳ Ｐゴシック" pitchFamily="34" charset="-128"/>
                    <a:cs typeface="+mn-cs"/>
                  </a:rPr>
                  <a:t>vkKkvksa ds vuqlkj </a:t>
                </a:r>
                <a:r>
                  <a:rPr lang="en-US" sz="2000" b="1" dirty="0">
                    <a:ln>
                      <a:solidFill>
                        <a:schemeClr val="bg1"/>
                      </a:solidFill>
                    </a:ln>
                    <a:latin typeface="Kruti Dev 010" pitchFamily="2" charset="0"/>
                    <a:ea typeface="ＭＳ Ｐゴシック" pitchFamily="34" charset="-128"/>
                    <a:cs typeface="+mn-cs"/>
                  </a:rPr>
                  <a:t>pyuk</a:t>
                </a:r>
                <a:endParaRPr lang="en-GB" sz="2000" b="1" dirty="0">
                  <a:ln>
                    <a:solidFill>
                      <a:schemeClr val="bg1"/>
                    </a:solidFill>
                  </a:ln>
                  <a:latin typeface="Kruti Dev 010" pitchFamily="2" charset="0"/>
                  <a:ea typeface="ＭＳ Ｐゴシック" pitchFamily="34" charset="-128"/>
                  <a:cs typeface="+mn-cs"/>
                </a:endParaRPr>
              </a:p>
            </p:txBody>
          </p:sp>
          <p:sp>
            <p:nvSpPr>
              <p:cNvPr id="170" name="Text Box 98"/>
              <p:cNvSpPr txBox="1">
                <a:spLocks noChangeArrowheads="1"/>
              </p:cNvSpPr>
              <p:nvPr/>
            </p:nvSpPr>
            <p:spPr bwMode="auto">
              <a:xfrm>
                <a:off x="3438" y="4435"/>
                <a:ext cx="902"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in </a:t>
                </a:r>
                <a:r>
                  <a:rPr lang="en-GB" sz="2800" b="1" dirty="0">
                    <a:ln>
                      <a:solidFill>
                        <a:srgbClr val="FFFF00"/>
                      </a:solidFill>
                    </a:ln>
                    <a:solidFill>
                      <a:srgbClr val="FFFF00"/>
                    </a:solidFill>
                    <a:latin typeface="Kruti Dev 010"/>
                    <a:ea typeface="ＭＳ Ｐゴシック" pitchFamily="34" charset="-128"/>
                    <a:cs typeface="+mn-cs"/>
                  </a:rPr>
                  <a:t>…</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12" name="Group 99"/>
            <p:cNvGrpSpPr>
              <a:grpSpLocks/>
            </p:cNvGrpSpPr>
            <p:nvPr/>
          </p:nvGrpSpPr>
          <p:grpSpPr bwMode="auto">
            <a:xfrm>
              <a:off x="7985129" y="5484819"/>
              <a:ext cx="2044701" cy="2019302"/>
              <a:chOff x="5030" y="3455"/>
              <a:chExt cx="1288" cy="1272"/>
            </a:xfrm>
          </p:grpSpPr>
          <p:sp>
            <p:nvSpPr>
              <p:cNvPr id="163" name="AutoShape 100"/>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64" name="Text Box 101"/>
              <p:cNvSpPr txBox="1">
                <a:spLocks noChangeArrowheads="1"/>
              </p:cNvSpPr>
              <p:nvPr/>
            </p:nvSpPr>
            <p:spPr bwMode="auto">
              <a:xfrm>
                <a:off x="5030" y="3455"/>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;gwnk</a:t>
                </a:r>
              </a:p>
            </p:txBody>
          </p:sp>
          <p:sp>
            <p:nvSpPr>
              <p:cNvPr id="165" name="Text Box 102"/>
              <p:cNvSpPr txBox="1">
                <a:spLocks noChangeArrowheads="1"/>
              </p:cNvSpPr>
              <p:nvPr/>
            </p:nvSpPr>
            <p:spPr bwMode="auto">
              <a:xfrm>
                <a:off x="5062" y="3725"/>
                <a:ext cx="789" cy="447"/>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i="1" u="sng" dirty="0">
                    <a:solidFill>
                      <a:srgbClr val="FFFF00"/>
                    </a:solidFill>
                    <a:latin typeface="Kruti Dev 010" pitchFamily="2" charset="0"/>
                    <a:ea typeface="ＭＳ Ｐゴシック" pitchFamily="34" charset="-128"/>
                    <a:cs typeface="+mn-cs"/>
                  </a:rPr>
                  <a:t>f</a:t>
                </a:r>
                <a:r>
                  <a:rPr lang="en-GB" sz="2000" b="1" i="1" u="sng" dirty="0">
                    <a:ln>
                      <a:solidFill>
                        <a:srgbClr val="FFFF00"/>
                      </a:solidFill>
                    </a:ln>
                    <a:solidFill>
                      <a:srgbClr val="FFFF00"/>
                    </a:solidFill>
                    <a:latin typeface="Kruti Dev 010" pitchFamily="2" charset="0"/>
                    <a:ea typeface="ＭＳ Ｐゴシック" pitchFamily="34" charset="-128"/>
                    <a:cs typeface="+mn-cs"/>
                  </a:rPr>
                  <a:t>o'okl</a:t>
                </a:r>
                <a:r>
                  <a:rPr lang="en-GB" sz="2000" b="1" dirty="0">
                    <a:latin typeface="Kruti Dev 010" pitchFamily="2" charset="0"/>
                    <a:ea typeface="ＭＳ Ｐゴシック" pitchFamily="34" charset="-128"/>
                    <a:cs typeface="+mn-cs"/>
                  </a:rPr>
                  <a:t> </a:t>
                </a:r>
                <a:r>
                  <a:rPr lang="en-GB" sz="2000" b="1" dirty="0">
                    <a:ln>
                      <a:solidFill>
                        <a:schemeClr val="bg1"/>
                      </a:solidFill>
                    </a:ln>
                    <a:latin typeface="Kruti Dev 010" pitchFamily="2" charset="0"/>
                    <a:ea typeface="ＭＳ Ｐゴシック" pitchFamily="34" charset="-128"/>
                    <a:cs typeface="+mn-cs"/>
                  </a:rPr>
                  <a:t>dks Fkkes j[kuk</a:t>
                </a:r>
              </a:p>
            </p:txBody>
          </p:sp>
          <p:sp>
            <p:nvSpPr>
              <p:cNvPr id="166" name="Text Box 103"/>
              <p:cNvSpPr txBox="1">
                <a:spLocks noChangeArrowheads="1"/>
              </p:cNvSpPr>
              <p:nvPr/>
            </p:nvSpPr>
            <p:spPr bwMode="auto">
              <a:xfrm>
                <a:off x="5163" y="4435"/>
                <a:ext cx="1155" cy="29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FF00"/>
                    </a:solidFill>
                    <a:latin typeface="Kruti Dev 010" pitchFamily="2" charset="0"/>
                    <a:ea typeface="ＭＳ Ｐゴシック" pitchFamily="34" charset="-128"/>
                    <a:cs typeface="+mn-cs"/>
                  </a:rPr>
                  <a:t>v/;k; „</a:t>
                </a:r>
                <a:r>
                  <a:rPr lang="en-GB" sz="2400" b="1" dirty="0">
                    <a:ln>
                      <a:solidFill>
                        <a:srgbClr val="FFFF00"/>
                      </a:solidFill>
                    </a:ln>
                    <a:solidFill>
                      <a:srgbClr val="FFFF00"/>
                    </a:solidFill>
                    <a:latin typeface="Kruti Dev 010"/>
                    <a:ea typeface="ＭＳ Ｐゴシック" pitchFamily="34" charset="-128"/>
                    <a:cs typeface="+mn-cs"/>
                  </a:rPr>
                  <a:t>Œ</a:t>
                </a:r>
                <a:r>
                  <a:rPr lang="en-GB" sz="2400" b="1" dirty="0">
                    <a:ln>
                      <a:solidFill>
                        <a:srgbClr val="FFFF00"/>
                      </a:solidFill>
                    </a:ln>
                    <a:solidFill>
                      <a:srgbClr val="FFFF00"/>
                    </a:solidFill>
                    <a:latin typeface="Kruti Dev 010" pitchFamily="2" charset="0"/>
                    <a:ea typeface="ＭＳ Ｐゴシック" pitchFamily="34" charset="-128"/>
                    <a:cs typeface="+mn-cs"/>
                  </a:rPr>
                  <a:t>&amp;</a:t>
                </a:r>
                <a:r>
                  <a:rPr lang="en-GB" sz="2400" b="1" dirty="0">
                    <a:ln>
                      <a:solidFill>
                        <a:srgbClr val="FFFF00"/>
                      </a:solidFill>
                    </a:ln>
                    <a:solidFill>
                      <a:srgbClr val="FFFF00"/>
                    </a:solidFill>
                    <a:latin typeface="Kruti Dev 010"/>
                    <a:ea typeface="ＭＳ Ｐゴシック" pitchFamily="34" charset="-128"/>
                    <a:cs typeface="+mn-cs"/>
                  </a:rPr>
                  <a:t>„ƒ</a:t>
                </a:r>
                <a:endParaRPr lang="en-GB" sz="2400" b="1" dirty="0">
                  <a:ln>
                    <a:solidFill>
                      <a:srgbClr val="FFFF00"/>
                    </a:solidFill>
                  </a:ln>
                  <a:solidFill>
                    <a:srgbClr val="FFFF00"/>
                  </a:solidFill>
                  <a:latin typeface="Kruti Dev 010" pitchFamily="2" charset="0"/>
                  <a:ea typeface="ＭＳ Ｐゴシック" pitchFamily="34" charset="-128"/>
                  <a:cs typeface="+mn-cs"/>
                </a:endParaRPr>
              </a:p>
            </p:txBody>
          </p:sp>
        </p:grpSp>
        <p:grpSp>
          <p:nvGrpSpPr>
            <p:cNvPr id="140313" name="Group 104"/>
            <p:cNvGrpSpPr>
              <a:grpSpLocks/>
            </p:cNvGrpSpPr>
            <p:nvPr/>
          </p:nvGrpSpPr>
          <p:grpSpPr bwMode="auto">
            <a:xfrm>
              <a:off x="6419859" y="5551488"/>
              <a:ext cx="2038353" cy="2003425"/>
              <a:chOff x="4044" y="3497"/>
              <a:chExt cx="1284" cy="1262"/>
            </a:xfrm>
          </p:grpSpPr>
          <p:sp>
            <p:nvSpPr>
              <p:cNvPr id="159" name="AutoShape 105"/>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60" name="Text Box 106"/>
              <p:cNvSpPr txBox="1">
                <a:spLocks noChangeArrowheads="1"/>
              </p:cNvSpPr>
              <p:nvPr/>
            </p:nvSpPr>
            <p:spPr bwMode="auto">
              <a:xfrm>
                <a:off x="4286" y="3539"/>
                <a:ext cx="789" cy="253"/>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FFFF00"/>
                      </a:solidFill>
                    </a:ln>
                    <a:solidFill>
                      <a:srgbClr val="FFFF00"/>
                    </a:solidFill>
                    <a:latin typeface="Kruti Dev 010" pitchFamily="2" charset="0"/>
                    <a:ea typeface="ＭＳ Ｐゴシック" pitchFamily="34" charset="-128"/>
                    <a:cs typeface="+mn-cs"/>
                  </a:rPr>
                  <a:t>… ;wgUuk</a:t>
                </a:r>
              </a:p>
            </p:txBody>
          </p:sp>
          <p:sp>
            <p:nvSpPr>
              <p:cNvPr id="161" name="Text Box 107"/>
              <p:cNvSpPr txBox="1">
                <a:spLocks noChangeArrowheads="1"/>
              </p:cNvSpPr>
              <p:nvPr/>
            </p:nvSpPr>
            <p:spPr bwMode="auto">
              <a:xfrm>
                <a:off x="4295" y="3758"/>
                <a:ext cx="789" cy="641"/>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b="1" dirty="0">
                    <a:ln>
                      <a:solidFill>
                        <a:schemeClr val="bg1"/>
                      </a:solidFill>
                    </a:ln>
                    <a:latin typeface="Kruti Dev 010" pitchFamily="2" charset="0"/>
                    <a:ea typeface="ＭＳ Ｐゴシック" pitchFamily="34" charset="-128"/>
                    <a:cs typeface="+mn-cs"/>
                  </a:rPr>
                  <a:t>;wgUuk dh </a:t>
                </a:r>
                <a:r>
                  <a:rPr lang="en-US" sz="2000" b="1" i="1" u="sng" dirty="0">
                    <a:ln>
                      <a:solidFill>
                        <a:srgbClr val="FFFF00"/>
                      </a:solidFill>
                    </a:ln>
                    <a:solidFill>
                      <a:srgbClr val="FFFF00"/>
                    </a:solidFill>
                    <a:latin typeface="Kruti Dev 010" pitchFamily="2" charset="0"/>
                    <a:ea typeface="ＭＳ Ｐゴシック" pitchFamily="34" charset="-128"/>
                    <a:cs typeface="+mn-cs"/>
                  </a:rPr>
                  <a:t>Bksl</a:t>
                </a:r>
                <a:r>
                  <a:rPr lang="en-US" sz="2000" b="1" dirty="0">
                    <a:latin typeface="Kruti Dev 010" pitchFamily="2" charset="0"/>
                    <a:ea typeface="ＭＳ Ｐゴシック" pitchFamily="34" charset="-128"/>
                    <a:cs typeface="+mn-cs"/>
                  </a:rPr>
                  <a:t> </a:t>
                </a:r>
                <a:r>
                  <a:rPr lang="en-US" sz="2000" b="1" dirty="0">
                    <a:ln>
                      <a:solidFill>
                        <a:schemeClr val="bg1"/>
                      </a:solidFill>
                    </a:ln>
                    <a:latin typeface="Kruti Dev 010" pitchFamily="2" charset="0"/>
                    <a:ea typeface="ＭＳ Ｐゴシック" pitchFamily="34" charset="-128"/>
                    <a:cs typeface="+mn-cs"/>
                  </a:rPr>
                  <a:t>izsfjrkbZ</a:t>
                </a:r>
                <a:endParaRPr lang="en-GB" sz="2000" b="1" dirty="0">
                  <a:ln>
                    <a:solidFill>
                      <a:schemeClr val="bg1"/>
                    </a:solidFill>
                  </a:ln>
                  <a:latin typeface="Kruti Dev 010" pitchFamily="2" charset="0"/>
                  <a:ea typeface="ＭＳ Ｐゴシック" pitchFamily="34" charset="-128"/>
                  <a:cs typeface="+mn-cs"/>
                </a:endParaRPr>
              </a:p>
            </p:txBody>
          </p:sp>
          <p:sp>
            <p:nvSpPr>
              <p:cNvPr id="162" name="Text Box 108"/>
              <p:cNvSpPr txBox="1">
                <a:spLocks noChangeArrowheads="1"/>
              </p:cNvSpPr>
              <p:nvPr/>
            </p:nvSpPr>
            <p:spPr bwMode="auto">
              <a:xfrm>
                <a:off x="4044" y="4428"/>
                <a:ext cx="1284" cy="331"/>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FF00"/>
                    </a:solidFill>
                    <a:latin typeface="Kruti Dev 010" pitchFamily="2" charset="0"/>
                    <a:ea typeface="ＭＳ Ｐゴシック" pitchFamily="34" charset="-128"/>
                    <a:cs typeface="+mn-cs"/>
                  </a:rPr>
                  <a:t>v/;k; †]</a:t>
                </a:r>
                <a:r>
                  <a:rPr lang="en-GB" sz="2800" b="1" dirty="0" err="1">
                    <a:ln>
                      <a:solidFill>
                        <a:srgbClr val="FFFF00"/>
                      </a:solidFill>
                    </a:ln>
                    <a:solidFill>
                      <a:srgbClr val="FFFF00"/>
                    </a:solidFill>
                    <a:latin typeface="Kruti Dev 010"/>
                    <a:ea typeface="ＭＳ Ｐゴシック" pitchFamily="34" charset="-128"/>
                    <a:cs typeface="+mn-cs"/>
                  </a:rPr>
                  <a:t>ƒƒ</a:t>
                </a:r>
                <a:endParaRPr lang="en-GB" sz="2800" b="1" dirty="0">
                  <a:ln>
                    <a:solidFill>
                      <a:srgbClr val="FFFF00"/>
                    </a:solidFill>
                  </a:ln>
                  <a:solidFill>
                    <a:srgbClr val="FFFF00"/>
                  </a:solidFill>
                  <a:latin typeface="Kruti Dev 010" pitchFamily="2" charset="0"/>
                  <a:ea typeface="ＭＳ Ｐゴシック" pitchFamily="34" charset="-128"/>
                  <a:cs typeface="+mn-cs"/>
                </a:endParaRPr>
              </a:p>
            </p:txBody>
          </p:sp>
        </p:grpSp>
        <p:sp>
          <p:nvSpPr>
            <p:cNvPr id="140314" name="Text Box 109"/>
            <p:cNvSpPr txBox="1">
              <a:spLocks noChangeArrowheads="1"/>
            </p:cNvSpPr>
            <p:nvPr/>
          </p:nvSpPr>
          <p:spPr bwMode="auto">
            <a:xfrm>
              <a:off x="5110163" y="250825"/>
              <a:ext cx="1712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grpSp>
          <p:nvGrpSpPr>
            <p:cNvPr id="140315" name="Group 110"/>
            <p:cNvGrpSpPr>
              <a:grpSpLocks/>
            </p:cNvGrpSpPr>
            <p:nvPr/>
          </p:nvGrpSpPr>
          <p:grpSpPr bwMode="auto">
            <a:xfrm>
              <a:off x="835025" y="3320509"/>
              <a:ext cx="8380413" cy="2085044"/>
              <a:chOff x="526" y="2091"/>
              <a:chExt cx="5279" cy="1313"/>
            </a:xfrm>
          </p:grpSpPr>
          <p:sp>
            <p:nvSpPr>
              <p:cNvPr id="156" name="Line 111"/>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57" name="Line 112"/>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158" name="Line 113"/>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
          <p:nvSpPr>
            <p:cNvPr id="140316" name="Text Box 114"/>
            <p:cNvSpPr txBox="1">
              <a:spLocks noChangeArrowheads="1"/>
            </p:cNvSpPr>
            <p:nvPr/>
          </p:nvSpPr>
          <p:spPr bwMode="auto">
            <a:xfrm>
              <a:off x="9196388" y="71501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40317" name="Text Box 115"/>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66</a:t>
              </a:r>
            </a:p>
          </p:txBody>
        </p:sp>
        <p:sp>
          <p:nvSpPr>
            <p:cNvPr id="150" name="Text Box 116"/>
            <p:cNvSpPr txBox="1">
              <a:spLocks noChangeArrowheads="1"/>
            </p:cNvSpPr>
            <p:nvPr/>
          </p:nvSpPr>
          <p:spPr bwMode="auto">
            <a:xfrm>
              <a:off x="1773238" y="7371413"/>
              <a:ext cx="6926262" cy="525197"/>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chemeClr val="bg1"/>
                    </a:solidFill>
                  </a:ln>
                  <a:solidFill>
                    <a:srgbClr val="FFFFFF"/>
                  </a:solidFill>
                  <a:latin typeface="Kruti Dev 010" pitchFamily="2" charset="0"/>
                  <a:ea typeface="ＭＳ Ｐゴシック" pitchFamily="34" charset="-128"/>
                  <a:cs typeface="+mn-cs"/>
                </a:rPr>
                <a:t>f}rh; % ^^vU; yksxksa** }kjk fyf[kr i=</a:t>
              </a:r>
              <a:endParaRPr lang="en-GB" sz="2800" b="1" dirty="0">
                <a:ln>
                  <a:solidFill>
                    <a:schemeClr val="bg1"/>
                  </a:solidFill>
                </a:ln>
                <a:solidFill>
                  <a:srgbClr val="FFFFFF"/>
                </a:solidFill>
                <a:latin typeface="Kruti Dev 010" pitchFamily="2" charset="0"/>
                <a:ea typeface="ＭＳ Ｐゴシック" pitchFamily="34" charset="-128"/>
                <a:cs typeface="+mn-cs"/>
              </a:endParaRPr>
            </a:p>
          </p:txBody>
        </p:sp>
        <p:sp>
          <p:nvSpPr>
            <p:cNvPr id="151" name="Text Box 117"/>
            <p:cNvSpPr txBox="1">
              <a:spLocks noChangeArrowheads="1"/>
            </p:cNvSpPr>
            <p:nvPr/>
          </p:nvSpPr>
          <p:spPr bwMode="auto">
            <a:xfrm>
              <a:off x="4117975" y="650875"/>
              <a:ext cx="5057775" cy="1202306"/>
            </a:xfrm>
            <a:prstGeom prst="rect">
              <a:avLst/>
            </a:prstGeom>
            <a:noFill/>
            <a:ln w="9525">
              <a:noFill/>
              <a:round/>
              <a:headEnd/>
              <a:tailEnd/>
            </a:ln>
          </p:spPr>
          <p:txBody>
            <a:bodyPr lIns="89816" tIns="46699" rIns="89816" bIns="46699">
              <a:spAutoFit/>
            </a:bodyPr>
            <a:lstStyle/>
            <a:p>
              <a:pPr algn="ct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chemeClr val="bg1"/>
                    </a:solidFill>
                  </a:ln>
                  <a:solidFill>
                    <a:srgbClr val="FFFFFF"/>
                  </a:solidFill>
                  <a:latin typeface="Kruti Dev 010" pitchFamily="2" charset="0"/>
                  <a:ea typeface="ＭＳ Ｐゴシック" pitchFamily="34" charset="-128"/>
                  <a:cs typeface="+mn-cs"/>
                </a:rPr>
                <a:t>izFke % ikSyql }kjk fyf[kr i=</a:t>
              </a:r>
            </a:p>
          </p:txBody>
        </p:sp>
        <p:pic>
          <p:nvPicPr>
            <p:cNvPr id="140320"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Rectangle 152"/>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7" name="Group 47"/>
          <p:cNvGrpSpPr>
            <a:grpSpLocks/>
          </p:cNvGrpSpPr>
          <p:nvPr/>
        </p:nvGrpSpPr>
        <p:grpSpPr bwMode="auto">
          <a:xfrm>
            <a:off x="-542925" y="-185738"/>
            <a:ext cx="10906125" cy="7958138"/>
            <a:chOff x="-542964" y="-185766"/>
            <a:chExt cx="10906164" cy="7957916"/>
          </a:xfrm>
        </p:grpSpPr>
        <p:grpSp>
          <p:nvGrpSpPr>
            <p:cNvPr id="142338" name="Group 48"/>
            <p:cNvGrpSpPr>
              <a:grpSpLocks/>
            </p:cNvGrpSpPr>
            <p:nvPr/>
          </p:nvGrpSpPr>
          <p:grpSpPr bwMode="auto">
            <a:xfrm>
              <a:off x="0" y="-42863"/>
              <a:ext cx="10058400" cy="7786688"/>
              <a:chOff x="223" y="-10"/>
              <a:chExt cx="5832" cy="4905"/>
            </a:xfrm>
          </p:grpSpPr>
          <p:pic>
            <p:nvPicPr>
              <p:cNvPr id="1423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 y="-10"/>
                <a:ext cx="5833" cy="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 name="Rectangle 3"/>
              <p:cNvSpPr>
                <a:spLocks noChangeArrowheads="1"/>
              </p:cNvSpPr>
              <p:nvPr/>
            </p:nvSpPr>
            <p:spPr bwMode="auto">
              <a:xfrm>
                <a:off x="541" y="1974"/>
                <a:ext cx="369" cy="339"/>
              </a:xfrm>
              <a:prstGeom prst="rect">
                <a:avLst/>
              </a:prstGeom>
              <a:solidFill>
                <a:srgbClr val="3973D6"/>
              </a:solidFill>
              <a:ln w="9525">
                <a:noFill/>
                <a:round/>
                <a:headEnd/>
                <a:tailEnd/>
              </a:ln>
            </p:spPr>
            <p:txBody>
              <a:bodyPr wrap="none" anchor="ctr"/>
              <a:lstStyle/>
              <a:p>
                <a:pPr>
                  <a:defRPr/>
                </a:pPr>
                <a:endParaRPr lang="en-US" sz="2800" dirty="0">
                  <a:effectLst>
                    <a:outerShdw blurRad="38100" dist="38100" dir="2700000" algn="tl">
                      <a:srgbClr val="000000">
                        <a:alpha val="43137"/>
                      </a:srgbClr>
                    </a:outerShdw>
                  </a:effectLst>
                  <a:latin typeface="Kruti Dev 010" pitchFamily="2" charset="0"/>
                </a:endParaRPr>
              </a:p>
            </p:txBody>
          </p:sp>
        </p:grpSp>
        <p:sp>
          <p:nvSpPr>
            <p:cNvPr id="70661" name="Text Box 5"/>
            <p:cNvSpPr txBox="1">
              <a:spLocks noChangeArrowheads="1"/>
            </p:cNvSpPr>
            <p:nvPr/>
          </p:nvSpPr>
          <p:spPr bwMode="auto">
            <a:xfrm>
              <a:off x="3617913" y="2028812"/>
              <a:ext cx="1252537"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jksfe;ks</a:t>
              </a:r>
            </a:p>
          </p:txBody>
        </p:sp>
        <p:sp>
          <p:nvSpPr>
            <p:cNvPr id="70662" name="Text Box 6"/>
            <p:cNvSpPr txBox="1">
              <a:spLocks noChangeArrowheads="1"/>
            </p:cNvSpPr>
            <p:nvPr/>
          </p:nvSpPr>
          <p:spPr bwMode="auto">
            <a:xfrm>
              <a:off x="3546475" y="498475"/>
              <a:ext cx="2236788"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dqjafFk;ks</a:t>
              </a:r>
            </a:p>
          </p:txBody>
        </p:sp>
        <p:sp>
          <p:nvSpPr>
            <p:cNvPr id="70663" name="Text Box 7"/>
            <p:cNvSpPr txBox="1">
              <a:spLocks noChangeArrowheads="1"/>
            </p:cNvSpPr>
            <p:nvPr/>
          </p:nvSpPr>
          <p:spPr bwMode="auto">
            <a:xfrm>
              <a:off x="8034338" y="3009900"/>
              <a:ext cx="1836737" cy="584586"/>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xykfr;k--</a:t>
              </a:r>
            </a:p>
          </p:txBody>
        </p:sp>
        <p:sp>
          <p:nvSpPr>
            <p:cNvPr id="70664" name="Text Box 8"/>
            <p:cNvSpPr txBox="1">
              <a:spLocks noChangeArrowheads="1"/>
            </p:cNvSpPr>
            <p:nvPr/>
          </p:nvSpPr>
          <p:spPr bwMode="auto">
            <a:xfrm>
              <a:off x="4432300" y="1885936"/>
              <a:ext cx="2847975"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dqjafFk;ksa</a:t>
              </a:r>
            </a:p>
          </p:txBody>
        </p:sp>
        <p:sp>
          <p:nvSpPr>
            <p:cNvPr id="70665" name="Text Box 9"/>
            <p:cNvSpPr txBox="1">
              <a:spLocks noChangeArrowheads="1"/>
            </p:cNvSpPr>
            <p:nvPr/>
          </p:nvSpPr>
          <p:spPr bwMode="auto">
            <a:xfrm>
              <a:off x="1717675" y="219898"/>
              <a:ext cx="1806575"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dqyqfLl;ks</a:t>
              </a:r>
            </a:p>
          </p:txBody>
        </p:sp>
        <p:sp>
          <p:nvSpPr>
            <p:cNvPr id="70666" name="Text Box 10"/>
            <p:cNvSpPr txBox="1">
              <a:spLocks noChangeArrowheads="1"/>
            </p:cNvSpPr>
            <p:nvPr/>
          </p:nvSpPr>
          <p:spPr bwMode="auto">
            <a:xfrm>
              <a:off x="3671878" y="2314564"/>
              <a:ext cx="1714494" cy="58457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fFkLl--</a:t>
              </a:r>
            </a:p>
          </p:txBody>
        </p:sp>
        <p:sp>
          <p:nvSpPr>
            <p:cNvPr id="70667" name="Text Box 11"/>
            <p:cNvSpPr txBox="1">
              <a:spLocks noChangeArrowheads="1"/>
            </p:cNvSpPr>
            <p:nvPr/>
          </p:nvSpPr>
          <p:spPr bwMode="auto">
            <a:xfrm>
              <a:off x="3586163" y="2716213"/>
              <a:ext cx="1871648" cy="58457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fFkLl--</a:t>
              </a:r>
            </a:p>
          </p:txBody>
        </p:sp>
        <p:sp>
          <p:nvSpPr>
            <p:cNvPr id="70668" name="Text Box 12"/>
            <p:cNvSpPr txBox="1">
              <a:spLocks noChangeArrowheads="1"/>
            </p:cNvSpPr>
            <p:nvPr/>
          </p:nvSpPr>
          <p:spPr bwMode="auto">
            <a:xfrm>
              <a:off x="1770063" y="577088"/>
              <a:ext cx="1700212"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fQyseksu</a:t>
              </a:r>
            </a:p>
          </p:txBody>
        </p:sp>
        <p:sp>
          <p:nvSpPr>
            <p:cNvPr id="70669" name="Text Box 13"/>
            <p:cNvSpPr txBox="1">
              <a:spLocks noChangeArrowheads="1"/>
            </p:cNvSpPr>
            <p:nvPr/>
          </p:nvSpPr>
          <p:spPr bwMode="auto">
            <a:xfrm>
              <a:off x="263525" y="1290638"/>
              <a:ext cx="1719263" cy="584586"/>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bczkfu;ksa\</a:t>
              </a:r>
            </a:p>
          </p:txBody>
        </p:sp>
        <p:sp>
          <p:nvSpPr>
            <p:cNvPr id="70670" name="Text Box 14"/>
            <p:cNvSpPr txBox="1">
              <a:spLocks noChangeArrowheads="1"/>
            </p:cNvSpPr>
            <p:nvPr/>
          </p:nvSpPr>
          <p:spPr bwMode="auto">
            <a:xfrm>
              <a:off x="7172340" y="5122863"/>
              <a:ext cx="1254125"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;kdwc</a:t>
              </a:r>
            </a:p>
          </p:txBody>
        </p:sp>
        <p:sp>
          <p:nvSpPr>
            <p:cNvPr id="70671" name="Text Box 15"/>
            <p:cNvSpPr txBox="1">
              <a:spLocks noChangeArrowheads="1"/>
            </p:cNvSpPr>
            <p:nvPr/>
          </p:nvSpPr>
          <p:spPr bwMode="auto">
            <a:xfrm>
              <a:off x="5230813" y="2528878"/>
              <a:ext cx="1250950" cy="523015"/>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;wgUuk </a:t>
              </a:r>
            </a:p>
          </p:txBody>
        </p:sp>
        <p:sp>
          <p:nvSpPr>
            <p:cNvPr id="70672" name="Text Box 16"/>
            <p:cNvSpPr txBox="1">
              <a:spLocks noChangeArrowheads="1"/>
            </p:cNvSpPr>
            <p:nvPr/>
          </p:nvSpPr>
          <p:spPr bwMode="auto">
            <a:xfrm>
              <a:off x="4814866" y="3233738"/>
              <a:ext cx="2012954" cy="523015"/>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;wgUuk--</a:t>
              </a:r>
            </a:p>
          </p:txBody>
        </p:sp>
        <p:sp>
          <p:nvSpPr>
            <p:cNvPr id="70673" name="Text Box 17"/>
            <p:cNvSpPr txBox="1">
              <a:spLocks noChangeArrowheads="1"/>
            </p:cNvSpPr>
            <p:nvPr/>
          </p:nvSpPr>
          <p:spPr bwMode="auto">
            <a:xfrm>
              <a:off x="7243763" y="5410200"/>
              <a:ext cx="1252537"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;gwnk--</a:t>
              </a:r>
            </a:p>
          </p:txBody>
        </p:sp>
        <p:sp>
          <p:nvSpPr>
            <p:cNvPr id="70674" name="Text Box 18"/>
            <p:cNvSpPr txBox="1">
              <a:spLocks noChangeArrowheads="1"/>
            </p:cNvSpPr>
            <p:nvPr/>
          </p:nvSpPr>
          <p:spPr bwMode="auto">
            <a:xfrm>
              <a:off x="4814866" y="2885954"/>
              <a:ext cx="1798639" cy="523015"/>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„;wgUuk</a:t>
              </a:r>
            </a:p>
          </p:txBody>
        </p:sp>
        <p:grpSp>
          <p:nvGrpSpPr>
            <p:cNvPr id="142353" name="Group 19"/>
            <p:cNvGrpSpPr>
              <a:grpSpLocks/>
            </p:cNvGrpSpPr>
            <p:nvPr/>
          </p:nvGrpSpPr>
          <p:grpSpPr bwMode="auto">
            <a:xfrm>
              <a:off x="5083175" y="963613"/>
              <a:ext cx="2795588" cy="936625"/>
              <a:chOff x="3202" y="607"/>
              <a:chExt cx="1761" cy="590"/>
            </a:xfrm>
          </p:grpSpPr>
          <p:sp>
            <p:nvSpPr>
              <p:cNvPr id="70676" name="Oval 20"/>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141357" name="Text Box 21"/>
              <p:cNvSpPr txBox="1">
                <a:spLocks noChangeArrowheads="1"/>
              </p:cNvSpPr>
              <p:nvPr/>
            </p:nvSpPr>
            <p:spPr bwMode="auto">
              <a:xfrm>
                <a:off x="3202" y="607"/>
                <a:ext cx="1761" cy="485"/>
              </a:xfrm>
              <a:prstGeom prst="rect">
                <a:avLst/>
              </a:prstGeom>
              <a:noFill/>
              <a:ln>
                <a:noFill/>
              </a:ln>
              <a:extLst/>
            </p:spPr>
            <p:txBody>
              <a:bodyPr>
                <a:spAutoFit/>
              </a:bodyPr>
              <a:lstStyle/>
              <a:p>
                <a:pP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i="1" dirty="0">
                    <a:ln>
                      <a:solidFill>
                        <a:srgbClr val="00FF00"/>
                      </a:solidFill>
                    </a:ln>
                    <a:solidFill>
                      <a:srgbClr val="76F774"/>
                    </a:solidFill>
                    <a:effectLst>
                      <a:outerShdw blurRad="38100" dist="38100" dir="2700000" algn="tl">
                        <a:srgbClr val="000000">
                          <a:alpha val="43137"/>
                        </a:srgbClr>
                      </a:outerShdw>
                    </a:effectLst>
                    <a:latin typeface="Kruti Dev 010" pitchFamily="2" charset="0"/>
                    <a:ea typeface="ＭＳ Ｐゴシック" pitchFamily="-84" charset="-128"/>
                    <a:cs typeface="+mn-cs"/>
                  </a:rPr>
                  <a:t>bfQlql</a:t>
                </a:r>
              </a:p>
            </p:txBody>
          </p:sp>
        </p:grpSp>
        <p:sp>
          <p:nvSpPr>
            <p:cNvPr id="70678" name="Text Box 22"/>
            <p:cNvSpPr txBox="1">
              <a:spLocks noChangeArrowheads="1"/>
            </p:cNvSpPr>
            <p:nvPr/>
          </p:nvSpPr>
          <p:spPr bwMode="auto">
            <a:xfrm>
              <a:off x="1797050" y="-114328"/>
              <a:ext cx="1646238"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bfQfl;ksa</a:t>
              </a:r>
            </a:p>
          </p:txBody>
        </p:sp>
        <p:sp>
          <p:nvSpPr>
            <p:cNvPr id="70679" name="Text Box 23"/>
            <p:cNvSpPr txBox="1">
              <a:spLocks noChangeArrowheads="1"/>
            </p:cNvSpPr>
            <p:nvPr/>
          </p:nvSpPr>
          <p:spPr bwMode="auto">
            <a:xfrm>
              <a:off x="1752590" y="1005716"/>
              <a:ext cx="1847850"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fQfyfIi;ks</a:t>
              </a:r>
            </a:p>
          </p:txBody>
        </p:sp>
        <p:sp>
          <p:nvSpPr>
            <p:cNvPr id="70680" name="Text Box 24"/>
            <p:cNvSpPr txBox="1">
              <a:spLocks noChangeArrowheads="1"/>
            </p:cNvSpPr>
            <p:nvPr/>
          </p:nvSpPr>
          <p:spPr bwMode="auto">
            <a:xfrm>
              <a:off x="1671614" y="2312988"/>
              <a:ext cx="2158992" cy="584586"/>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rheqfFk;ql--</a:t>
              </a:r>
            </a:p>
          </p:txBody>
        </p:sp>
        <p:sp>
          <p:nvSpPr>
            <p:cNvPr id="70681" name="Text Box 25"/>
            <p:cNvSpPr txBox="1">
              <a:spLocks noChangeArrowheads="1"/>
            </p:cNvSpPr>
            <p:nvPr/>
          </p:nvSpPr>
          <p:spPr bwMode="auto">
            <a:xfrm>
              <a:off x="1814490" y="1314432"/>
              <a:ext cx="1646238"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irjl</a:t>
              </a:r>
            </a:p>
          </p:txBody>
        </p:sp>
        <p:sp>
          <p:nvSpPr>
            <p:cNvPr id="70682" name="Text Box 26"/>
            <p:cNvSpPr txBox="1">
              <a:spLocks noChangeArrowheads="1"/>
            </p:cNvSpPr>
            <p:nvPr/>
          </p:nvSpPr>
          <p:spPr bwMode="auto">
            <a:xfrm>
              <a:off x="1798638" y="1722438"/>
              <a:ext cx="1646237"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irjl</a:t>
              </a:r>
            </a:p>
          </p:txBody>
        </p:sp>
        <p:sp>
          <p:nvSpPr>
            <p:cNvPr id="70683" name="Text Box 27"/>
            <p:cNvSpPr txBox="1">
              <a:spLocks noChangeArrowheads="1"/>
            </p:cNvSpPr>
            <p:nvPr/>
          </p:nvSpPr>
          <p:spPr bwMode="auto">
            <a:xfrm>
              <a:off x="3314688" y="872722"/>
              <a:ext cx="2117731" cy="584586"/>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ƒ rheqfFk;ql</a:t>
              </a:r>
            </a:p>
          </p:txBody>
        </p:sp>
        <p:sp>
          <p:nvSpPr>
            <p:cNvPr id="70684" name="Text Box 28"/>
            <p:cNvSpPr txBox="1">
              <a:spLocks noChangeArrowheads="1"/>
            </p:cNvSpPr>
            <p:nvPr/>
          </p:nvSpPr>
          <p:spPr bwMode="auto">
            <a:xfrm>
              <a:off x="5230813" y="2243030"/>
              <a:ext cx="1250950" cy="523030"/>
            </a:xfrm>
            <a:prstGeom prst="rect">
              <a:avLst/>
            </a:prstGeom>
            <a:noFill/>
            <a:ln>
              <a:noFill/>
            </a:ln>
            <a:extLst/>
          </p:spPr>
          <p:txBody>
            <a:bodyPr lIns="91255" tIns="45626" rIns="91255" bIns="45626">
              <a:spAutoFit/>
            </a:bodyPr>
            <a:lstStyle/>
            <a:p>
              <a:pPr algn="ctr">
                <a:lnSpc>
                  <a:spcPct val="100000"/>
                </a:lnSpc>
                <a:spcBef>
                  <a:spcPts val="11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rhrql</a:t>
              </a:r>
            </a:p>
          </p:txBody>
        </p:sp>
        <p:grpSp>
          <p:nvGrpSpPr>
            <p:cNvPr id="142361" name="Group 29"/>
            <p:cNvGrpSpPr>
              <a:grpSpLocks/>
            </p:cNvGrpSpPr>
            <p:nvPr/>
          </p:nvGrpSpPr>
          <p:grpSpPr bwMode="auto">
            <a:xfrm>
              <a:off x="3009900" y="1028702"/>
              <a:ext cx="2493963" cy="1106490"/>
              <a:chOff x="1896" y="648"/>
              <a:chExt cx="1571" cy="697"/>
            </a:xfrm>
          </p:grpSpPr>
          <p:sp>
            <p:nvSpPr>
              <p:cNvPr id="70686" name="Oval 30"/>
              <p:cNvSpPr>
                <a:spLocks noChangeArrowheads="1"/>
              </p:cNvSpPr>
              <p:nvPr/>
            </p:nvSpPr>
            <p:spPr bwMode="auto">
              <a:xfrm>
                <a:off x="2655" y="1180"/>
                <a:ext cx="178"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141355" name="Text Box 31"/>
              <p:cNvSpPr txBox="1">
                <a:spLocks noChangeArrowheads="1"/>
              </p:cNvSpPr>
              <p:nvPr/>
            </p:nvSpPr>
            <p:spPr bwMode="auto">
              <a:xfrm>
                <a:off x="1896" y="648"/>
                <a:ext cx="1571" cy="523"/>
              </a:xfrm>
              <a:prstGeom prst="rect">
                <a:avLst/>
              </a:prstGeom>
              <a:noFill/>
              <a:ln>
                <a:noFill/>
              </a:ln>
              <a:extLst/>
            </p:spPr>
            <p:txBody>
              <a:bodyPr>
                <a:spAutoFit/>
              </a:bodyPr>
              <a:lstStyle/>
              <a:p>
                <a:pPr algn="ct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rgbClr val="00FF00"/>
                      </a:solidFill>
                    </a:ln>
                    <a:solidFill>
                      <a:srgbClr val="76F774"/>
                    </a:solidFill>
                    <a:effectLst>
                      <a:outerShdw blurRad="38100" dist="38100" dir="2700000" algn="tl">
                        <a:srgbClr val="000000">
                          <a:alpha val="43137"/>
                        </a:srgbClr>
                      </a:outerShdw>
                    </a:effectLst>
                    <a:latin typeface="Kruti Dev 010" pitchFamily="2" charset="0"/>
                    <a:ea typeface="ＭＳ Ｐゴシック" pitchFamily="-84" charset="-128"/>
                    <a:cs typeface="+mn-cs"/>
                  </a:rPr>
                  <a:t>dqfjaFk</a:t>
                </a:r>
              </a:p>
            </p:txBody>
          </p:sp>
        </p:grpSp>
        <p:grpSp>
          <p:nvGrpSpPr>
            <p:cNvPr id="142362" name="Group 32"/>
            <p:cNvGrpSpPr>
              <a:grpSpLocks/>
            </p:cNvGrpSpPr>
            <p:nvPr/>
          </p:nvGrpSpPr>
          <p:grpSpPr bwMode="auto">
            <a:xfrm>
              <a:off x="7010400" y="4457707"/>
              <a:ext cx="3101975" cy="947739"/>
              <a:chOff x="4224" y="2808"/>
              <a:chExt cx="1954" cy="597"/>
            </a:xfrm>
          </p:grpSpPr>
          <p:sp>
            <p:nvSpPr>
              <p:cNvPr id="70689" name="Oval 33"/>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141353" name="Text Box 34"/>
              <p:cNvSpPr txBox="1">
                <a:spLocks noChangeArrowheads="1"/>
              </p:cNvSpPr>
              <p:nvPr/>
            </p:nvSpPr>
            <p:spPr bwMode="auto">
              <a:xfrm>
                <a:off x="4224" y="2808"/>
                <a:ext cx="1954" cy="523"/>
              </a:xfrm>
              <a:prstGeom prst="rect">
                <a:avLst/>
              </a:prstGeom>
              <a:noFill/>
              <a:ln>
                <a:noFill/>
              </a:ln>
              <a:extLst/>
            </p:spPr>
            <p:txBody>
              <a:bodyPr>
                <a:spAutoFit/>
              </a:bodyPr>
              <a:lstStyle/>
              <a:p>
                <a:pPr algn="ct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rgbClr val="00FF00"/>
                      </a:solidFill>
                    </a:ln>
                    <a:solidFill>
                      <a:srgbClr val="76F774"/>
                    </a:solidFill>
                    <a:effectLst>
                      <a:outerShdw blurRad="38100" dist="38100" dir="2700000" algn="tl">
                        <a:srgbClr val="000000">
                          <a:alpha val="43137"/>
                        </a:srgbClr>
                      </a:outerShdw>
                    </a:effectLst>
                    <a:latin typeface="Kruti Dev 010" pitchFamily="2" charset="0"/>
                    <a:ea typeface="ＭＳ Ｐゴシック" pitchFamily="-84" charset="-128"/>
                    <a:cs typeface="+mn-cs"/>
                  </a:rPr>
                  <a:t>;:'kyse</a:t>
                </a:r>
              </a:p>
            </p:txBody>
          </p:sp>
        </p:grpSp>
        <p:grpSp>
          <p:nvGrpSpPr>
            <p:cNvPr id="142363" name="Group 35"/>
            <p:cNvGrpSpPr>
              <a:grpSpLocks/>
            </p:cNvGrpSpPr>
            <p:nvPr/>
          </p:nvGrpSpPr>
          <p:grpSpPr bwMode="auto">
            <a:xfrm>
              <a:off x="-114300" y="-42863"/>
              <a:ext cx="2270125" cy="823913"/>
              <a:chOff x="-72" y="-27"/>
              <a:chExt cx="1430" cy="519"/>
            </a:xfrm>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141351" name="Text Box 37"/>
              <p:cNvSpPr txBox="1">
                <a:spLocks noChangeArrowheads="1"/>
              </p:cNvSpPr>
              <p:nvPr/>
            </p:nvSpPr>
            <p:spPr bwMode="auto">
              <a:xfrm>
                <a:off x="-72" y="-27"/>
                <a:ext cx="1430" cy="485"/>
              </a:xfrm>
              <a:prstGeom prst="rect">
                <a:avLst/>
              </a:prstGeom>
              <a:noFill/>
              <a:ln>
                <a:noFill/>
              </a:ln>
              <a:extLst/>
            </p:spPr>
            <p:txBody>
              <a:bodyPr>
                <a:spAutoFit/>
              </a:bodyPr>
              <a:lstStyle/>
              <a:p>
                <a:pPr algn="ct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i="1" dirty="0">
                    <a:ln>
                      <a:solidFill>
                        <a:srgbClr val="00FF00"/>
                      </a:solidFill>
                    </a:ln>
                    <a:solidFill>
                      <a:srgbClr val="76F774"/>
                    </a:solidFill>
                    <a:effectLst>
                      <a:outerShdw blurRad="38100" dist="38100" dir="2700000" algn="tl">
                        <a:srgbClr val="000000">
                          <a:alpha val="43137"/>
                        </a:srgbClr>
                      </a:outerShdw>
                    </a:effectLst>
                    <a:latin typeface="Kruti Dev 010" pitchFamily="2" charset="0"/>
                    <a:ea typeface="ＭＳ Ｐゴシック" pitchFamily="-84" charset="-128"/>
                    <a:cs typeface="+mn-cs"/>
                  </a:rPr>
                  <a:t>jkse</a:t>
                </a:r>
              </a:p>
            </p:txBody>
          </p:sp>
        </p:grpSp>
        <p:sp>
          <p:nvSpPr>
            <p:cNvPr id="141340" name="Text Box 38"/>
            <p:cNvSpPr txBox="1">
              <a:spLocks noChangeArrowheads="1"/>
            </p:cNvSpPr>
            <p:nvPr/>
          </p:nvSpPr>
          <p:spPr bwMode="auto">
            <a:xfrm>
              <a:off x="-542964" y="3248024"/>
              <a:ext cx="4221162" cy="4524126"/>
            </a:xfrm>
            <a:prstGeom prst="rect">
              <a:avLst/>
            </a:prstGeom>
            <a:noFill/>
            <a:ln>
              <a:noFill/>
            </a:ln>
            <a:extLst/>
          </p:spPr>
          <p:txBody>
            <a:bodyPr lIns="91255" tIns="45626" rIns="91255" bIns="45626">
              <a:spAutoFit/>
            </a:bodyPr>
            <a:lstStyle/>
            <a:p>
              <a:pPr algn="r">
                <a:lnSpc>
                  <a:spcPct val="100000"/>
                </a:lnSpc>
                <a:spcBef>
                  <a:spcPts val="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;s</a:t>
              </a:r>
            </a:p>
            <a:p>
              <a:pPr algn="r">
                <a:lnSpc>
                  <a:spcPct val="100000"/>
                </a:lnSpc>
                <a:spcBef>
                  <a:spcPts val="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dgka fy[ks</a:t>
              </a:r>
            </a:p>
            <a:p>
              <a:pPr algn="r">
                <a:lnSpc>
                  <a:spcPct val="100000"/>
                </a:lnSpc>
                <a:spcBef>
                  <a:spcPts val="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x;s</a:t>
              </a:r>
            </a:p>
            <a:p>
              <a:pPr algn="r">
                <a:lnSpc>
                  <a:spcPct val="100000"/>
                </a:lnSpc>
                <a:spcBef>
                  <a:spcPts val="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Fks\</a:t>
              </a:r>
            </a:p>
          </p:txBody>
        </p:sp>
        <p:sp>
          <p:nvSpPr>
            <p:cNvPr id="141341" name="Text Box 39"/>
            <p:cNvSpPr txBox="1">
              <a:spLocks noChangeArrowheads="1"/>
            </p:cNvSpPr>
            <p:nvPr/>
          </p:nvSpPr>
          <p:spPr bwMode="auto">
            <a:xfrm>
              <a:off x="9378946" y="6933973"/>
              <a:ext cx="184151" cy="366703"/>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800" dirty="0" smtClean="0">
                <a:effectLst>
                  <a:outerShdw blurRad="38100" dist="38100" dir="2700000" algn="tl">
                    <a:srgbClr val="000000">
                      <a:alpha val="43137"/>
                    </a:srgbClr>
                  </a:outerShdw>
                </a:effectLst>
                <a:latin typeface="Kruti Dev 010" pitchFamily="2" charset="0"/>
              </a:endParaRPr>
            </a:p>
          </p:txBody>
        </p:sp>
        <p:sp>
          <p:nvSpPr>
            <p:cNvPr id="141342" name="Rectangle 40"/>
            <p:cNvSpPr>
              <a:spLocks noChangeArrowheads="1"/>
            </p:cNvSpPr>
            <p:nvPr/>
          </p:nvSpPr>
          <p:spPr bwMode="auto">
            <a:xfrm>
              <a:off x="8689969" y="7413385"/>
              <a:ext cx="636590" cy="253993"/>
            </a:xfrm>
            <a:prstGeom prst="rect">
              <a:avLst/>
            </a:prstGeom>
            <a:noFill/>
            <a:ln>
              <a:noFill/>
            </a:ln>
            <a:extLst/>
          </p:spPr>
          <p:txBody>
            <a:bodyPr wrap="none" lIns="91255" tIns="45626" rIns="91255" bIns="45626"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000" b="1">
                  <a:solidFill>
                    <a:srgbClr val="FFFFFF"/>
                  </a:solidFill>
                  <a:effectLst>
                    <a:outerShdw blurRad="38100" dist="38100" dir="2700000" algn="tl">
                      <a:srgbClr val="DDDDDD"/>
                    </a:outerShdw>
                  </a:effectLst>
                  <a:latin typeface="Kruti Dev 010" charset="0"/>
                </a:rPr>
                <a:t>9.65.08.</a:t>
              </a:r>
            </a:p>
          </p:txBody>
        </p:sp>
        <p:sp>
          <p:nvSpPr>
            <p:cNvPr id="141343" name="Text Box 41"/>
            <p:cNvSpPr txBox="1">
              <a:spLocks noChangeArrowheads="1"/>
            </p:cNvSpPr>
            <p:nvPr/>
          </p:nvSpPr>
          <p:spPr bwMode="auto">
            <a:xfrm>
              <a:off x="865154" y="7429260"/>
              <a:ext cx="788990" cy="246056"/>
            </a:xfrm>
            <a:prstGeom prst="rect">
              <a:avLst/>
            </a:prstGeom>
            <a:noFill/>
            <a:ln>
              <a:noFill/>
            </a:ln>
            <a:extLst/>
          </p:spPr>
          <p:txBody>
            <a:bodyPr wrap="none" lIns="91255" tIns="45626" rIns="91255" bIns="4562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©2006 TBBMI</a:t>
              </a:r>
            </a:p>
          </p:txBody>
        </p:sp>
        <p:sp>
          <p:nvSpPr>
            <p:cNvPr id="141344" name="Text Box 42"/>
            <p:cNvSpPr txBox="1">
              <a:spLocks noChangeArrowheads="1"/>
            </p:cNvSpPr>
            <p:nvPr/>
          </p:nvSpPr>
          <p:spPr bwMode="auto">
            <a:xfrm>
              <a:off x="9191621" y="7413385"/>
              <a:ext cx="300039" cy="253993"/>
            </a:xfrm>
            <a:prstGeom prst="rect">
              <a:avLst/>
            </a:prstGeom>
            <a:noFill/>
            <a:ln>
              <a:noFill/>
            </a:ln>
            <a:extLst/>
          </p:spPr>
          <p:txBody>
            <a:bodyPr wrap="none" lIns="91255" tIns="45626" rIns="91255" bIns="4562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67</a:t>
              </a:r>
            </a:p>
          </p:txBody>
        </p:sp>
        <p:sp>
          <p:nvSpPr>
            <p:cNvPr id="141345" name="Text Box 43"/>
            <p:cNvSpPr txBox="1">
              <a:spLocks noChangeArrowheads="1"/>
            </p:cNvSpPr>
            <p:nvPr/>
          </p:nvSpPr>
          <p:spPr bwMode="auto">
            <a:xfrm>
              <a:off x="9496422" y="7345125"/>
              <a:ext cx="382589" cy="369877"/>
            </a:xfrm>
            <a:prstGeom prst="rect">
              <a:avLst/>
            </a:prstGeom>
            <a:noFill/>
            <a:ln>
              <a:noFill/>
            </a:ln>
            <a:extLst/>
          </p:spPr>
          <p:txBody>
            <a:bodyPr wrap="none" lIns="91255" tIns="45626" rIns="91255" bIns="4562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800" b="1" smtClean="0">
                  <a:solidFill>
                    <a:srgbClr val="FFFFFF"/>
                  </a:solidFill>
                  <a:effectLst>
                    <a:outerShdw blurRad="38100" dist="38100" dir="2700000" algn="tl">
                      <a:srgbClr val="DDDDDD"/>
                    </a:outerShdw>
                  </a:effectLst>
                  <a:latin typeface="Kruti Dev 010" charset="0"/>
                </a:rPr>
                <a:t>27</a:t>
              </a:r>
            </a:p>
          </p:txBody>
        </p:sp>
        <p:grpSp>
          <p:nvGrpSpPr>
            <p:cNvPr id="142370" name="Group 44"/>
            <p:cNvGrpSpPr>
              <a:grpSpLocks/>
            </p:cNvGrpSpPr>
            <p:nvPr/>
          </p:nvGrpSpPr>
          <p:grpSpPr bwMode="auto">
            <a:xfrm>
              <a:off x="7842250" y="1314450"/>
              <a:ext cx="2520950" cy="1636713"/>
              <a:chOff x="4748" y="828"/>
              <a:chExt cx="1588" cy="1031"/>
            </a:xfrm>
          </p:grpSpPr>
          <p:sp>
            <p:nvSpPr>
              <p:cNvPr id="70701" name="Oval 45"/>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141349" name="Text Box 46"/>
              <p:cNvSpPr txBox="1">
                <a:spLocks noChangeArrowheads="1"/>
              </p:cNvSpPr>
              <p:nvPr/>
            </p:nvSpPr>
            <p:spPr bwMode="auto">
              <a:xfrm>
                <a:off x="4748" y="828"/>
                <a:ext cx="1588" cy="989"/>
              </a:xfrm>
              <a:prstGeom prst="rect">
                <a:avLst/>
              </a:prstGeom>
              <a:noFill/>
              <a:ln>
                <a:noFill/>
              </a:ln>
              <a:extLst/>
            </p:spPr>
            <p:txBody>
              <a:bodyPr>
                <a:spAutoFit/>
              </a:bodyPr>
              <a:lstStyle/>
              <a:p>
                <a:pPr algn="ct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i="1" dirty="0">
                    <a:ln>
                      <a:solidFill>
                        <a:srgbClr val="00FF00"/>
                      </a:solidFill>
                    </a:ln>
                    <a:solidFill>
                      <a:srgbClr val="76F774"/>
                    </a:solidFill>
                    <a:effectLst>
                      <a:outerShdw blurRad="38100" dist="38100" dir="2700000" algn="tl">
                        <a:srgbClr val="000000">
                          <a:alpha val="43137"/>
                        </a:srgbClr>
                      </a:outerShdw>
                    </a:effectLst>
                    <a:latin typeface="Kruti Dev 010" pitchFamily="2" charset="0"/>
                    <a:ea typeface="ＭＳ Ｐゴシック" pitchFamily="-84" charset="-128"/>
                    <a:cs typeface="+mn-cs"/>
                  </a:rPr>
                  <a:t>lhfj;u varkfd;k</a:t>
                </a:r>
              </a:p>
            </p:txBody>
          </p:sp>
        </p:grpSp>
        <p:sp>
          <p:nvSpPr>
            <p:cNvPr id="70703" name="Text Box 47"/>
            <p:cNvSpPr txBox="1">
              <a:spLocks noChangeArrowheads="1"/>
            </p:cNvSpPr>
            <p:nvPr/>
          </p:nvSpPr>
          <p:spPr bwMode="auto">
            <a:xfrm>
              <a:off x="3340100" y="-185766"/>
              <a:ext cx="3197225" cy="769252"/>
            </a:xfrm>
            <a:prstGeom prst="rect">
              <a:avLst/>
            </a:prstGeom>
            <a:noFill/>
            <a:ln>
              <a:noFill/>
            </a:ln>
            <a:extLst/>
          </p:spPr>
          <p:txBody>
            <a:bodyPr lIns="91255" tIns="45626" rIns="91255" bIns="45626">
              <a:spAutoFit/>
            </a:bodyPr>
            <a:lstStyle/>
            <a:p>
              <a:pPr algn="ctr">
                <a:lnSpc>
                  <a:spcPct val="100000"/>
                </a:lnSpc>
                <a:spcBef>
                  <a:spcPts val="1813"/>
                </a:spcBef>
                <a:buClr>
                  <a:srgbClr val="76F774"/>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400" b="1" i="1" dirty="0">
                  <a:ln>
                    <a:solidFill>
                      <a:srgbClr val="00FF00"/>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efdnqfu;k</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5" name="Group 85"/>
          <p:cNvGrpSpPr>
            <a:grpSpLocks/>
          </p:cNvGrpSpPr>
          <p:nvPr/>
        </p:nvGrpSpPr>
        <p:grpSpPr bwMode="auto">
          <a:xfrm>
            <a:off x="-234950" y="-38100"/>
            <a:ext cx="10293350" cy="7808913"/>
            <a:chOff x="-234961" y="-38100"/>
            <a:chExt cx="10293361" cy="7808913"/>
          </a:xfrm>
        </p:grpSpPr>
        <p:grpSp>
          <p:nvGrpSpPr>
            <p:cNvPr id="144386" name="Group 86"/>
            <p:cNvGrpSpPr>
              <a:grpSpLocks/>
            </p:cNvGrpSpPr>
            <p:nvPr/>
          </p:nvGrpSpPr>
          <p:grpSpPr bwMode="auto">
            <a:xfrm>
              <a:off x="0" y="-15875"/>
              <a:ext cx="10058400" cy="7786688"/>
              <a:chOff x="223" y="-10"/>
              <a:chExt cx="5832" cy="4905"/>
            </a:xfrm>
          </p:grpSpPr>
          <p:pic>
            <p:nvPicPr>
              <p:cNvPr id="14446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 y="-10"/>
                <a:ext cx="5833" cy="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9" name="Rectangle 3"/>
              <p:cNvSpPr>
                <a:spLocks noChangeArrowheads="1"/>
              </p:cNvSpPr>
              <p:nvPr/>
            </p:nvSpPr>
            <p:spPr bwMode="auto">
              <a:xfrm>
                <a:off x="541" y="1974"/>
                <a:ext cx="369" cy="339"/>
              </a:xfrm>
              <a:prstGeom prst="rect">
                <a:avLst/>
              </a:prstGeom>
              <a:solidFill>
                <a:srgbClr val="3973D6"/>
              </a:solidFill>
              <a:ln w="9525">
                <a:noFill/>
                <a:round/>
                <a:headEnd/>
                <a:tailEnd/>
              </a:ln>
            </p:spPr>
            <p:txBody>
              <a:bodyPr wrap="none" anchor="ctr"/>
              <a:lstStyle/>
              <a:p>
                <a:pPr>
                  <a:defRPr/>
                </a:pPr>
                <a:endParaRPr lang="en-US" sz="2400" dirty="0">
                  <a:ln>
                    <a:solidFill>
                      <a:schemeClr val="bg1"/>
                    </a:solidFill>
                  </a:ln>
                  <a:latin typeface="Kruti Dev 010" pitchFamily="2" charset="0"/>
                </a:endParaRPr>
              </a:p>
            </p:txBody>
          </p:sp>
        </p:grpSp>
        <p:sp>
          <p:nvSpPr>
            <p:cNvPr id="2" name="Rectangle 2"/>
            <p:cNvSpPr>
              <a:spLocks noChangeArrowheads="1"/>
            </p:cNvSpPr>
            <p:nvPr/>
          </p:nvSpPr>
          <p:spPr bwMode="auto">
            <a:xfrm>
              <a:off x="858828" y="3133725"/>
              <a:ext cx="585788" cy="538163"/>
            </a:xfrm>
            <a:prstGeom prst="rect">
              <a:avLst/>
            </a:prstGeom>
            <a:solidFill>
              <a:srgbClr val="3973D6"/>
            </a:solidFill>
            <a:ln w="9525">
              <a:noFill/>
              <a:round/>
              <a:headEnd/>
              <a:tailEnd/>
            </a:ln>
          </p:spPr>
          <p:txBody>
            <a:bodyPr wrap="none" lIns="91255" tIns="45626" rIns="91255" bIns="45626" anchor="ctr"/>
            <a:lstStyle/>
            <a:p>
              <a:pPr>
                <a:buFont typeface="Times New Roman" pitchFamily="18" charset="0"/>
                <a:buNone/>
                <a:defRPr/>
              </a:pPr>
              <a:endParaRPr lang="en-US" sz="2400" dirty="0">
                <a:ln>
                  <a:solidFill>
                    <a:schemeClr val="bg1"/>
                  </a:solidFill>
                </a:ln>
                <a:latin typeface="Kruti Dev 010" pitchFamily="2" charset="0"/>
                <a:ea typeface="ＭＳ Ｐゴシック" pitchFamily="34" charset="-128"/>
                <a:cs typeface="+mn-cs"/>
              </a:endParaRPr>
            </a:p>
          </p:txBody>
        </p:sp>
        <p:sp>
          <p:nvSpPr>
            <p:cNvPr id="143363" name="Text Box 3"/>
            <p:cNvSpPr txBox="1">
              <a:spLocks noChangeArrowheads="1"/>
            </p:cNvSpPr>
            <p:nvPr/>
          </p:nvSpPr>
          <p:spPr bwMode="auto">
            <a:xfrm>
              <a:off x="9693275" y="-30163"/>
              <a:ext cx="301312" cy="461452"/>
            </a:xfrm>
            <a:prstGeom prst="rect">
              <a:avLst/>
            </a:prstGeom>
            <a:noFill/>
            <a:ln>
              <a:noFill/>
            </a:ln>
            <a:extLst/>
          </p:spPr>
          <p:txBody>
            <a:bodyPr wrap="none" lIns="91255" tIns="45626" rIns="91255" bIns="45626" anchor="ctr">
              <a:spAutoFit/>
            </a:bodyPr>
            <a:lstStyle/>
            <a:p>
              <a:pPr algn="ctr">
                <a:lnSpc>
                  <a:spcPct val="100000"/>
                </a:lnSpc>
                <a:spcBef>
                  <a:spcPts val="156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n>
                    <a:solidFill>
                      <a:schemeClr val="bg1"/>
                    </a:solidFill>
                  </a:ln>
                  <a:latin typeface="Kruti Dev 010" pitchFamily="2" charset="0"/>
                  <a:ea typeface="ＭＳ Ｐゴシック" pitchFamily="-84" charset="-128"/>
                  <a:cs typeface="+mn-cs"/>
                </a:rPr>
                <a:t> </a:t>
              </a:r>
            </a:p>
          </p:txBody>
        </p:sp>
        <p:sp>
          <p:nvSpPr>
            <p:cNvPr id="143364" name="Text Box 4"/>
            <p:cNvSpPr txBox="1">
              <a:spLocks noChangeArrowheads="1"/>
            </p:cNvSpPr>
            <p:nvPr/>
          </p:nvSpPr>
          <p:spPr bwMode="auto">
            <a:xfrm>
              <a:off x="3617913" y="2100263"/>
              <a:ext cx="125253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jksfe;ks</a:t>
              </a:r>
            </a:p>
          </p:txBody>
        </p:sp>
        <p:sp>
          <p:nvSpPr>
            <p:cNvPr id="143365" name="Text Box 5"/>
            <p:cNvSpPr txBox="1">
              <a:spLocks noChangeArrowheads="1"/>
            </p:cNvSpPr>
            <p:nvPr/>
          </p:nvSpPr>
          <p:spPr bwMode="auto">
            <a:xfrm>
              <a:off x="3546475" y="498475"/>
              <a:ext cx="2236788"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a:t>
              </a:r>
              <a:r>
                <a:rPr lang="en-GB" sz="2400" b="1" dirty="0" err="1">
                  <a:ln>
                    <a:solidFill>
                      <a:schemeClr val="bg1"/>
                    </a:solidFill>
                  </a:ln>
                  <a:latin typeface="Kruti Dev 010" pitchFamily="2" charset="0"/>
                  <a:ea typeface="ＭＳ Ｐゴシック" pitchFamily="-84" charset="-128"/>
                  <a:cs typeface="+mn-cs"/>
                </a:rPr>
                <a:t>dqjafFk;ksa</a:t>
              </a:r>
              <a:endParaRPr lang="en-GB" sz="2400" b="1" dirty="0">
                <a:ln>
                  <a:solidFill>
                    <a:schemeClr val="bg1"/>
                  </a:solidFill>
                </a:ln>
                <a:latin typeface="Kruti Dev 010" pitchFamily="2" charset="0"/>
                <a:ea typeface="ＭＳ Ｐゴシック" pitchFamily="-84" charset="-128"/>
                <a:cs typeface="+mn-cs"/>
              </a:endParaRPr>
            </a:p>
          </p:txBody>
        </p:sp>
        <p:sp>
          <p:nvSpPr>
            <p:cNvPr id="143366" name="Text Box 6"/>
            <p:cNvSpPr txBox="1">
              <a:spLocks noChangeArrowheads="1"/>
            </p:cNvSpPr>
            <p:nvPr/>
          </p:nvSpPr>
          <p:spPr bwMode="auto">
            <a:xfrm>
              <a:off x="7729538" y="3009900"/>
              <a:ext cx="1717675"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xykfr;ka----</a:t>
              </a:r>
            </a:p>
          </p:txBody>
        </p:sp>
        <p:sp>
          <p:nvSpPr>
            <p:cNvPr id="143367" name="Text Box 7"/>
            <p:cNvSpPr txBox="1">
              <a:spLocks noChangeArrowheads="1"/>
            </p:cNvSpPr>
            <p:nvPr/>
          </p:nvSpPr>
          <p:spPr bwMode="auto">
            <a:xfrm>
              <a:off x="4432300" y="1951038"/>
              <a:ext cx="2847975"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err="1">
                  <a:ln>
                    <a:solidFill>
                      <a:schemeClr val="bg1"/>
                    </a:solidFill>
                  </a:ln>
                  <a:latin typeface="Kruti Dev 010" pitchFamily="2" charset="0"/>
                  <a:ea typeface="ＭＳ Ｐゴシック" pitchFamily="-84" charset="-128"/>
                  <a:cs typeface="+mn-cs"/>
                </a:rPr>
                <a:t>ƒdqjafF;ks</a:t>
              </a:r>
              <a:endParaRPr lang="en-GB" sz="2400" b="1" dirty="0">
                <a:ln>
                  <a:solidFill>
                    <a:schemeClr val="bg1"/>
                  </a:solidFill>
                </a:ln>
                <a:latin typeface="Kruti Dev 010" pitchFamily="2" charset="0"/>
                <a:ea typeface="ＭＳ Ｐゴシック" pitchFamily="-84" charset="-128"/>
                <a:cs typeface="+mn-cs"/>
              </a:endParaRPr>
            </a:p>
          </p:txBody>
        </p:sp>
        <p:sp>
          <p:nvSpPr>
            <p:cNvPr id="143368" name="Text Box 8"/>
            <p:cNvSpPr txBox="1">
              <a:spLocks noChangeArrowheads="1"/>
            </p:cNvSpPr>
            <p:nvPr/>
          </p:nvSpPr>
          <p:spPr bwMode="auto">
            <a:xfrm>
              <a:off x="1717675" y="282575"/>
              <a:ext cx="1806575"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dqyqfLl;ksa</a:t>
              </a:r>
            </a:p>
          </p:txBody>
        </p:sp>
        <p:sp>
          <p:nvSpPr>
            <p:cNvPr id="143369" name="Text Box 9"/>
            <p:cNvSpPr txBox="1">
              <a:spLocks noChangeArrowheads="1"/>
            </p:cNvSpPr>
            <p:nvPr/>
          </p:nvSpPr>
          <p:spPr bwMode="auto">
            <a:xfrm>
              <a:off x="3597275" y="2406650"/>
              <a:ext cx="1252538"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ƒ fFkLl</a:t>
              </a:r>
            </a:p>
          </p:txBody>
        </p:sp>
        <p:sp>
          <p:nvSpPr>
            <p:cNvPr id="143370" name="Text Box 10"/>
            <p:cNvSpPr txBox="1">
              <a:spLocks noChangeArrowheads="1"/>
            </p:cNvSpPr>
            <p:nvPr/>
          </p:nvSpPr>
          <p:spPr bwMode="auto">
            <a:xfrm>
              <a:off x="3586163" y="2716213"/>
              <a:ext cx="147478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fFkLl---</a:t>
              </a:r>
            </a:p>
          </p:txBody>
        </p:sp>
        <p:sp>
          <p:nvSpPr>
            <p:cNvPr id="143371" name="Text Box 11"/>
            <p:cNvSpPr txBox="1">
              <a:spLocks noChangeArrowheads="1"/>
            </p:cNvSpPr>
            <p:nvPr/>
          </p:nvSpPr>
          <p:spPr bwMode="auto">
            <a:xfrm>
              <a:off x="1770063" y="603250"/>
              <a:ext cx="1700212"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fQyseksu</a:t>
              </a:r>
            </a:p>
          </p:txBody>
        </p:sp>
        <p:sp>
          <p:nvSpPr>
            <p:cNvPr id="143372" name="Text Box 12"/>
            <p:cNvSpPr txBox="1">
              <a:spLocks noChangeArrowheads="1"/>
            </p:cNvSpPr>
            <p:nvPr/>
          </p:nvSpPr>
          <p:spPr bwMode="auto">
            <a:xfrm>
              <a:off x="263525" y="1290638"/>
              <a:ext cx="1719263"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bczkfu;ksa \</a:t>
              </a:r>
            </a:p>
          </p:txBody>
        </p:sp>
        <p:sp>
          <p:nvSpPr>
            <p:cNvPr id="143373" name="Text Box 13"/>
            <p:cNvSpPr txBox="1">
              <a:spLocks noChangeArrowheads="1"/>
            </p:cNvSpPr>
            <p:nvPr/>
          </p:nvSpPr>
          <p:spPr bwMode="auto">
            <a:xfrm>
              <a:off x="6962775" y="5122862"/>
              <a:ext cx="1254125"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;kdwc</a:t>
              </a:r>
            </a:p>
          </p:txBody>
        </p:sp>
        <p:sp>
          <p:nvSpPr>
            <p:cNvPr id="143374" name="Text Box 14"/>
            <p:cNvSpPr txBox="1">
              <a:spLocks noChangeArrowheads="1"/>
            </p:cNvSpPr>
            <p:nvPr/>
          </p:nvSpPr>
          <p:spPr bwMode="auto">
            <a:xfrm>
              <a:off x="5230813" y="2578099"/>
              <a:ext cx="1250950"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ƒ ;wgUuk </a:t>
              </a:r>
            </a:p>
          </p:txBody>
        </p:sp>
        <p:sp>
          <p:nvSpPr>
            <p:cNvPr id="143375" name="Text Box 15"/>
            <p:cNvSpPr txBox="1">
              <a:spLocks noChangeArrowheads="1"/>
            </p:cNvSpPr>
            <p:nvPr/>
          </p:nvSpPr>
          <p:spPr bwMode="auto">
            <a:xfrm>
              <a:off x="5230813" y="3233738"/>
              <a:ext cx="1250950" cy="830807"/>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;wgUuk---</a:t>
              </a:r>
            </a:p>
          </p:txBody>
        </p:sp>
        <p:sp>
          <p:nvSpPr>
            <p:cNvPr id="143376" name="Text Box 16"/>
            <p:cNvSpPr txBox="1">
              <a:spLocks noChangeArrowheads="1"/>
            </p:cNvSpPr>
            <p:nvPr/>
          </p:nvSpPr>
          <p:spPr bwMode="auto">
            <a:xfrm>
              <a:off x="6938963" y="5410200"/>
              <a:ext cx="125253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;gwnk---</a:t>
              </a:r>
            </a:p>
          </p:txBody>
        </p:sp>
        <p:sp>
          <p:nvSpPr>
            <p:cNvPr id="143377" name="Text Box 17"/>
            <p:cNvSpPr txBox="1">
              <a:spLocks noChangeArrowheads="1"/>
            </p:cNvSpPr>
            <p:nvPr/>
          </p:nvSpPr>
          <p:spPr bwMode="auto">
            <a:xfrm>
              <a:off x="5230813" y="2890838"/>
              <a:ext cx="1250950"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;wgUuk</a:t>
              </a:r>
            </a:p>
          </p:txBody>
        </p:sp>
        <p:grpSp>
          <p:nvGrpSpPr>
            <p:cNvPr id="144403" name="Group 18"/>
            <p:cNvGrpSpPr>
              <a:grpSpLocks/>
            </p:cNvGrpSpPr>
            <p:nvPr/>
          </p:nvGrpSpPr>
          <p:grpSpPr bwMode="auto">
            <a:xfrm>
              <a:off x="5083175" y="1122363"/>
              <a:ext cx="2795588" cy="777875"/>
              <a:chOff x="3202" y="707"/>
              <a:chExt cx="1761" cy="490"/>
            </a:xfrm>
          </p:grpSpPr>
          <p:sp>
            <p:nvSpPr>
              <p:cNvPr id="71699" name="Oval 19"/>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42" name="Text Box 20"/>
              <p:cNvSpPr txBox="1">
                <a:spLocks noChangeArrowheads="1"/>
              </p:cNvSpPr>
              <p:nvPr/>
            </p:nvSpPr>
            <p:spPr bwMode="auto">
              <a:xfrm>
                <a:off x="3202" y="707"/>
                <a:ext cx="1761" cy="407"/>
              </a:xfrm>
              <a:prstGeom prst="rect">
                <a:avLst/>
              </a:prstGeom>
              <a:noFill/>
              <a:ln>
                <a:noFill/>
              </a:ln>
              <a:extLst/>
            </p:spPr>
            <p:txBody>
              <a:bodyPr>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bfQlql</a:t>
                </a:r>
              </a:p>
            </p:txBody>
          </p:sp>
        </p:grpSp>
        <p:sp>
          <p:nvSpPr>
            <p:cNvPr id="143379" name="Text Box 21"/>
            <p:cNvSpPr txBox="1">
              <a:spLocks noChangeArrowheads="1"/>
            </p:cNvSpPr>
            <p:nvPr/>
          </p:nvSpPr>
          <p:spPr bwMode="auto">
            <a:xfrm>
              <a:off x="1797050" y="-38100"/>
              <a:ext cx="1646238"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bfQfl;ksa</a:t>
              </a:r>
            </a:p>
          </p:txBody>
        </p:sp>
        <p:sp>
          <p:nvSpPr>
            <p:cNvPr id="143380" name="Text Box 22"/>
            <p:cNvSpPr txBox="1">
              <a:spLocks noChangeArrowheads="1"/>
            </p:cNvSpPr>
            <p:nvPr/>
          </p:nvSpPr>
          <p:spPr bwMode="auto">
            <a:xfrm>
              <a:off x="1697038" y="922338"/>
              <a:ext cx="1847850"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fQfyfIi;ksa</a:t>
              </a:r>
            </a:p>
          </p:txBody>
        </p:sp>
        <p:sp>
          <p:nvSpPr>
            <p:cNvPr id="143381" name="Text Box 23"/>
            <p:cNvSpPr txBox="1">
              <a:spLocks noChangeArrowheads="1"/>
            </p:cNvSpPr>
            <p:nvPr/>
          </p:nvSpPr>
          <p:spPr bwMode="auto">
            <a:xfrm>
              <a:off x="1798638" y="2312987"/>
              <a:ext cx="164623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rheqfFk;ql</a:t>
              </a:r>
            </a:p>
          </p:txBody>
        </p:sp>
        <p:sp>
          <p:nvSpPr>
            <p:cNvPr id="143382" name="Text Box 24"/>
            <p:cNvSpPr txBox="1">
              <a:spLocks noChangeArrowheads="1"/>
            </p:cNvSpPr>
            <p:nvPr/>
          </p:nvSpPr>
          <p:spPr bwMode="auto">
            <a:xfrm>
              <a:off x="1797050" y="1400175"/>
              <a:ext cx="1646238"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ƒ irjl</a:t>
              </a:r>
            </a:p>
          </p:txBody>
        </p:sp>
        <p:sp>
          <p:nvSpPr>
            <p:cNvPr id="143383" name="Text Box 25"/>
            <p:cNvSpPr txBox="1">
              <a:spLocks noChangeArrowheads="1"/>
            </p:cNvSpPr>
            <p:nvPr/>
          </p:nvSpPr>
          <p:spPr bwMode="auto">
            <a:xfrm>
              <a:off x="1798638" y="1722438"/>
              <a:ext cx="164623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irjl</a:t>
              </a:r>
            </a:p>
          </p:txBody>
        </p:sp>
        <p:sp>
          <p:nvSpPr>
            <p:cNvPr id="143384" name="Text Box 26"/>
            <p:cNvSpPr txBox="1">
              <a:spLocks noChangeArrowheads="1"/>
            </p:cNvSpPr>
            <p:nvPr/>
          </p:nvSpPr>
          <p:spPr bwMode="auto">
            <a:xfrm>
              <a:off x="4314820" y="814366"/>
              <a:ext cx="2260607"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 </a:t>
              </a:r>
              <a:r>
                <a:rPr lang="en-GB" sz="2400" b="1" dirty="0">
                  <a:ln>
                    <a:solidFill>
                      <a:schemeClr val="bg1"/>
                    </a:solidFill>
                  </a:ln>
                  <a:latin typeface="Kruti Dev 010"/>
                  <a:ea typeface="ＭＳ Ｐゴシック" pitchFamily="-84" charset="-128"/>
                  <a:cs typeface="+mn-cs"/>
                </a:rPr>
                <a:t>ƒ</a:t>
              </a:r>
              <a:r>
                <a:rPr lang="en-GB" sz="2400" b="1" dirty="0">
                  <a:ln>
                    <a:solidFill>
                      <a:schemeClr val="bg1"/>
                    </a:solidFill>
                  </a:ln>
                  <a:latin typeface="Kruti Dev 010" pitchFamily="2" charset="0"/>
                  <a:ea typeface="ＭＳ Ｐゴシック" pitchFamily="-84" charset="-128"/>
                  <a:cs typeface="+mn-cs"/>
                </a:rPr>
                <a:t> rheqfFk;ql</a:t>
              </a:r>
            </a:p>
          </p:txBody>
        </p:sp>
        <p:sp>
          <p:nvSpPr>
            <p:cNvPr id="143385" name="Text Box 27"/>
            <p:cNvSpPr txBox="1">
              <a:spLocks noChangeArrowheads="1"/>
            </p:cNvSpPr>
            <p:nvPr/>
          </p:nvSpPr>
          <p:spPr bwMode="auto">
            <a:xfrm>
              <a:off x="5230813" y="2265363"/>
              <a:ext cx="1250950" cy="461452"/>
            </a:xfrm>
            <a:prstGeom prst="rect">
              <a:avLst/>
            </a:prstGeom>
            <a:noFill/>
            <a:ln>
              <a:noFill/>
            </a:ln>
            <a:extLst/>
          </p:spPr>
          <p:txBody>
            <a:bodyPr lIns="91255" tIns="45626" rIns="91255" bIns="45626">
              <a:spAutoFit/>
            </a:bodyPr>
            <a:lstStyle/>
            <a:p>
              <a:pPr algn="ctr">
                <a:lnSpc>
                  <a:spcPct val="100000"/>
                </a:lnSpc>
                <a:spcBef>
                  <a:spcPts val="1125"/>
                </a:spcBef>
                <a:buClr>
                  <a:srgbClr val="CFA2B6"/>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chemeClr val="bg1"/>
                    </a:solidFill>
                  </a:ln>
                  <a:latin typeface="Kruti Dev 010" pitchFamily="2" charset="0"/>
                  <a:ea typeface="ＭＳ Ｐゴシック" pitchFamily="-84" charset="-128"/>
                  <a:cs typeface="+mn-cs"/>
                </a:rPr>
                <a:t>rhrql</a:t>
              </a:r>
            </a:p>
          </p:txBody>
        </p:sp>
        <p:grpSp>
          <p:nvGrpSpPr>
            <p:cNvPr id="144411" name="Group 28"/>
            <p:cNvGrpSpPr>
              <a:grpSpLocks/>
            </p:cNvGrpSpPr>
            <p:nvPr/>
          </p:nvGrpSpPr>
          <p:grpSpPr bwMode="auto">
            <a:xfrm>
              <a:off x="3024188" y="1392237"/>
              <a:ext cx="2460625" cy="742950"/>
              <a:chOff x="1905" y="877"/>
              <a:chExt cx="1550" cy="468"/>
            </a:xfrm>
          </p:grpSpPr>
          <p:sp>
            <p:nvSpPr>
              <p:cNvPr id="71709" name="Oval 29"/>
              <p:cNvSpPr>
                <a:spLocks noChangeArrowheads="1"/>
              </p:cNvSpPr>
              <p:nvPr/>
            </p:nvSpPr>
            <p:spPr bwMode="auto">
              <a:xfrm>
                <a:off x="2654" y="1180"/>
                <a:ext cx="175"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40" name="Text Box 30"/>
              <p:cNvSpPr txBox="1">
                <a:spLocks noChangeArrowheads="1"/>
              </p:cNvSpPr>
              <p:nvPr/>
            </p:nvSpPr>
            <p:spPr bwMode="auto">
              <a:xfrm>
                <a:off x="1905" y="877"/>
                <a:ext cx="1550" cy="407"/>
              </a:xfrm>
              <a:prstGeom prst="rect">
                <a:avLst/>
              </a:prstGeom>
              <a:noFill/>
              <a:ln>
                <a:noFill/>
              </a:ln>
              <a:extLst/>
            </p:spPr>
            <p:txBody>
              <a:bodyPr>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dqfjaFk</a:t>
                </a:r>
              </a:p>
            </p:txBody>
          </p:sp>
        </p:grpSp>
        <p:grpSp>
          <p:nvGrpSpPr>
            <p:cNvPr id="144412" name="Group 31"/>
            <p:cNvGrpSpPr>
              <a:grpSpLocks/>
            </p:cNvGrpSpPr>
            <p:nvPr/>
          </p:nvGrpSpPr>
          <p:grpSpPr bwMode="auto">
            <a:xfrm>
              <a:off x="6881813" y="4576763"/>
              <a:ext cx="3101975" cy="828675"/>
              <a:chOff x="4224" y="2883"/>
              <a:chExt cx="1954" cy="522"/>
            </a:xfrm>
          </p:grpSpPr>
          <p:sp>
            <p:nvSpPr>
              <p:cNvPr id="71712" name="Oval 32"/>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38" name="Text Box 33"/>
              <p:cNvSpPr txBox="1">
                <a:spLocks noChangeArrowheads="1"/>
              </p:cNvSpPr>
              <p:nvPr/>
            </p:nvSpPr>
            <p:spPr bwMode="auto">
              <a:xfrm>
                <a:off x="4224" y="2883"/>
                <a:ext cx="1954" cy="407"/>
              </a:xfrm>
              <a:prstGeom prst="rect">
                <a:avLst/>
              </a:prstGeom>
              <a:noFill/>
              <a:ln>
                <a:noFill/>
              </a:ln>
              <a:extLst/>
            </p:spPr>
            <p:txBody>
              <a:bodyPr>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;:'kyse</a:t>
                </a:r>
              </a:p>
            </p:txBody>
          </p:sp>
        </p:grpSp>
        <p:grpSp>
          <p:nvGrpSpPr>
            <p:cNvPr id="144413" name="Group 34"/>
            <p:cNvGrpSpPr>
              <a:grpSpLocks/>
            </p:cNvGrpSpPr>
            <p:nvPr/>
          </p:nvGrpSpPr>
          <p:grpSpPr bwMode="auto">
            <a:xfrm>
              <a:off x="0" y="0"/>
              <a:ext cx="2270125" cy="781050"/>
              <a:chOff x="0" y="0"/>
              <a:chExt cx="1430" cy="492"/>
            </a:xfrm>
          </p:grpSpPr>
          <p:sp>
            <p:nvSpPr>
              <p:cNvPr id="71715" name="Oval 35"/>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36" name="Text Box 36"/>
              <p:cNvSpPr txBox="1">
                <a:spLocks noChangeArrowheads="1"/>
              </p:cNvSpPr>
              <p:nvPr/>
            </p:nvSpPr>
            <p:spPr bwMode="auto">
              <a:xfrm>
                <a:off x="0" y="0"/>
                <a:ext cx="1430" cy="407"/>
              </a:xfrm>
              <a:prstGeom prst="rect">
                <a:avLst/>
              </a:prstGeom>
              <a:noFill/>
              <a:ln>
                <a:noFill/>
              </a:ln>
              <a:extLst/>
            </p:spPr>
            <p:txBody>
              <a:bodyPr>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jkse</a:t>
                </a:r>
              </a:p>
            </p:txBody>
          </p:sp>
        </p:grpSp>
        <p:sp>
          <p:nvSpPr>
            <p:cNvPr id="143389" name="Text Box 37"/>
            <p:cNvSpPr txBox="1">
              <a:spLocks noChangeArrowheads="1"/>
            </p:cNvSpPr>
            <p:nvPr/>
          </p:nvSpPr>
          <p:spPr bwMode="auto">
            <a:xfrm>
              <a:off x="9378949" y="6934200"/>
              <a:ext cx="184150" cy="366713"/>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ln>
                  <a:solidFill>
                    <a:schemeClr val="bg1"/>
                  </a:solidFill>
                </a:ln>
                <a:latin typeface="Kruti Dev 010" pitchFamily="2" charset="0"/>
              </a:endParaRPr>
            </a:p>
          </p:txBody>
        </p:sp>
        <p:sp>
          <p:nvSpPr>
            <p:cNvPr id="143390" name="Rectangle 38"/>
            <p:cNvSpPr>
              <a:spLocks noChangeArrowheads="1"/>
            </p:cNvSpPr>
            <p:nvPr/>
          </p:nvSpPr>
          <p:spPr bwMode="auto">
            <a:xfrm>
              <a:off x="8689975" y="7413625"/>
              <a:ext cx="610691" cy="246019"/>
            </a:xfrm>
            <a:prstGeom prst="rect">
              <a:avLst/>
            </a:prstGeom>
            <a:noFill/>
            <a:ln>
              <a:noFill/>
            </a:ln>
            <a:extLst/>
          </p:spPr>
          <p:txBody>
            <a:bodyPr wrap="none" lIns="91255" tIns="45626" rIns="91255" bIns="45626" anchor="ctr">
              <a:spAutoFit/>
            </a:bodyPr>
            <a:lstStyle/>
            <a:p>
              <a:pPr algn="ctr">
                <a:lnSpc>
                  <a:spcPct val="10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000" b="1" dirty="0">
                  <a:ln>
                    <a:solidFill>
                      <a:schemeClr val="bg1"/>
                    </a:solidFill>
                  </a:ln>
                  <a:latin typeface="Kruti Dev 010" pitchFamily="2" charset="0"/>
                  <a:ea typeface="ＭＳ Ｐゴシック" pitchFamily="-84" charset="-128"/>
                  <a:cs typeface="+mn-cs"/>
                </a:rPr>
                <a:t>9.65.08.</a:t>
              </a:r>
            </a:p>
          </p:txBody>
        </p:sp>
        <p:sp>
          <p:nvSpPr>
            <p:cNvPr id="143391" name="Text Box 39"/>
            <p:cNvSpPr txBox="1">
              <a:spLocks noChangeArrowheads="1"/>
            </p:cNvSpPr>
            <p:nvPr/>
          </p:nvSpPr>
          <p:spPr bwMode="auto">
            <a:xfrm>
              <a:off x="865188" y="7429500"/>
              <a:ext cx="727710" cy="230632"/>
            </a:xfrm>
            <a:prstGeom prst="rect">
              <a:avLst/>
            </a:prstGeom>
            <a:noFill/>
            <a:ln>
              <a:noFill/>
            </a:ln>
            <a:extLst/>
          </p:spPr>
          <p:txBody>
            <a:bodyPr wrap="none" lIns="91255" tIns="45626" rIns="91255" bIns="45626" anchor="ctr">
              <a:spAutoFit/>
            </a:bodyPr>
            <a:lstStyle/>
            <a:p>
              <a:pPr algn="ctr">
                <a:lnSpc>
                  <a:spcPct val="100000"/>
                </a:lnSpc>
                <a:spcBef>
                  <a:spcPts val="56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900" b="1" dirty="0">
                  <a:ln>
                    <a:solidFill>
                      <a:schemeClr val="bg1"/>
                    </a:solidFill>
                  </a:ln>
                  <a:latin typeface="Kruti Dev 010" pitchFamily="2" charset="0"/>
                  <a:ea typeface="ＭＳ Ｐゴシック" pitchFamily="-84" charset="-128"/>
                  <a:cs typeface="+mn-cs"/>
                </a:rPr>
                <a:t>©2006 TBBMI</a:t>
              </a:r>
            </a:p>
          </p:txBody>
        </p:sp>
        <p:sp>
          <p:nvSpPr>
            <p:cNvPr id="143392" name="Text Box 40"/>
            <p:cNvSpPr txBox="1">
              <a:spLocks noChangeArrowheads="1"/>
            </p:cNvSpPr>
            <p:nvPr/>
          </p:nvSpPr>
          <p:spPr bwMode="auto">
            <a:xfrm>
              <a:off x="9191625" y="7413625"/>
              <a:ext cx="299709" cy="253714"/>
            </a:xfrm>
            <a:prstGeom prst="rect">
              <a:avLst/>
            </a:prstGeom>
            <a:noFill/>
            <a:ln>
              <a:noFill/>
            </a:ln>
            <a:extLst/>
          </p:spPr>
          <p:txBody>
            <a:bodyPr wrap="none" lIns="91255" tIns="45626" rIns="91255" bIns="45626"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00" b="1" dirty="0">
                  <a:ln>
                    <a:solidFill>
                      <a:schemeClr val="bg1"/>
                    </a:solidFill>
                  </a:ln>
                  <a:latin typeface="Kruti Dev 010" pitchFamily="2" charset="0"/>
                  <a:ea typeface="ＭＳ Ｐゴシック" pitchFamily="-84" charset="-128"/>
                  <a:cs typeface="+mn-cs"/>
                </a:rPr>
                <a:t>68</a:t>
              </a:r>
            </a:p>
          </p:txBody>
        </p:sp>
        <p:sp>
          <p:nvSpPr>
            <p:cNvPr id="143393" name="Text Box 41"/>
            <p:cNvSpPr txBox="1">
              <a:spLocks noChangeArrowheads="1"/>
            </p:cNvSpPr>
            <p:nvPr/>
          </p:nvSpPr>
          <p:spPr bwMode="auto">
            <a:xfrm>
              <a:off x="9688513" y="7361237"/>
              <a:ext cx="259633" cy="307572"/>
            </a:xfrm>
            <a:prstGeom prst="rect">
              <a:avLst/>
            </a:prstGeom>
            <a:noFill/>
            <a:ln>
              <a:noFill/>
            </a:ln>
            <a:extLst/>
          </p:spPr>
          <p:txBody>
            <a:bodyPr wrap="none" lIns="91255" tIns="45626" rIns="91255" bIns="45626" anchor="ctr">
              <a:spAutoFit/>
            </a:bodyPr>
            <a:lstStyle/>
            <a:p>
              <a:pPr algn="ctr">
                <a:lnSpc>
                  <a:spcPct val="100000"/>
                </a:lnSpc>
                <a:spcBef>
                  <a:spcPts val="87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b="1" dirty="0">
                  <a:ln>
                    <a:solidFill>
                      <a:schemeClr val="bg1"/>
                    </a:solidFill>
                  </a:ln>
                  <a:latin typeface="Kruti Dev 010" pitchFamily="2" charset="0"/>
                  <a:ea typeface="ＭＳ Ｐゴシック" pitchFamily="-84" charset="-128"/>
                  <a:cs typeface="+mn-cs"/>
                </a:rPr>
                <a:t> </a:t>
              </a:r>
            </a:p>
          </p:txBody>
        </p:sp>
        <p:grpSp>
          <p:nvGrpSpPr>
            <p:cNvPr id="144419" name="Group 42"/>
            <p:cNvGrpSpPr>
              <a:grpSpLocks/>
            </p:cNvGrpSpPr>
            <p:nvPr/>
          </p:nvGrpSpPr>
          <p:grpSpPr bwMode="auto">
            <a:xfrm>
              <a:off x="7537450" y="1171575"/>
              <a:ext cx="2520950" cy="1779588"/>
              <a:chOff x="4748" y="738"/>
              <a:chExt cx="1588" cy="1121"/>
            </a:xfrm>
          </p:grpSpPr>
          <p:sp>
            <p:nvSpPr>
              <p:cNvPr id="71723" name="Oval 43"/>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34" name="Text Box 44"/>
              <p:cNvSpPr txBox="1">
                <a:spLocks noChangeArrowheads="1"/>
              </p:cNvSpPr>
              <p:nvPr/>
            </p:nvSpPr>
            <p:spPr bwMode="auto">
              <a:xfrm>
                <a:off x="4748" y="738"/>
                <a:ext cx="1588" cy="756"/>
              </a:xfrm>
              <a:prstGeom prst="rect">
                <a:avLst/>
              </a:prstGeom>
              <a:noFill/>
              <a:ln>
                <a:noFill/>
              </a:ln>
              <a:extLst/>
            </p:spPr>
            <p:txBody>
              <a:bodyPr>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lhfj;u varkfd;k</a:t>
                </a:r>
              </a:p>
            </p:txBody>
          </p:sp>
        </p:grpSp>
        <p:sp>
          <p:nvSpPr>
            <p:cNvPr id="143395" name="Text Box 45"/>
            <p:cNvSpPr txBox="1">
              <a:spLocks noChangeArrowheads="1"/>
            </p:cNvSpPr>
            <p:nvPr/>
          </p:nvSpPr>
          <p:spPr bwMode="auto">
            <a:xfrm>
              <a:off x="3340100" y="38100"/>
              <a:ext cx="3197225" cy="646109"/>
            </a:xfrm>
            <a:prstGeom prst="rect">
              <a:avLst/>
            </a:prstGeom>
            <a:noFill/>
            <a:ln>
              <a:noFill/>
            </a:ln>
            <a:extLst/>
          </p:spPr>
          <p:txBody>
            <a:bodyPr lIns="91255" tIns="45626" rIns="91255" bIns="45626">
              <a:spAutoFit/>
            </a:bodyPr>
            <a:lstStyle/>
            <a:p>
              <a:pPr algn="ctr">
                <a:lnSpc>
                  <a:spcPct val="100000"/>
                </a:lnSpc>
                <a:spcBef>
                  <a:spcPts val="1813"/>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latin typeface="Kruti Dev 010" pitchFamily="2" charset="0"/>
                  <a:ea typeface="ＭＳ Ｐゴシック" pitchFamily="-84" charset="-128"/>
                  <a:cs typeface="+mn-cs"/>
                </a:rPr>
                <a:t>efdnqfu;k</a:t>
              </a:r>
            </a:p>
          </p:txBody>
        </p:sp>
        <p:sp>
          <p:nvSpPr>
            <p:cNvPr id="71748" name="Oval 68"/>
            <p:cNvSpPr>
              <a:spLocks noChangeArrowheads="1"/>
            </p:cNvSpPr>
            <p:nvPr/>
          </p:nvSpPr>
          <p:spPr bwMode="auto">
            <a:xfrm>
              <a:off x="5029195" y="35052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ln>
                  <a:solidFill>
                    <a:schemeClr val="bg1"/>
                  </a:solidFill>
                </a:ln>
                <a:latin typeface="Kruti Dev 010" pitchFamily="2" charset="0"/>
                <a:ea typeface="+mn-ea"/>
                <a:cs typeface="+mn-cs"/>
              </a:endParaRPr>
            </a:p>
          </p:txBody>
        </p:sp>
        <p:grpSp>
          <p:nvGrpSpPr>
            <p:cNvPr id="144422" name="Group 85"/>
            <p:cNvGrpSpPr>
              <a:grpSpLocks/>
            </p:cNvGrpSpPr>
            <p:nvPr/>
          </p:nvGrpSpPr>
          <p:grpSpPr bwMode="auto">
            <a:xfrm>
              <a:off x="1919288" y="866775"/>
              <a:ext cx="7681912" cy="5067300"/>
              <a:chOff x="1209" y="546"/>
              <a:chExt cx="4839" cy="3192"/>
            </a:xfrm>
          </p:grpSpPr>
          <p:grpSp>
            <p:nvGrpSpPr>
              <p:cNvPr id="144424" name="Group 47"/>
              <p:cNvGrpSpPr>
                <a:grpSpLocks/>
              </p:cNvGrpSpPr>
              <p:nvPr/>
            </p:nvGrpSpPr>
            <p:grpSpPr bwMode="auto">
              <a:xfrm>
                <a:off x="3141" y="770"/>
                <a:ext cx="1429" cy="474"/>
                <a:chOff x="3008" y="770"/>
                <a:chExt cx="1429" cy="474"/>
              </a:xfrm>
            </p:grpSpPr>
            <p:sp>
              <p:nvSpPr>
                <p:cNvPr id="71728" name="Oval 48"/>
                <p:cNvSpPr>
                  <a:spLocks noChangeArrowheads="1"/>
                </p:cNvSpPr>
                <p:nvPr/>
              </p:nvSpPr>
              <p:spPr bwMode="auto">
                <a:xfrm>
                  <a:off x="3546" y="107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32" name="Text Box 49"/>
                <p:cNvSpPr txBox="1">
                  <a:spLocks noChangeArrowheads="1"/>
                </p:cNvSpPr>
                <p:nvPr/>
              </p:nvSpPr>
              <p:spPr bwMode="auto">
                <a:xfrm>
                  <a:off x="3008" y="770"/>
                  <a:ext cx="1430" cy="298"/>
                </a:xfrm>
                <a:prstGeom prst="rect">
                  <a:avLst/>
                </a:prstGeom>
                <a:noFill/>
                <a:ln>
                  <a:noFill/>
                </a:ln>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ln>
                      <a:solidFill>
                        <a:schemeClr val="bg1"/>
                      </a:solidFill>
                    </a:ln>
                    <a:latin typeface="Kruti Dev 010" pitchFamily="2" charset="0"/>
                  </a:endParaRPr>
                </a:p>
              </p:txBody>
            </p:sp>
          </p:grpSp>
          <p:grpSp>
            <p:nvGrpSpPr>
              <p:cNvPr id="144425" name="Group 50"/>
              <p:cNvGrpSpPr>
                <a:grpSpLocks/>
              </p:cNvGrpSpPr>
              <p:nvPr/>
            </p:nvGrpSpPr>
            <p:grpSpPr bwMode="auto">
              <a:xfrm>
                <a:off x="2020" y="888"/>
                <a:ext cx="1428" cy="482"/>
                <a:chOff x="1887" y="888"/>
                <a:chExt cx="1428" cy="482"/>
              </a:xfrm>
            </p:grpSpPr>
            <p:sp>
              <p:nvSpPr>
                <p:cNvPr id="71731" name="Oval 51"/>
                <p:cNvSpPr>
                  <a:spLocks noChangeArrowheads="1"/>
                </p:cNvSpPr>
                <p:nvPr/>
              </p:nvSpPr>
              <p:spPr bwMode="auto">
                <a:xfrm>
                  <a:off x="2490" y="1205"/>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143430" name="Text Box 52"/>
                <p:cNvSpPr txBox="1">
                  <a:spLocks noChangeArrowheads="1"/>
                </p:cNvSpPr>
                <p:nvPr/>
              </p:nvSpPr>
              <p:spPr bwMode="auto">
                <a:xfrm>
                  <a:off x="1887" y="888"/>
                  <a:ext cx="1429" cy="298"/>
                </a:xfrm>
                <a:prstGeom prst="rect">
                  <a:avLst/>
                </a:prstGeom>
                <a:noFill/>
                <a:ln>
                  <a:noFill/>
                </a:ln>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sz="2400" dirty="0" smtClean="0">
                    <a:ln>
                      <a:solidFill>
                        <a:schemeClr val="bg1"/>
                      </a:solidFill>
                    </a:ln>
                    <a:latin typeface="Kruti Dev 010" pitchFamily="2" charset="0"/>
                  </a:endParaRPr>
                </a:p>
              </p:txBody>
            </p:sp>
          </p:grpSp>
          <p:sp>
            <p:nvSpPr>
              <p:cNvPr id="71733" name="Oval 53"/>
              <p:cNvSpPr>
                <a:spLocks noChangeArrowheads="1"/>
              </p:cNvSpPr>
              <p:nvPr/>
            </p:nvSpPr>
            <p:spPr bwMode="auto">
              <a:xfrm>
                <a:off x="5431" y="357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4" name="Oval 54"/>
              <p:cNvSpPr>
                <a:spLocks noChangeArrowheads="1"/>
              </p:cNvSpPr>
              <p:nvPr/>
            </p:nvSpPr>
            <p:spPr bwMode="auto">
              <a:xfrm>
                <a:off x="1209" y="54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5" name="Oval 55"/>
              <p:cNvSpPr>
                <a:spLocks noChangeArrowheads="1"/>
              </p:cNvSpPr>
              <p:nvPr/>
            </p:nvSpPr>
            <p:spPr bwMode="auto">
              <a:xfrm>
                <a:off x="2577" y="59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6" name="Oval 56"/>
              <p:cNvSpPr>
                <a:spLocks noChangeArrowheads="1"/>
              </p:cNvSpPr>
              <p:nvPr/>
            </p:nvSpPr>
            <p:spPr bwMode="auto">
              <a:xfrm>
                <a:off x="2835" y="60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7" name="Oval 57"/>
              <p:cNvSpPr>
                <a:spLocks noChangeArrowheads="1"/>
              </p:cNvSpPr>
              <p:nvPr/>
            </p:nvSpPr>
            <p:spPr bwMode="auto">
              <a:xfrm>
                <a:off x="3536" y="7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8" name="Oval 58"/>
              <p:cNvSpPr>
                <a:spLocks noChangeArrowheads="1"/>
              </p:cNvSpPr>
              <p:nvPr/>
            </p:nvSpPr>
            <p:spPr bwMode="auto">
              <a:xfrm>
                <a:off x="4005" y="107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39" name="Oval 59"/>
              <p:cNvSpPr>
                <a:spLocks noChangeArrowheads="1"/>
              </p:cNvSpPr>
              <p:nvPr/>
            </p:nvSpPr>
            <p:spPr bwMode="auto">
              <a:xfrm>
                <a:off x="3856" y="12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0" name="Oval 60"/>
              <p:cNvSpPr>
                <a:spLocks noChangeArrowheads="1"/>
              </p:cNvSpPr>
              <p:nvPr/>
            </p:nvSpPr>
            <p:spPr bwMode="auto">
              <a:xfrm>
                <a:off x="3642" y="13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1" name="Oval 61"/>
              <p:cNvSpPr>
                <a:spLocks noChangeArrowheads="1"/>
              </p:cNvSpPr>
              <p:nvPr/>
            </p:nvSpPr>
            <p:spPr bwMode="auto">
              <a:xfrm>
                <a:off x="3836" y="15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2" name="Oval 62"/>
              <p:cNvSpPr>
                <a:spLocks noChangeArrowheads="1"/>
              </p:cNvSpPr>
              <p:nvPr/>
            </p:nvSpPr>
            <p:spPr bwMode="auto">
              <a:xfrm>
                <a:off x="4080" y="149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3" name="Oval 63"/>
              <p:cNvSpPr>
                <a:spLocks noChangeArrowheads="1"/>
              </p:cNvSpPr>
              <p:nvPr/>
            </p:nvSpPr>
            <p:spPr bwMode="auto">
              <a:xfrm>
                <a:off x="4060" y="124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4" name="Oval 64"/>
              <p:cNvSpPr>
                <a:spLocks noChangeArrowheads="1"/>
              </p:cNvSpPr>
              <p:nvPr/>
            </p:nvSpPr>
            <p:spPr bwMode="auto">
              <a:xfrm>
                <a:off x="4239" y="134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5" name="Oval 65"/>
              <p:cNvSpPr>
                <a:spLocks noChangeArrowheads="1"/>
              </p:cNvSpPr>
              <p:nvPr/>
            </p:nvSpPr>
            <p:spPr bwMode="auto">
              <a:xfrm>
                <a:off x="4450" y="14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6" name="Oval 66"/>
              <p:cNvSpPr>
                <a:spLocks noChangeArrowheads="1"/>
              </p:cNvSpPr>
              <p:nvPr/>
            </p:nvSpPr>
            <p:spPr bwMode="auto">
              <a:xfrm>
                <a:off x="4497" y="159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7" name="Oval 67"/>
              <p:cNvSpPr>
                <a:spLocks noChangeArrowheads="1"/>
              </p:cNvSpPr>
              <p:nvPr/>
            </p:nvSpPr>
            <p:spPr bwMode="auto">
              <a:xfrm>
                <a:off x="4642" y="17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49" name="Oval 69"/>
              <p:cNvSpPr>
                <a:spLocks noChangeArrowheads="1"/>
              </p:cNvSpPr>
              <p:nvPr/>
            </p:nvSpPr>
            <p:spPr bwMode="auto">
              <a:xfrm>
                <a:off x="4782" y="235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0" name="Oval 70"/>
              <p:cNvSpPr>
                <a:spLocks noChangeArrowheads="1"/>
              </p:cNvSpPr>
              <p:nvPr/>
            </p:nvSpPr>
            <p:spPr bwMode="auto">
              <a:xfrm>
                <a:off x="4977" y="22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1" name="Oval 71"/>
              <p:cNvSpPr>
                <a:spLocks noChangeArrowheads="1"/>
              </p:cNvSpPr>
              <p:nvPr/>
            </p:nvSpPr>
            <p:spPr bwMode="auto">
              <a:xfrm>
                <a:off x="5792" y="152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2" name="Oval 72"/>
              <p:cNvSpPr>
                <a:spLocks noChangeArrowheads="1"/>
              </p:cNvSpPr>
              <p:nvPr/>
            </p:nvSpPr>
            <p:spPr bwMode="auto">
              <a:xfrm>
                <a:off x="5430" y="2024"/>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3" name="Oval 73"/>
              <p:cNvSpPr>
                <a:spLocks noChangeArrowheads="1"/>
              </p:cNvSpPr>
              <p:nvPr/>
            </p:nvSpPr>
            <p:spPr bwMode="auto">
              <a:xfrm>
                <a:off x="5347" y="169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4" name="Oval 74"/>
              <p:cNvSpPr>
                <a:spLocks noChangeArrowheads="1"/>
              </p:cNvSpPr>
              <p:nvPr/>
            </p:nvSpPr>
            <p:spPr bwMode="auto">
              <a:xfrm>
                <a:off x="5247" y="141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5" name="Oval 75"/>
              <p:cNvSpPr>
                <a:spLocks noChangeArrowheads="1"/>
              </p:cNvSpPr>
              <p:nvPr/>
            </p:nvSpPr>
            <p:spPr bwMode="auto">
              <a:xfrm>
                <a:off x="4820" y="14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6" name="Oval 76"/>
              <p:cNvSpPr>
                <a:spLocks noChangeArrowheads="1"/>
              </p:cNvSpPr>
              <p:nvPr/>
            </p:nvSpPr>
            <p:spPr bwMode="auto">
              <a:xfrm>
                <a:off x="4932" y="133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7" name="Oval 77"/>
              <p:cNvSpPr>
                <a:spLocks noChangeArrowheads="1"/>
              </p:cNvSpPr>
              <p:nvPr/>
            </p:nvSpPr>
            <p:spPr bwMode="auto">
              <a:xfrm>
                <a:off x="4718" y="105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8" name="Oval 78"/>
              <p:cNvSpPr>
                <a:spLocks noChangeArrowheads="1"/>
              </p:cNvSpPr>
              <p:nvPr/>
            </p:nvSpPr>
            <p:spPr bwMode="auto">
              <a:xfrm>
                <a:off x="5886" y="29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59" name="Oval 79"/>
              <p:cNvSpPr>
                <a:spLocks noChangeArrowheads="1"/>
              </p:cNvSpPr>
              <p:nvPr/>
            </p:nvSpPr>
            <p:spPr bwMode="auto">
              <a:xfrm>
                <a:off x="5234" y="30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60" name="Oval 80"/>
              <p:cNvSpPr>
                <a:spLocks noChangeArrowheads="1"/>
              </p:cNvSpPr>
              <p:nvPr/>
            </p:nvSpPr>
            <p:spPr bwMode="auto">
              <a:xfrm>
                <a:off x="5526" y="275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sp>
            <p:nvSpPr>
              <p:cNvPr id="71761" name="Oval 81"/>
              <p:cNvSpPr>
                <a:spLocks noChangeArrowheads="1"/>
              </p:cNvSpPr>
              <p:nvPr/>
            </p:nvSpPr>
            <p:spPr bwMode="auto">
              <a:xfrm>
                <a:off x="5328" y="272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6238">
                  <a:defRPr/>
                </a:pPr>
                <a:endParaRPr lang="en-US" sz="2400" dirty="0">
                  <a:ln>
                    <a:solidFill>
                      <a:schemeClr val="bg1"/>
                    </a:solidFill>
                  </a:ln>
                  <a:latin typeface="Kruti Dev 010" pitchFamily="2" charset="0"/>
                  <a:ea typeface="+mn-ea"/>
                  <a:cs typeface="+mn-cs"/>
                </a:endParaRPr>
              </a:p>
            </p:txBody>
          </p:sp>
        </p:grpSp>
        <p:sp>
          <p:nvSpPr>
            <p:cNvPr id="143398" name="Text Box 82"/>
            <p:cNvSpPr txBox="1">
              <a:spLocks noChangeArrowheads="1"/>
            </p:cNvSpPr>
            <p:nvPr/>
          </p:nvSpPr>
          <p:spPr bwMode="auto">
            <a:xfrm>
              <a:off x="-234961" y="2906392"/>
              <a:ext cx="3621087" cy="4479906"/>
            </a:xfrm>
            <a:prstGeom prst="rect">
              <a:avLst/>
            </a:prstGeom>
            <a:noFill/>
            <a:ln>
              <a:noFill/>
            </a:ln>
            <a:extLst/>
          </p:spPr>
          <p:txBody>
            <a:bodyPr lIns="89816" tIns="46699" rIns="89816" bIns="46699">
              <a:spAutoFit/>
            </a:bodyPr>
            <a:lstStyle/>
            <a:p>
              <a:pPr algn="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mn-cs"/>
                </a:rPr>
                <a:t>funsZ'k</a:t>
              </a:r>
            </a:p>
            <a:p>
              <a:pPr algn="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mn-cs"/>
                </a:rPr>
                <a:t>i=--- </a:t>
              </a:r>
            </a:p>
            <a:p>
              <a:pPr algn="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mn-cs"/>
                </a:rPr>
                <a:t>tks ikSyql ls</a:t>
              </a:r>
            </a:p>
            <a:p>
              <a:pPr algn="r">
                <a:lnSpc>
                  <a:spcPct val="100000"/>
                </a:lnSpc>
                <a:spcBef>
                  <a:spcPts val="600"/>
                </a:spcBef>
                <a:buClr>
                  <a:srgbClr val="FFFF0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i="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mn-cs"/>
                </a:rPr>
                <a:t>tksMs j[krs Fks!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3" name="Group 32"/>
          <p:cNvGrpSpPr>
            <a:grpSpLocks/>
          </p:cNvGrpSpPr>
          <p:nvPr/>
        </p:nvGrpSpPr>
        <p:grpSpPr bwMode="auto">
          <a:xfrm>
            <a:off x="242888" y="0"/>
            <a:ext cx="9732962" cy="7666038"/>
            <a:chOff x="242888" y="0"/>
            <a:chExt cx="9732724" cy="7666648"/>
          </a:xfrm>
        </p:grpSpPr>
        <p:sp>
          <p:nvSpPr>
            <p:cNvPr id="146434"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2" name="Rectangle 2"/>
            <p:cNvSpPr>
              <a:spLocks noChangeArrowheads="1"/>
            </p:cNvSpPr>
            <p:nvPr/>
          </p:nvSpPr>
          <p:spPr bwMode="auto">
            <a:xfrm>
              <a:off x="508000" y="3201988"/>
              <a:ext cx="2047874" cy="533206"/>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¼</a:t>
              </a:r>
              <a:r>
                <a:rPr lang="en-GB" sz="2800" b="1" dirty="0">
                  <a:ln>
                    <a:solidFill>
                      <a:schemeClr val="bg1"/>
                    </a:solidFill>
                  </a:ln>
                  <a:solidFill>
                    <a:srgbClr val="FFFFFF"/>
                  </a:solidFill>
                  <a:latin typeface="Kruti Dev 010"/>
                  <a:ea typeface="ＭＳ Ｐゴシック" pitchFamily="34" charset="-128"/>
                  <a:cs typeface="+mn-cs"/>
                </a:rPr>
                <a:t>†</a:t>
              </a:r>
              <a:r>
                <a:rPr lang="en-GB" sz="28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75780" name="Rectangle 3"/>
            <p:cNvSpPr>
              <a:spLocks noChangeArrowheads="1"/>
            </p:cNvSpPr>
            <p:nvPr/>
          </p:nvSpPr>
          <p:spPr bwMode="auto">
            <a:xfrm>
              <a:off x="1119188" y="3600448"/>
              <a:ext cx="1490662" cy="964110"/>
            </a:xfrm>
            <a:prstGeom prst="rect">
              <a:avLst/>
            </a:prstGeom>
            <a:noFill/>
            <a:ln w="9525">
              <a:noFill/>
              <a:round/>
              <a:headEnd/>
              <a:tailEnd/>
            </a:ln>
          </p:spPr>
          <p:txBody>
            <a:bodyPr lIns="101308" tIns="50654" rIns="101308" bIns="50654">
              <a:spAutoFit/>
            </a:bodyPr>
            <a:lstStyle/>
            <a:p>
              <a:pPr algn="ctr">
                <a:lnSpc>
                  <a:spcPct val="100000"/>
                </a:lnSpc>
                <a:spcBef>
                  <a:spcPts val="60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F0000"/>
                  </a:solidFill>
                  <a:latin typeface="Kruti Dev 010" pitchFamily="2" charset="0"/>
                  <a:ea typeface="ＭＳ Ｐゴシック" pitchFamily="34" charset="-128"/>
                  <a:cs typeface="+mn-cs"/>
                </a:rPr>
                <a:t>rF; ,oa /keZfoKku</a:t>
              </a:r>
            </a:p>
          </p:txBody>
        </p:sp>
        <p:sp>
          <p:nvSpPr>
            <p:cNvPr id="146437" name="Rectangle 4"/>
            <p:cNvSpPr>
              <a:spLocks noChangeArrowheads="1"/>
            </p:cNvSpPr>
            <p:nvPr/>
          </p:nvSpPr>
          <p:spPr bwMode="auto">
            <a:xfrm>
              <a:off x="3084513" y="3636963"/>
              <a:ext cx="1711325" cy="909637"/>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3" name="Rectangle 5"/>
            <p:cNvSpPr>
              <a:spLocks noChangeArrowheads="1"/>
            </p:cNvSpPr>
            <p:nvPr/>
          </p:nvSpPr>
          <p:spPr bwMode="auto">
            <a:xfrm>
              <a:off x="3217863" y="3600448"/>
              <a:ext cx="1490662" cy="964110"/>
            </a:xfrm>
            <a:prstGeom prst="rect">
              <a:avLst/>
            </a:prstGeom>
            <a:noFill/>
            <a:ln w="9525">
              <a:noFill/>
              <a:round/>
              <a:headEnd/>
              <a:tailEnd/>
            </a:ln>
          </p:spPr>
          <p:txBody>
            <a:bodyPr lIns="101308" tIns="50654" rIns="101308" bIns="50654">
              <a:spAutoFit/>
            </a:bodyPr>
            <a:lstStyle/>
            <a:p>
              <a:pPr algn="ctr">
                <a:lnSpc>
                  <a:spcPct val="100000"/>
                </a:lnSpc>
                <a:spcBef>
                  <a:spcPts val="60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F0000"/>
                  </a:solidFill>
                  <a:latin typeface="Kruti Dev 010" pitchFamily="2" charset="0"/>
                  <a:ea typeface="ＭＳ Ｐゴシック" pitchFamily="34" charset="-128"/>
                  <a:cs typeface="+mn-cs"/>
                </a:rPr>
                <a:t>ppZ dk bfrgkl</a:t>
              </a:r>
            </a:p>
          </p:txBody>
        </p:sp>
        <p:sp>
          <p:nvSpPr>
            <p:cNvPr id="146439"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4" name="Rectangle 7"/>
            <p:cNvSpPr>
              <a:spLocks noChangeArrowheads="1"/>
            </p:cNvSpPr>
            <p:nvPr/>
          </p:nvSpPr>
          <p:spPr bwMode="auto">
            <a:xfrm>
              <a:off x="5283200" y="3600448"/>
              <a:ext cx="1490663" cy="964110"/>
            </a:xfrm>
            <a:prstGeom prst="rect">
              <a:avLst/>
            </a:prstGeom>
            <a:noFill/>
            <a:ln w="9525">
              <a:noFill/>
              <a:round/>
              <a:headEnd/>
              <a:tailEnd/>
            </a:ln>
          </p:spPr>
          <p:txBody>
            <a:bodyPr lIns="101308" tIns="50654" rIns="101308" bIns="50654">
              <a:spAutoFit/>
            </a:bodyPr>
            <a:lstStyle/>
            <a:p>
              <a:pPr algn="ctr">
                <a:lnSpc>
                  <a:spcPct val="100000"/>
                </a:lnSpc>
                <a:spcBef>
                  <a:spcPts val="60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F0000"/>
                  </a:solidFill>
                  <a:latin typeface="Kruti Dev 010" pitchFamily="2" charset="0"/>
                  <a:ea typeface="ＭＳ Ｐゴシック" pitchFamily="34" charset="-128"/>
                  <a:cs typeface="+mn-cs"/>
                </a:rPr>
                <a:t>ppZ dh ckrsa</a:t>
              </a:r>
            </a:p>
          </p:txBody>
        </p:sp>
        <p:sp>
          <p:nvSpPr>
            <p:cNvPr id="146441" name="Rectangle 8"/>
            <p:cNvSpPr>
              <a:spLocks noChangeArrowheads="1"/>
            </p:cNvSpPr>
            <p:nvPr/>
          </p:nvSpPr>
          <p:spPr bwMode="auto">
            <a:xfrm>
              <a:off x="7142163" y="3638550"/>
              <a:ext cx="1785937" cy="909638"/>
            </a:xfrm>
            <a:prstGeom prst="rect">
              <a:avLst/>
            </a:prstGeom>
            <a:solidFill>
              <a:srgbClr val="000090"/>
            </a:solidFill>
            <a:ln w="2556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5" name="Rectangle 9"/>
            <p:cNvSpPr>
              <a:spLocks noChangeArrowheads="1"/>
            </p:cNvSpPr>
            <p:nvPr/>
          </p:nvSpPr>
          <p:spPr bwMode="auto">
            <a:xfrm>
              <a:off x="7291388" y="3584836"/>
              <a:ext cx="1490662" cy="964110"/>
            </a:xfrm>
            <a:prstGeom prst="rect">
              <a:avLst/>
            </a:prstGeom>
            <a:noFill/>
            <a:ln w="9525">
              <a:noFill/>
              <a:round/>
              <a:headEnd/>
              <a:tailEnd/>
            </a:ln>
          </p:spPr>
          <p:txBody>
            <a:bodyPr lIns="101308" tIns="50654" rIns="101308" bIns="50654">
              <a:spAutoFit/>
            </a:bodyPr>
            <a:lstStyle/>
            <a:p>
              <a:pPr algn="ctr">
                <a:lnSpc>
                  <a:spcPct val="100000"/>
                </a:lnSpc>
                <a:spcBef>
                  <a:spcPts val="600"/>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F0000"/>
                  </a:solidFill>
                  <a:latin typeface="Kruti Dev 010" pitchFamily="2" charset="0"/>
                  <a:ea typeface="ＭＳ Ｐゴシック" pitchFamily="34" charset="-128"/>
                  <a:cs typeface="+mn-cs"/>
                </a:rPr>
                <a:t>'kk'or Hkfo";</a:t>
              </a:r>
            </a:p>
          </p:txBody>
        </p:sp>
        <p:grpSp>
          <p:nvGrpSpPr>
            <p:cNvPr id="146443" name="Group 10"/>
            <p:cNvGrpSpPr>
              <a:grpSpLocks/>
            </p:cNvGrpSpPr>
            <p:nvPr/>
          </p:nvGrpSpPr>
          <p:grpSpPr bwMode="auto">
            <a:xfrm>
              <a:off x="776288" y="4641850"/>
              <a:ext cx="8289925" cy="1962150"/>
              <a:chOff x="489" y="2924"/>
              <a:chExt cx="5222" cy="1236"/>
            </a:xfrm>
          </p:grpSpPr>
          <p:sp>
            <p:nvSpPr>
              <p:cNvPr id="72715"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72716"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72717"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72718"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72719"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72720"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grpSp>
        <p:sp>
          <p:nvSpPr>
            <p:cNvPr id="6" name="Rectangle 17"/>
            <p:cNvSpPr>
              <a:spLocks noChangeArrowheads="1"/>
            </p:cNvSpPr>
            <p:nvPr/>
          </p:nvSpPr>
          <p:spPr bwMode="auto">
            <a:xfrm>
              <a:off x="2579688" y="3182938"/>
              <a:ext cx="2047874" cy="533206"/>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¼</a:t>
              </a:r>
              <a:r>
                <a:rPr lang="en-GB" sz="2800" b="1" dirty="0">
                  <a:ln>
                    <a:solidFill>
                      <a:schemeClr val="bg1"/>
                    </a:solidFill>
                  </a:ln>
                  <a:solidFill>
                    <a:srgbClr val="FFFFFF"/>
                  </a:solidFill>
                  <a:latin typeface="Kruti Dev 010"/>
                  <a:ea typeface="ＭＳ Ｐゴシック" pitchFamily="34" charset="-128"/>
                  <a:cs typeface="+mn-cs"/>
                </a:rPr>
                <a:t>ƒ</a:t>
              </a:r>
              <a:r>
                <a:rPr lang="en-GB" sz="28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75789" name="Rectangle 18"/>
            <p:cNvSpPr>
              <a:spLocks noChangeArrowheads="1"/>
            </p:cNvSpPr>
            <p:nvPr/>
          </p:nvSpPr>
          <p:spPr bwMode="auto">
            <a:xfrm>
              <a:off x="4132263" y="3182938"/>
              <a:ext cx="2679699" cy="533206"/>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¼„</a:t>
              </a:r>
              <a:r>
                <a:rPr lang="en-GB" sz="2800" b="1" dirty="0">
                  <a:ln>
                    <a:solidFill>
                      <a:schemeClr val="bg1"/>
                    </a:solidFill>
                  </a:ln>
                  <a:solidFill>
                    <a:srgbClr val="FFFFFF"/>
                  </a:solidFill>
                  <a:latin typeface="Kruti Dev 010"/>
                  <a:ea typeface="ＭＳ Ｐゴシック" pitchFamily="34" charset="-128"/>
                  <a:cs typeface="+mn-cs"/>
                </a:rPr>
                <a:t>ƒ</a:t>
              </a:r>
              <a:r>
                <a:rPr lang="en-GB" sz="2800" b="1" dirty="0">
                  <a:ln>
                    <a:solidFill>
                      <a:schemeClr val="bg1"/>
                    </a:solidFill>
                  </a:ln>
                  <a:solidFill>
                    <a:srgbClr val="FFFFFF"/>
                  </a:solidFill>
                  <a:latin typeface="Kruti Dev 010" pitchFamily="2" charset="0"/>
                  <a:ea typeface="ＭＳ Ｐゴシック" pitchFamily="34" charset="-128"/>
                  <a:cs typeface="+mn-cs"/>
                </a:rPr>
                <a:t> fdrkcsa½</a:t>
              </a:r>
            </a:p>
          </p:txBody>
        </p:sp>
        <p:sp>
          <p:nvSpPr>
            <p:cNvPr id="75790" name="Rectangle 19"/>
            <p:cNvSpPr>
              <a:spLocks noChangeArrowheads="1"/>
            </p:cNvSpPr>
            <p:nvPr/>
          </p:nvSpPr>
          <p:spPr bwMode="auto">
            <a:xfrm>
              <a:off x="6767330" y="3184525"/>
              <a:ext cx="2047874" cy="533206"/>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chemeClr val="bg1"/>
                    </a:solidFill>
                  </a:ln>
                  <a:solidFill>
                    <a:srgbClr val="FFFFFF"/>
                  </a:solidFill>
                  <a:latin typeface="Kruti Dev 010" pitchFamily="2" charset="0"/>
                  <a:ea typeface="ＭＳ Ｐゴシック" pitchFamily="34" charset="-128"/>
                  <a:cs typeface="+mn-cs"/>
                </a:rPr>
                <a:t>¼</a:t>
              </a:r>
              <a:r>
                <a:rPr lang="en-GB" sz="2800" b="1" dirty="0">
                  <a:ln>
                    <a:solidFill>
                      <a:schemeClr val="bg1"/>
                    </a:solidFill>
                  </a:ln>
                  <a:solidFill>
                    <a:srgbClr val="FFFFFF"/>
                  </a:solidFill>
                  <a:latin typeface="Kruti Dev 010"/>
                  <a:ea typeface="ＭＳ Ｐゴシック" pitchFamily="34" charset="-128"/>
                  <a:cs typeface="+mn-cs"/>
                </a:rPr>
                <a:t>ƒ</a:t>
              </a:r>
              <a:r>
                <a:rPr lang="en-GB" sz="2800" b="1" dirty="0">
                  <a:ln>
                    <a:solidFill>
                      <a:schemeClr val="bg1"/>
                    </a:solidFill>
                  </a:ln>
                  <a:solidFill>
                    <a:srgbClr val="FFFFFF"/>
                  </a:solidFill>
                  <a:latin typeface="Kruti Dev 010" pitchFamily="2" charset="0"/>
                  <a:ea typeface="ＭＳ Ｐゴシック" pitchFamily="34" charset="-128"/>
                  <a:cs typeface="+mn-cs"/>
                </a:rPr>
                <a:t> fdrkc½</a:t>
              </a:r>
            </a:p>
          </p:txBody>
        </p:sp>
        <p:sp>
          <p:nvSpPr>
            <p:cNvPr id="75791" name="Rectangle 20"/>
            <p:cNvSpPr>
              <a:spLocks noChangeArrowheads="1"/>
            </p:cNvSpPr>
            <p:nvPr/>
          </p:nvSpPr>
          <p:spPr bwMode="auto">
            <a:xfrm>
              <a:off x="814358" y="5005388"/>
              <a:ext cx="2044686" cy="397034"/>
            </a:xfrm>
            <a:prstGeom prst="rect">
              <a:avLst/>
            </a:prstGeom>
            <a:noFill/>
            <a:ln w="9525">
              <a:noFill/>
              <a:round/>
              <a:headEnd/>
              <a:tailEnd/>
            </a:ln>
          </p:spPr>
          <p:txBody>
            <a:bodyPr lIns="90176" tIns="44189" rIns="90176" bIns="44189">
              <a:spAutoFit/>
            </a:bodyPr>
            <a:lstStyle/>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lqlekpkj</a:t>
              </a:r>
            </a:p>
          </p:txBody>
        </p:sp>
        <p:sp>
          <p:nvSpPr>
            <p:cNvPr id="75792" name="Rectangle 21"/>
            <p:cNvSpPr>
              <a:spLocks noChangeArrowheads="1"/>
            </p:cNvSpPr>
            <p:nvPr/>
          </p:nvSpPr>
          <p:spPr bwMode="auto">
            <a:xfrm>
              <a:off x="3051175" y="4814894"/>
              <a:ext cx="1706563" cy="1320400"/>
            </a:xfrm>
            <a:prstGeom prst="rect">
              <a:avLst/>
            </a:prstGeom>
            <a:noFill/>
            <a:ln w="9525">
              <a:noFill/>
              <a:round/>
              <a:headEnd/>
              <a:tailEnd/>
            </a:ln>
          </p:spPr>
          <p:txBody>
            <a:bodyPr lIns="90176" tIns="44189" rIns="90176" bIns="44189">
              <a:spAutoFit/>
            </a:bodyPr>
            <a:lstStyle/>
            <a:p>
              <a:pPr algn="ctr">
                <a:lnSpc>
                  <a:spcPct val="10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izsfjrksa ds dk;Z</a:t>
              </a:r>
            </a:p>
          </p:txBody>
        </p:sp>
        <p:sp>
          <p:nvSpPr>
            <p:cNvPr id="75793" name="Rectangle 22"/>
            <p:cNvSpPr>
              <a:spLocks noChangeArrowheads="1"/>
            </p:cNvSpPr>
            <p:nvPr/>
          </p:nvSpPr>
          <p:spPr bwMode="auto">
            <a:xfrm>
              <a:off x="5167313" y="4921250"/>
              <a:ext cx="1706562" cy="1674357"/>
            </a:xfrm>
            <a:prstGeom prst="rect">
              <a:avLst/>
            </a:prstGeom>
            <a:noFill/>
            <a:ln w="9525">
              <a:noFill/>
              <a:round/>
              <a:headEnd/>
              <a:tailEnd/>
            </a:ln>
          </p:spPr>
          <p:txBody>
            <a:bodyPr lIns="90176" tIns="44189" rIns="90176" bIns="44189">
              <a:spAutoFit/>
            </a:bodyPr>
            <a:lstStyle/>
            <a:p>
              <a:pPr algn="ctr">
                <a:lnSpc>
                  <a:spcPct val="10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if=;ka</a:t>
              </a:r>
            </a:p>
            <a:p>
              <a:pPr algn="ctr">
                <a:lnSpc>
                  <a:spcPct val="50000"/>
                </a:lnSpc>
                <a:spcBef>
                  <a:spcPts val="175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200" u="sng" dirty="0">
                <a:ln>
                  <a:solidFill>
                    <a:srgbClr val="00FF00"/>
                  </a:solidFill>
                </a:ln>
                <a:solidFill>
                  <a:srgbClr val="A7FFA7"/>
                </a:solidFill>
                <a:latin typeface="Kruti Dev 010" pitchFamily="2" charset="0"/>
                <a:ea typeface="ＭＳ Ｐゴシック" pitchFamily="34" charset="-128"/>
                <a:cs typeface="+mn-cs"/>
              </a:endParaRP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3200" u="sng" dirty="0">
                <a:ln>
                  <a:solidFill>
                    <a:srgbClr val="00FF00"/>
                  </a:solidFill>
                </a:ln>
                <a:solidFill>
                  <a:srgbClr val="A7FFA7"/>
                </a:solidFill>
                <a:latin typeface="Kruti Dev 010" pitchFamily="2" charset="0"/>
                <a:ea typeface="ＭＳ Ｐゴシック" pitchFamily="34" charset="-128"/>
                <a:cs typeface="+mn-cs"/>
              </a:endParaRPr>
            </a:p>
          </p:txBody>
        </p:sp>
        <p:sp>
          <p:nvSpPr>
            <p:cNvPr id="75794" name="Rectangle 23"/>
            <p:cNvSpPr>
              <a:spLocks noChangeArrowheads="1"/>
            </p:cNvSpPr>
            <p:nvPr/>
          </p:nvSpPr>
          <p:spPr bwMode="auto">
            <a:xfrm>
              <a:off x="6740525" y="4991100"/>
              <a:ext cx="2638425" cy="1512768"/>
            </a:xfrm>
            <a:prstGeom prst="rect">
              <a:avLst/>
            </a:prstGeom>
            <a:noFill/>
            <a:ln w="9525">
              <a:noFill/>
              <a:round/>
              <a:headEnd/>
              <a:tailEnd/>
            </a:ln>
          </p:spPr>
          <p:txBody>
            <a:bodyPr lIns="90176" tIns="44189" rIns="90176" bIns="44189">
              <a:spAutoFit/>
            </a:bodyPr>
            <a:lstStyle/>
            <a:p>
              <a:pPr algn="ctr">
                <a:lnSpc>
                  <a:spcPct val="65000"/>
                </a:lnSpc>
                <a:spcBef>
                  <a:spcPts val="150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izdkf'kr </a:t>
              </a:r>
            </a:p>
            <a:p>
              <a:pPr algn="ctr">
                <a:lnSpc>
                  <a:spcPct val="65000"/>
                </a:lnSpc>
                <a:spcBef>
                  <a:spcPts val="1500"/>
                </a:spcBef>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dirty="0">
                  <a:ln>
                    <a:solidFill>
                      <a:srgbClr val="00FF00"/>
                    </a:solidFill>
                  </a:ln>
                  <a:solidFill>
                    <a:srgbClr val="A7FFA7"/>
                  </a:solidFill>
                  <a:latin typeface="Kruti Dev 010" pitchFamily="2" charset="0"/>
                  <a:ea typeface="ＭＳ Ｐゴシック" pitchFamily="34" charset="-128"/>
                  <a:cs typeface="+mn-cs"/>
                </a:rPr>
                <a:t>okD;</a:t>
              </a:r>
            </a:p>
            <a:p>
              <a:pPr algn="ctr">
                <a:lnSpc>
                  <a:spcPct val="100000"/>
                </a:lnSpc>
                <a:buClr>
                  <a:srgbClr val="A7FFA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endParaRPr lang="en-GB" sz="2800" b="1" i="1" dirty="0">
                <a:ln>
                  <a:solidFill>
                    <a:srgbClr val="00FF00"/>
                  </a:solidFill>
                </a:ln>
                <a:solidFill>
                  <a:srgbClr val="A7FFA7"/>
                </a:solidFill>
                <a:latin typeface="Kruti Dev 010" pitchFamily="2" charset="0"/>
                <a:ea typeface="ＭＳ Ｐゴシック" pitchFamily="34" charset="-128"/>
                <a:cs typeface="+mn-cs"/>
              </a:endParaRPr>
            </a:p>
          </p:txBody>
        </p:sp>
        <p:sp>
          <p:nvSpPr>
            <p:cNvPr id="75795" name="Rectangle 24"/>
            <p:cNvSpPr>
              <a:spLocks noChangeArrowheads="1"/>
            </p:cNvSpPr>
            <p:nvPr/>
          </p:nvSpPr>
          <p:spPr bwMode="auto">
            <a:xfrm>
              <a:off x="1981200" y="1528746"/>
              <a:ext cx="6042024" cy="1425561"/>
            </a:xfrm>
            <a:prstGeom prst="rect">
              <a:avLst/>
            </a:prstGeom>
            <a:noFill/>
            <a:ln w="9525">
              <a:noFill/>
              <a:round/>
              <a:headEnd/>
              <a:tailEnd/>
            </a:ln>
          </p:spPr>
          <p:txBody>
            <a:bodyPr lIns="90176" tIns="44189" rIns="90176" bIns="44189">
              <a:spAutoFit/>
            </a:bodyPr>
            <a:lstStyle/>
            <a:p>
              <a:pPr algn="ctr">
                <a:lnSpc>
                  <a:spcPct val="100000"/>
                </a:lnSpc>
                <a:spcBef>
                  <a:spcPts val="2250"/>
                </a:spcBef>
                <a:buClr>
                  <a:srgbClr val="063DE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dirty="0">
                  <a:ln>
                    <a:solidFill>
                      <a:srgbClr val="00FFFF"/>
                    </a:solidFill>
                  </a:ln>
                  <a:solidFill>
                    <a:srgbClr val="00FFFF"/>
                  </a:solidFill>
                  <a:latin typeface="Kruti Dev 010" pitchFamily="2" charset="0"/>
                  <a:ea typeface="ＭＳ Ｐゴシック" pitchFamily="34" charset="-128"/>
                  <a:cs typeface="+mn-cs"/>
                </a:rPr>
                <a:t>u;s fu;e ds pkj Hkkx%</a:t>
              </a:r>
            </a:p>
            <a:p>
              <a:pPr algn="ctr">
                <a:lnSpc>
                  <a:spcPct val="100000"/>
                </a:lnSpc>
                <a:spcBef>
                  <a:spcPts val="12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F0000"/>
                  </a:solidFill>
                  <a:latin typeface="Kruti Dev 010" pitchFamily="2" charset="0"/>
                  <a:ea typeface="ＭＳ Ｐゴシック" pitchFamily="34" charset="-128"/>
                  <a:cs typeface="+mn-cs"/>
                </a:rPr>
                <a:t>‡</a:t>
              </a:r>
              <a:r>
                <a:rPr lang="en-GB" sz="2800" b="1" dirty="0">
                  <a:ln>
                    <a:solidFill>
                      <a:srgbClr val="FF0000"/>
                    </a:solidFill>
                  </a:ln>
                  <a:solidFill>
                    <a:srgbClr val="FF0000"/>
                  </a:solidFill>
                  <a:latin typeface="Kruti Dev 010"/>
                  <a:ea typeface="ＭＳ Ｐゴシック" pitchFamily="34" charset="-128"/>
                  <a:cs typeface="+mn-cs"/>
                </a:rPr>
                <a:t>Œ </a:t>
              </a:r>
              <a:r>
                <a:rPr lang="en-GB" sz="2800" b="1" dirty="0">
                  <a:ln>
                    <a:solidFill>
                      <a:srgbClr val="FF0000"/>
                    </a:solidFill>
                  </a:ln>
                  <a:solidFill>
                    <a:srgbClr val="FF0000"/>
                  </a:solidFill>
                  <a:latin typeface="Kruti Dev 010" pitchFamily="2" charset="0"/>
                  <a:ea typeface="ＭＳ Ｐゴシック" pitchFamily="34" charset="-128"/>
                  <a:cs typeface="+mn-cs"/>
                </a:rPr>
                <a:t>,-Mh- </a:t>
              </a:r>
              <a:r>
                <a:rPr lang="en-GB" sz="2800" b="1" dirty="0" err="1">
                  <a:ln>
                    <a:solidFill>
                      <a:srgbClr val="FF0000"/>
                    </a:solidFill>
                  </a:ln>
                  <a:solidFill>
                    <a:srgbClr val="FF0000"/>
                  </a:solidFill>
                  <a:latin typeface="Kruti Dev 010" pitchFamily="2" charset="0"/>
                  <a:ea typeface="ＭＳ Ｐゴシック" pitchFamily="34" charset="-128"/>
                  <a:cs typeface="+mn-cs"/>
                </a:rPr>
                <a:t>vkSj</a:t>
              </a:r>
              <a:r>
                <a:rPr lang="en-GB" sz="2800" b="1" dirty="0">
                  <a:ln>
                    <a:solidFill>
                      <a:srgbClr val="FF0000"/>
                    </a:solidFill>
                  </a:ln>
                  <a:solidFill>
                    <a:srgbClr val="FF0000"/>
                  </a:solidFill>
                  <a:latin typeface="Kruti Dev 010" pitchFamily="2" charset="0"/>
                  <a:ea typeface="ＭＳ Ｐゴシック" pitchFamily="34" charset="-128"/>
                  <a:cs typeface="+mn-cs"/>
                </a:rPr>
                <a:t> ‹</a:t>
              </a:r>
              <a:r>
                <a:rPr lang="en-GB" sz="2800" b="1" dirty="0">
                  <a:ln>
                    <a:solidFill>
                      <a:srgbClr val="FF0000"/>
                    </a:solidFill>
                  </a:ln>
                  <a:solidFill>
                    <a:srgbClr val="FF0000"/>
                  </a:solidFill>
                  <a:latin typeface="Kruti Dev 010"/>
                  <a:ea typeface="ＭＳ Ｐゴシック" pitchFamily="34" charset="-128"/>
                  <a:cs typeface="+mn-cs"/>
                </a:rPr>
                <a:t>Œ</a:t>
              </a:r>
              <a:r>
                <a:rPr lang="en-GB" sz="2800" b="1" dirty="0">
                  <a:ln>
                    <a:solidFill>
                      <a:srgbClr val="FF0000"/>
                    </a:solidFill>
                  </a:ln>
                  <a:solidFill>
                    <a:srgbClr val="FF0000"/>
                  </a:solidFill>
                  <a:latin typeface="Kruti Dev 010" pitchFamily="2" charset="0"/>
                  <a:ea typeface="ＭＳ Ｐゴシック" pitchFamily="34" charset="-128"/>
                  <a:cs typeface="+mn-cs"/>
                </a:rPr>
                <a:t> ,-Mh- ds e/; ys[ku dk;Z</a:t>
              </a:r>
            </a:p>
          </p:txBody>
        </p:sp>
        <p:sp>
          <p:nvSpPr>
            <p:cNvPr id="72729" name="Oval 25"/>
            <p:cNvSpPr>
              <a:spLocks noChangeArrowheads="1"/>
            </p:cNvSpPr>
            <p:nvPr/>
          </p:nvSpPr>
          <p:spPr bwMode="auto">
            <a:xfrm>
              <a:off x="6795928" y="2778346"/>
              <a:ext cx="2590737" cy="4191333"/>
            </a:xfrm>
            <a:prstGeom prst="ellipse">
              <a:avLst/>
            </a:prstGeom>
            <a:noFill/>
            <a:ln w="76320">
              <a:solidFill>
                <a:srgbClr val="FFCC00"/>
              </a:solidFill>
              <a:miter lim="800000"/>
              <a:headEnd/>
              <a:tailEnd/>
            </a:ln>
            <a:effectLst>
              <a:outerShdw dist="99193" dir="2381944"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46453" name="Text Box 26"/>
            <p:cNvSpPr txBox="1">
              <a:spLocks noChangeArrowheads="1"/>
            </p:cNvSpPr>
            <p:nvPr/>
          </p:nvSpPr>
          <p:spPr bwMode="auto">
            <a:xfrm>
              <a:off x="9696450" y="1588"/>
              <a:ext cx="279162" cy="40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46454" name="Text Box 27"/>
            <p:cNvSpPr txBox="1">
              <a:spLocks noChangeArrowheads="1"/>
            </p:cNvSpPr>
            <p:nvPr/>
          </p:nvSpPr>
          <p:spPr bwMode="auto">
            <a:xfrm>
              <a:off x="808024" y="6839494"/>
              <a:ext cx="4217884" cy="709669"/>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000"/>
                </a:spcBef>
                <a:buClr>
                  <a:srgbClr val="FFFF00"/>
                </a:buClr>
              </a:pPr>
              <a:r>
                <a:rPr lang="en-GB" sz="4000" b="1">
                  <a:solidFill>
                    <a:srgbClr val="FFFF00"/>
                  </a:solidFill>
                  <a:latin typeface="Kruti Dev 010" charset="0"/>
                </a:rPr>
                <a:t>v/;;u lgk;d „‰</a:t>
              </a:r>
              <a:r>
                <a:rPr lang="en-GB" sz="3200" b="1">
                  <a:solidFill>
                    <a:srgbClr val="FFFF00"/>
                  </a:solidFill>
                  <a:latin typeface="Kruti Dev 010" charset="0"/>
                </a:rPr>
                <a:t> </a:t>
              </a:r>
            </a:p>
          </p:txBody>
        </p:sp>
        <p:sp>
          <p:nvSpPr>
            <p:cNvPr id="146455" name="Text Box 2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46456" name="Text Box 30"/>
            <p:cNvSpPr txBox="1">
              <a:spLocks noChangeArrowheads="1"/>
            </p:cNvSpPr>
            <p:nvPr/>
          </p:nvSpPr>
          <p:spPr bwMode="auto">
            <a:xfrm>
              <a:off x="9192944" y="7410745"/>
              <a:ext cx="296793" cy="2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69</a:t>
              </a:r>
            </a:p>
          </p:txBody>
        </p:sp>
        <p:pic>
          <p:nvPicPr>
            <p:cNvPr id="14645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714380" y="28548"/>
              <a:ext cx="5029200" cy="1351834"/>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9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113" y="1057275"/>
            <a:ext cx="5857876"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8" name="Group 94"/>
          <p:cNvGrpSpPr>
            <a:grpSpLocks/>
          </p:cNvGrpSpPr>
          <p:nvPr/>
        </p:nvGrpSpPr>
        <p:grpSpPr bwMode="auto">
          <a:xfrm>
            <a:off x="0" y="-82550"/>
            <a:ext cx="9975850" cy="7854950"/>
            <a:chOff x="0" y="-185766"/>
            <a:chExt cx="9975620" cy="7854979"/>
          </a:xfrm>
        </p:grpSpPr>
        <p:pic>
          <p:nvPicPr>
            <p:cNvPr id="19459"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671878" cy="10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0" y="-185766"/>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19461"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9462" name="Text Box 5"/>
            <p:cNvSpPr txBox="1">
              <a:spLocks noChangeArrowheads="1"/>
            </p:cNvSpPr>
            <p:nvPr/>
          </p:nvSpPr>
          <p:spPr bwMode="auto">
            <a:xfrm>
              <a:off x="9696450" y="3175"/>
              <a:ext cx="279170" cy="4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9463" name="Text Box 10"/>
            <p:cNvSpPr txBox="1">
              <a:spLocks noChangeArrowheads="1"/>
            </p:cNvSpPr>
            <p:nvPr/>
          </p:nvSpPr>
          <p:spPr bwMode="auto">
            <a:xfrm>
              <a:off x="9197975" y="7408863"/>
              <a:ext cx="29039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07</a:t>
              </a:r>
            </a:p>
          </p:txBody>
        </p:sp>
        <p:sp>
          <p:nvSpPr>
            <p:cNvPr id="2" name="Text Box 1"/>
            <p:cNvSpPr txBox="1">
              <a:spLocks noChangeArrowheads="1"/>
            </p:cNvSpPr>
            <p:nvPr/>
          </p:nvSpPr>
          <p:spPr bwMode="auto">
            <a:xfrm>
              <a:off x="5935663" y="2089150"/>
              <a:ext cx="3022600" cy="92551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lqlekpkj</a:t>
              </a:r>
            </a:p>
          </p:txBody>
        </p:sp>
        <p:sp>
          <p:nvSpPr>
            <p:cNvPr id="12297" name="Text Box 2"/>
            <p:cNvSpPr txBox="1">
              <a:spLocks noChangeArrowheads="1"/>
            </p:cNvSpPr>
            <p:nvPr/>
          </p:nvSpPr>
          <p:spPr bwMode="auto">
            <a:xfrm>
              <a:off x="5243500" y="3282947"/>
              <a:ext cx="4429148" cy="925307"/>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izsfjrksa ds dk;Z</a:t>
              </a:r>
            </a:p>
          </p:txBody>
        </p:sp>
        <p:sp>
          <p:nvSpPr>
            <p:cNvPr id="12299" name="Text Box 4"/>
            <p:cNvSpPr txBox="1">
              <a:spLocks noChangeArrowheads="1"/>
            </p:cNvSpPr>
            <p:nvPr/>
          </p:nvSpPr>
          <p:spPr bwMode="auto">
            <a:xfrm>
              <a:off x="5795963" y="6207125"/>
              <a:ext cx="3378200" cy="92551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izdkf'krokD;</a:t>
              </a:r>
            </a:p>
          </p:txBody>
        </p:sp>
        <p:sp>
          <p:nvSpPr>
            <p:cNvPr id="12298" name="Text Box 3"/>
            <p:cNvSpPr txBox="1">
              <a:spLocks noChangeArrowheads="1"/>
            </p:cNvSpPr>
            <p:nvPr/>
          </p:nvSpPr>
          <p:spPr bwMode="auto">
            <a:xfrm>
              <a:off x="5886456" y="4814894"/>
              <a:ext cx="3035300" cy="925512"/>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if=;ka</a:t>
              </a:r>
            </a:p>
          </p:txBody>
        </p:sp>
        <p:grpSp>
          <p:nvGrpSpPr>
            <p:cNvPr id="19468" name="Group 11"/>
            <p:cNvGrpSpPr>
              <a:grpSpLocks/>
            </p:cNvGrpSpPr>
            <p:nvPr/>
          </p:nvGrpSpPr>
          <p:grpSpPr bwMode="auto">
            <a:xfrm>
              <a:off x="2600309" y="2854317"/>
              <a:ext cx="6677026" cy="2921001"/>
              <a:chOff x="1858" y="1908"/>
              <a:chExt cx="4206" cy="1840"/>
            </a:xfrm>
          </p:grpSpPr>
          <p:sp>
            <p:nvSpPr>
              <p:cNvPr id="9228" name="Oval 12"/>
              <p:cNvSpPr>
                <a:spLocks noChangeArrowheads="1"/>
              </p:cNvSpPr>
              <p:nvPr/>
            </p:nvSpPr>
            <p:spPr bwMode="auto">
              <a:xfrm>
                <a:off x="3448" y="3000"/>
                <a:ext cx="2616" cy="74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9230" name="Line 14"/>
              <p:cNvSpPr>
                <a:spLocks noChangeShapeType="1"/>
              </p:cNvSpPr>
              <p:nvPr/>
            </p:nvSpPr>
            <p:spPr bwMode="auto">
              <a:xfrm flipH="1" flipV="1">
                <a:off x="2578" y="2268"/>
                <a:ext cx="977" cy="1076"/>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sp>
            <p:nvSpPr>
              <p:cNvPr id="9229" name="AutoShape 13"/>
              <p:cNvSpPr>
                <a:spLocks noChangeArrowheads="1"/>
              </p:cNvSpPr>
              <p:nvPr/>
            </p:nvSpPr>
            <p:spPr bwMode="auto">
              <a:xfrm>
                <a:off x="1858" y="1908"/>
                <a:ext cx="712" cy="34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1" name="Group 21"/>
          <p:cNvGrpSpPr>
            <a:grpSpLocks/>
          </p:cNvGrpSpPr>
          <p:nvPr/>
        </p:nvGrpSpPr>
        <p:grpSpPr bwMode="auto">
          <a:xfrm>
            <a:off x="242888" y="0"/>
            <a:ext cx="9732962" cy="7686675"/>
            <a:chOff x="242888" y="0"/>
            <a:chExt cx="9732299" cy="7685894"/>
          </a:xfrm>
        </p:grpSpPr>
        <p:sp>
          <p:nvSpPr>
            <p:cNvPr id="147457" name="Text Box 1"/>
            <p:cNvSpPr txBox="1">
              <a:spLocks noChangeArrowheads="1"/>
            </p:cNvSpPr>
            <p:nvPr/>
          </p:nvSpPr>
          <p:spPr bwMode="auto">
            <a:xfrm>
              <a:off x="9695806" y="1588"/>
              <a:ext cx="279381" cy="401596"/>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000" smtClean="0">
                  <a:solidFill>
                    <a:srgbClr val="FFA27C"/>
                  </a:solidFill>
                  <a:effectLst>
                    <a:outerShdw blurRad="38100" dist="38100" dir="2700000" algn="tl">
                      <a:srgbClr val="DDDDDD"/>
                    </a:outerShdw>
                  </a:effectLst>
                  <a:latin typeface="Kruti Dev 010" charset="0"/>
                </a:rPr>
                <a:t> </a:t>
              </a:r>
            </a:p>
          </p:txBody>
        </p:sp>
        <p:sp>
          <p:nvSpPr>
            <p:cNvPr id="73730" name="AutoShape 2"/>
            <p:cNvSpPr>
              <a:spLocks noChangeArrowheads="1"/>
            </p:cNvSpPr>
            <p:nvPr/>
          </p:nvSpPr>
          <p:spPr bwMode="auto">
            <a:xfrm>
              <a:off x="1220721" y="1954014"/>
              <a:ext cx="4590737" cy="5144564"/>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dirty="0">
                <a:effectLst>
                  <a:outerShdw blurRad="38100" dist="38100" dir="2700000" algn="tl" rotWithShape="0">
                    <a:srgbClr val="000000">
                      <a:alpha val="43137"/>
                    </a:srgbClr>
                  </a:outerShdw>
                </a:effectLst>
                <a:latin typeface="Kruti Dev 010" pitchFamily="2" charset="0"/>
                <a:ea typeface="+mn-ea"/>
                <a:cs typeface="+mn-cs"/>
              </a:endParaRPr>
            </a:p>
          </p:txBody>
        </p:sp>
        <p:sp>
          <p:nvSpPr>
            <p:cNvPr id="73731" name="Text Box 3"/>
            <p:cNvSpPr txBox="1">
              <a:spLocks noChangeArrowheads="1"/>
            </p:cNvSpPr>
            <p:nvPr/>
          </p:nvSpPr>
          <p:spPr bwMode="auto">
            <a:xfrm>
              <a:off x="1122363" y="2028825"/>
              <a:ext cx="4772025" cy="1079195"/>
            </a:xfrm>
            <a:prstGeom prst="rect">
              <a:avLst/>
            </a:prstGeom>
            <a:noFill/>
            <a:ln>
              <a:noFill/>
            </a:ln>
            <a:extLst/>
          </p:spPr>
          <p:txBody>
            <a:bodyPr lIns="89816" tIns="46699" rIns="89816" bIns="46699">
              <a:spAutoFit/>
            </a:bodyPr>
            <a:lstStyle/>
            <a:p>
              <a:pPr algn="ctr">
                <a:lnSpc>
                  <a:spcPct val="100000"/>
                </a:lnSpc>
                <a:spcBef>
                  <a:spcPts val="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'kk'or Hkfo"; dh &gt;yfd;ka</a:t>
              </a:r>
            </a:p>
            <a:p>
              <a:pPr algn="ctr">
                <a:lnSpc>
                  <a:spcPct val="100000"/>
                </a:lnSpc>
                <a:spcBef>
                  <a:spcPts val="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N% eq[; n`';ksa esa</a:t>
              </a:r>
            </a:p>
          </p:txBody>
        </p:sp>
        <p:sp>
          <p:nvSpPr>
            <p:cNvPr id="147460" name="Rectangle 4"/>
            <p:cNvSpPr>
              <a:spLocks noChangeArrowheads="1"/>
            </p:cNvSpPr>
            <p:nvPr/>
          </p:nvSpPr>
          <p:spPr bwMode="auto">
            <a:xfrm>
              <a:off x="1147701" y="1385747"/>
              <a:ext cx="4641534" cy="569854"/>
            </a:xfrm>
            <a:prstGeom prst="rect">
              <a:avLst/>
            </a:prstGeom>
            <a:noFill/>
            <a:ln>
              <a:noFill/>
            </a:ln>
            <a:extLst/>
          </p:spPr>
          <p:txBody>
            <a:bodyPr lIns="90176" tIns="44189" rIns="90176" bIns="44189">
              <a:spAutoFit/>
            </a:bodyPr>
            <a:lstStyle/>
            <a:p>
              <a:pPr algn="ctr">
                <a:lnSpc>
                  <a:spcPct val="65000"/>
                </a:lnSpc>
                <a:spcBef>
                  <a:spcPts val="25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i="1">
                  <a:solidFill>
                    <a:srgbClr val="FFFFFF"/>
                  </a:solidFill>
                  <a:effectLst>
                    <a:outerShdw blurRad="38100" dist="38100" dir="2700000" algn="tl">
                      <a:srgbClr val="DDDDDD"/>
                    </a:outerShdw>
                  </a:effectLst>
                  <a:latin typeface="Kruti Dev 010" charset="0"/>
                </a:rPr>
                <a:t>izdkf'krokD;</a:t>
              </a:r>
            </a:p>
          </p:txBody>
        </p:sp>
        <p:sp>
          <p:nvSpPr>
            <p:cNvPr id="73734" name="Rectangle 6"/>
            <p:cNvSpPr>
              <a:spLocks noChangeArrowheads="1"/>
            </p:cNvSpPr>
            <p:nvPr/>
          </p:nvSpPr>
          <p:spPr bwMode="auto">
            <a:xfrm>
              <a:off x="687388" y="2957506"/>
              <a:ext cx="5638800" cy="4187738"/>
            </a:xfrm>
            <a:prstGeom prst="rect">
              <a:avLst/>
            </a:prstGeom>
            <a:noFill/>
            <a:ln>
              <a:noFill/>
            </a:ln>
            <a:extLst/>
          </p:spPr>
          <p:txBody>
            <a:bodyPr lIns="89816" tIns="46699" rIns="89816" bIns="46699">
              <a:spAutoFit/>
            </a:bodyPr>
            <a:lstStyle/>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dyhfl;k dks i=</a:t>
              </a:r>
              <a:endParaRPr lang="en-GB" sz="2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U;k; dh eqgj</a:t>
              </a:r>
              <a:endParaRPr lang="en-GB" sz="28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rqjgh }kjk U;k;</a:t>
              </a:r>
            </a:p>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dVksjs }kjk U;k;</a:t>
              </a:r>
            </a:p>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dyhfl;k esa vfLFkjrk</a:t>
              </a:r>
            </a:p>
            <a:p>
              <a:pPr algn="ctr">
                <a:lnSpc>
                  <a:spcPct val="100000"/>
                </a:lnSpc>
                <a:spcBef>
                  <a:spcPts val="120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elhg dk vkxeu</a:t>
              </a:r>
            </a:p>
          </p:txBody>
        </p:sp>
        <p:sp>
          <p:nvSpPr>
            <p:cNvPr id="147463" name="Rectangle 7"/>
            <p:cNvSpPr>
              <a:spLocks noChangeArrowheads="1"/>
            </p:cNvSpPr>
            <p:nvPr/>
          </p:nvSpPr>
          <p:spPr bwMode="auto">
            <a:xfrm>
              <a:off x="7141693" y="3638180"/>
              <a:ext cx="1785815" cy="909546"/>
            </a:xfrm>
            <a:prstGeom prst="rect">
              <a:avLst/>
            </a:prstGeom>
            <a:solidFill>
              <a:srgbClr val="000090"/>
            </a:solidFill>
            <a:ln w="25560">
              <a:solidFill>
                <a:srgbClr val="000000"/>
              </a:solidFill>
              <a:miter lim="800000"/>
              <a:headEnd/>
              <a:tailEnd/>
            </a:ln>
          </p:spPr>
          <p:txBody>
            <a:bodyPr wrap="none" lIns="91255" tIns="45626" rIns="91255" bIns="45626" anchor="ctr"/>
            <a:lstStyle/>
            <a:p>
              <a:pPr>
                <a:defRPr/>
              </a:pPr>
              <a:endParaRPr lang="en-US" dirty="0">
                <a:effectLst>
                  <a:outerShdw blurRad="38100" dist="38100" dir="2700000" algn="tl" rotWithShape="0">
                    <a:srgbClr val="000000">
                      <a:alpha val="43137"/>
                    </a:srgbClr>
                  </a:outerShdw>
                </a:effectLst>
                <a:latin typeface="Kruti Dev 010" pitchFamily="2" charset="0"/>
              </a:endParaRPr>
            </a:p>
          </p:txBody>
        </p:sp>
        <p:sp>
          <p:nvSpPr>
            <p:cNvPr id="147464" name="Rectangle 8"/>
            <p:cNvSpPr>
              <a:spLocks noChangeArrowheads="1"/>
            </p:cNvSpPr>
            <p:nvPr/>
          </p:nvSpPr>
          <p:spPr bwMode="auto">
            <a:xfrm>
              <a:off x="7291388" y="3600448"/>
              <a:ext cx="1490662" cy="1087182"/>
            </a:xfrm>
            <a:prstGeom prst="rect">
              <a:avLst/>
            </a:prstGeom>
            <a:noFill/>
            <a:ln>
              <a:noFill/>
            </a:ln>
            <a:extLst/>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84" charset="-128"/>
                  <a:cs typeface="+mn-cs"/>
                </a:rPr>
                <a:t>'kk'or Hkfo";</a:t>
              </a:r>
            </a:p>
          </p:txBody>
        </p:sp>
        <p:sp>
          <p:nvSpPr>
            <p:cNvPr id="73737" name="Line 9"/>
            <p:cNvSpPr>
              <a:spLocks noChangeShapeType="1"/>
            </p:cNvSpPr>
            <p:nvPr/>
          </p:nvSpPr>
          <p:spPr bwMode="auto">
            <a:xfrm>
              <a:off x="6962317" y="4685824"/>
              <a:ext cx="2101707"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3738" name="Line 10"/>
            <p:cNvSpPr>
              <a:spLocks noChangeShapeType="1"/>
            </p:cNvSpPr>
            <p:nvPr/>
          </p:nvSpPr>
          <p:spPr bwMode="auto">
            <a:xfrm>
              <a:off x="7009939" y="4692173"/>
              <a:ext cx="1588" cy="1287332"/>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3739" name="Line 11"/>
            <p:cNvSpPr>
              <a:spLocks noChangeShapeType="1"/>
            </p:cNvSpPr>
            <p:nvPr/>
          </p:nvSpPr>
          <p:spPr bwMode="auto">
            <a:xfrm>
              <a:off x="9067199" y="4657252"/>
              <a:ext cx="1588" cy="1734962"/>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147468" name="Rectangle 12"/>
            <p:cNvSpPr>
              <a:spLocks noChangeArrowheads="1"/>
            </p:cNvSpPr>
            <p:nvPr/>
          </p:nvSpPr>
          <p:spPr bwMode="auto">
            <a:xfrm>
              <a:off x="6624638" y="3100388"/>
              <a:ext cx="2047875" cy="594740"/>
            </a:xfrm>
            <a:prstGeom prst="rect">
              <a:avLst/>
            </a:prstGeom>
            <a:noFill/>
            <a:ln>
              <a:noFill/>
            </a:ln>
            <a:extLst/>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¼</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ƒ</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fdrkc½</a:t>
              </a:r>
            </a:p>
          </p:txBody>
        </p:sp>
        <p:sp>
          <p:nvSpPr>
            <p:cNvPr id="147469" name="Rectangle 13"/>
            <p:cNvSpPr>
              <a:spLocks noChangeArrowheads="1"/>
            </p:cNvSpPr>
            <p:nvPr/>
          </p:nvSpPr>
          <p:spPr bwMode="auto">
            <a:xfrm>
              <a:off x="6672274" y="5219700"/>
              <a:ext cx="2638425" cy="449340"/>
            </a:xfrm>
            <a:prstGeom prst="rect">
              <a:avLst/>
            </a:prstGeom>
            <a:noFill/>
            <a:ln>
              <a:noFill/>
            </a:ln>
            <a:extLst/>
          </p:spPr>
          <p:txBody>
            <a:bodyPr lIns="90176" tIns="44189" rIns="90176" bIns="44189">
              <a:spAutoFit/>
            </a:bodyPr>
            <a:lstStyle/>
            <a:p>
              <a:pPr algn="ctr">
                <a:lnSpc>
                  <a:spcPct val="65000"/>
                </a:lnSpc>
                <a:spcBef>
                  <a:spcPts val="1500"/>
                </a:spcBef>
                <a:buClr>
                  <a:srgbClr val="A7FFA7"/>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i="1" dirty="0">
                  <a:ln>
                    <a:solidFill>
                      <a:srgbClr val="00FF00"/>
                    </a:solidFill>
                  </a:ln>
                  <a:solidFill>
                    <a:srgbClr val="A7FFA7"/>
                  </a:solidFill>
                  <a:effectLst>
                    <a:outerShdw blurRad="38100" dist="38100" dir="2700000" algn="tl" rotWithShape="0">
                      <a:srgbClr val="000000">
                        <a:alpha val="43137"/>
                      </a:srgbClr>
                    </a:outerShdw>
                  </a:effectLst>
                  <a:latin typeface="Kruti Dev 010" pitchFamily="2" charset="0"/>
                </a:rPr>
                <a:t>izdkf'kr okD;</a:t>
              </a:r>
            </a:p>
          </p:txBody>
        </p:sp>
        <p:pic>
          <p:nvPicPr>
            <p:cNvPr id="148494" name="Picture 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1075" y="336550"/>
              <a:ext cx="3400425" cy="2379663"/>
            </a:xfrm>
            <a:prstGeom prst="rect">
              <a:avLst/>
            </a:prstGeom>
            <a:noFill/>
            <a:ln w="57240">
              <a:solidFill>
                <a:srgbClr val="2F8B20"/>
              </a:solidFill>
              <a:miter lim="800000"/>
              <a:headEnd/>
              <a:tailEnd/>
            </a:ln>
            <a:extLst>
              <a:ext uri="{909E8E84-426E-40dd-AFC4-6F175D3DCCD1}">
                <a14:hiddenFill xmlns:a14="http://schemas.microsoft.com/office/drawing/2010/main">
                  <a:solidFill>
                    <a:srgbClr val="FFFFFF"/>
                  </a:solidFill>
                </a14:hiddenFill>
              </a:ext>
            </a:extLst>
          </p:spPr>
        </p:pic>
        <p:sp>
          <p:nvSpPr>
            <p:cNvPr id="73743" name="Text Box 15"/>
            <p:cNvSpPr txBox="1">
              <a:spLocks noChangeArrowheads="1"/>
            </p:cNvSpPr>
            <p:nvPr/>
          </p:nvSpPr>
          <p:spPr bwMode="auto">
            <a:xfrm>
              <a:off x="5957894" y="957242"/>
              <a:ext cx="2238375" cy="2310066"/>
            </a:xfrm>
            <a:prstGeom prst="rect">
              <a:avLst/>
            </a:prstGeom>
            <a:noFill/>
            <a:ln>
              <a:noFill/>
            </a:ln>
            <a:extLst/>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ireksl Vkiw </a:t>
              </a:r>
              <a:r>
                <a:rPr lang="en-GB" sz="36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ij</a:t>
              </a: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a:ea typeface="ＭＳ Ｐゴシック" pitchFamily="-84" charset="-128"/>
                  <a:cs typeface="+mn-cs"/>
                </a:rPr>
                <a:t>‡</a:t>
              </a:r>
              <a:r>
                <a:rPr lang="en-GB" sz="36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,-Mh- esa fy[kk x;k</a:t>
              </a:r>
            </a:p>
          </p:txBody>
        </p:sp>
        <p:sp>
          <p:nvSpPr>
            <p:cNvPr id="147472" name="Text Box 16"/>
            <p:cNvSpPr txBox="1">
              <a:spLocks noChangeArrowheads="1"/>
            </p:cNvSpPr>
            <p:nvPr/>
          </p:nvSpPr>
          <p:spPr bwMode="auto">
            <a:xfrm>
              <a:off x="8821154" y="7409697"/>
              <a:ext cx="184137" cy="244450"/>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38100" dist="38100" dir="2700000" algn="tl" rotWithShape="0">
                    <a:srgbClr val="000000">
                      <a:alpha val="43137"/>
                    </a:srgbClr>
                  </a:outerShdw>
                </a:effectLst>
                <a:latin typeface="Kruti Dev 010" pitchFamily="2" charset="0"/>
              </a:endParaRPr>
            </a:p>
          </p:txBody>
        </p:sp>
        <p:sp>
          <p:nvSpPr>
            <p:cNvPr id="147473" name="Text Box 17"/>
            <p:cNvSpPr txBox="1">
              <a:spLocks noChangeArrowheads="1"/>
            </p:cNvSpPr>
            <p:nvPr/>
          </p:nvSpPr>
          <p:spPr bwMode="auto">
            <a:xfrm>
              <a:off x="9357692" y="7044609"/>
              <a:ext cx="184137" cy="366676"/>
            </a:xfrm>
            <a:prstGeom prst="rect">
              <a:avLst/>
            </a:prstGeom>
            <a:noFill/>
            <a:ln>
              <a:noFill/>
            </a:ln>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a:defRPr/>
              </a:pPr>
              <a:endParaRPr lang="en-US" dirty="0" smtClean="0">
                <a:effectLst>
                  <a:outerShdw blurRad="38100" dist="38100" dir="2700000" algn="tl" rotWithShape="0">
                    <a:srgbClr val="000000">
                      <a:alpha val="43137"/>
                    </a:srgbClr>
                  </a:outerShdw>
                </a:effectLst>
                <a:latin typeface="Kruti Dev 010" pitchFamily="2" charset="0"/>
              </a:endParaRPr>
            </a:p>
          </p:txBody>
        </p:sp>
        <p:sp>
          <p:nvSpPr>
            <p:cNvPr id="147474" name="Text Box 18"/>
            <p:cNvSpPr txBox="1">
              <a:spLocks noChangeArrowheads="1"/>
            </p:cNvSpPr>
            <p:nvPr/>
          </p:nvSpPr>
          <p:spPr bwMode="auto">
            <a:xfrm>
              <a:off x="9192603" y="7409697"/>
              <a:ext cx="290492" cy="249213"/>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70</a:t>
              </a:r>
            </a:p>
          </p:txBody>
        </p:sp>
        <p:sp>
          <p:nvSpPr>
            <p:cNvPr id="147475" name="Text Box 19"/>
            <p:cNvSpPr txBox="1">
              <a:spLocks noChangeArrowheads="1"/>
            </p:cNvSpPr>
            <p:nvPr/>
          </p:nvSpPr>
          <p:spPr bwMode="auto">
            <a:xfrm>
              <a:off x="9560878" y="7344617"/>
              <a:ext cx="269857" cy="341277"/>
            </a:xfrm>
            <a:prstGeom prst="rect">
              <a:avLst/>
            </a:prstGeom>
            <a:noFill/>
            <a:ln>
              <a:noFill/>
            </a:ln>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defRPr/>
              </a:pPr>
              <a:r>
                <a:rPr lang="en-GB" sz="1600" b="1" smtClean="0">
                  <a:solidFill>
                    <a:srgbClr val="FFFFFF"/>
                  </a:solidFill>
                  <a:effectLst>
                    <a:outerShdw blurRad="38100" dist="38100" dir="2700000" algn="tl">
                      <a:srgbClr val="DDDDDD"/>
                    </a:outerShdw>
                  </a:effectLst>
                  <a:latin typeface="Kruti Dev 010" charset="0"/>
                </a:rPr>
                <a:t>9</a:t>
              </a:r>
            </a:p>
          </p:txBody>
        </p:sp>
        <p:pic>
          <p:nvPicPr>
            <p:cNvPr id="148500"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121"/>
          <p:cNvSpPr txBox="1">
            <a:spLocks noChangeArrowheads="1"/>
          </p:cNvSpPr>
          <p:nvPr/>
        </p:nvSpPr>
        <p:spPr bwMode="auto">
          <a:xfrm>
            <a:off x="9566275" y="7345363"/>
            <a:ext cx="25876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400" b="1">
                <a:solidFill>
                  <a:srgbClr val="FFFFFF"/>
                </a:solidFill>
                <a:latin typeface="Kruti Dev 010" charset="0"/>
              </a:rPr>
              <a:t>5</a:t>
            </a:r>
          </a:p>
        </p:txBody>
      </p:sp>
      <p:grpSp>
        <p:nvGrpSpPr>
          <p:cNvPr id="150530" name="Group 247"/>
          <p:cNvGrpSpPr>
            <a:grpSpLocks/>
          </p:cNvGrpSpPr>
          <p:nvPr/>
        </p:nvGrpSpPr>
        <p:grpSpPr bwMode="auto">
          <a:xfrm>
            <a:off x="14288" y="0"/>
            <a:ext cx="10058400" cy="7772400"/>
            <a:chOff x="14288" y="0"/>
            <a:chExt cx="10058400" cy="7772400"/>
          </a:xfrm>
        </p:grpSpPr>
        <p:sp>
          <p:nvSpPr>
            <p:cNvPr id="150537"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50538" name="Rectangle 2"/>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50539" name="Rectangle 3"/>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50540" name="Rectangle 4"/>
            <p:cNvSpPr>
              <a:spLocks noChangeArrowheads="1"/>
            </p:cNvSpPr>
            <p:nvPr/>
          </p:nvSpPr>
          <p:spPr bwMode="auto">
            <a:xfrm>
              <a:off x="8212138" y="25050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50541"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50542" name="Rectangle 6"/>
            <p:cNvSpPr>
              <a:spLocks noChangeArrowheads="1"/>
            </p:cNvSpPr>
            <p:nvPr/>
          </p:nvSpPr>
          <p:spPr bwMode="auto">
            <a:xfrm>
              <a:off x="1803400" y="67167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pic>
          <p:nvPicPr>
            <p:cNvPr id="150543"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22875" y="2409825"/>
              <a:ext cx="331788"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0544" name="Rectangle 8"/>
            <p:cNvSpPr>
              <a:spLocks noChangeArrowheads="1"/>
            </p:cNvSpPr>
            <p:nvPr/>
          </p:nvSpPr>
          <p:spPr bwMode="auto">
            <a:xfrm>
              <a:off x="1790700" y="24812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50545" name="Rectangle 9"/>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50546" name="Rectangle 10"/>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pic>
          <p:nvPicPr>
            <p:cNvPr id="150547"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40238" y="2387600"/>
              <a:ext cx="3317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0548" name="Rectangle 12"/>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50549" name="Rectangle 13"/>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pic>
          <p:nvPicPr>
            <p:cNvPr id="150550"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35138" y="22352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51" name="Picture 1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66075" y="2117725"/>
              <a:ext cx="331788"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52"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11975" y="2392363"/>
              <a:ext cx="3317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53"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48375" y="2335213"/>
              <a:ext cx="331788"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54"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7975" y="2451100"/>
              <a:ext cx="33178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55"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19500" y="2406650"/>
              <a:ext cx="3317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8" name="Text Box 20"/>
            <p:cNvSpPr txBox="1">
              <a:spLocks noChangeArrowheads="1"/>
            </p:cNvSpPr>
            <p:nvPr/>
          </p:nvSpPr>
          <p:spPr bwMode="auto">
            <a:xfrm>
              <a:off x="133351" y="120650"/>
              <a:ext cx="2109768" cy="1949686"/>
            </a:xfrm>
            <a:prstGeom prst="rect">
              <a:avLst/>
            </a:prstGeom>
            <a:noFill/>
            <a:ln w="9525">
              <a:noFill/>
              <a:round/>
              <a:headEnd/>
              <a:tailEnd/>
            </a:ln>
          </p:spPr>
          <p:txBody>
            <a:bodyPr lIns="101667" tIns="51015" rIns="101667" bIns="51015">
              <a:spAutoFit/>
            </a:bodyPr>
            <a:lstStyle/>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dirty="0">
                  <a:ln>
                    <a:solidFill>
                      <a:schemeClr val="bg1"/>
                    </a:solidFill>
                  </a:ln>
                  <a:solidFill>
                    <a:srgbClr val="FFFFFF"/>
                  </a:solidFill>
                  <a:latin typeface="Kruti Dev 010" pitchFamily="2" charset="0"/>
                  <a:ea typeface="ＭＳ Ｐゴシック" pitchFamily="34" charset="-128"/>
                  <a:cs typeface="+mn-cs"/>
                </a:rPr>
                <a:t>ckbZcy Øef.kdk</a:t>
              </a:r>
            </a:p>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dirty="0">
                  <a:ln>
                    <a:solidFill>
                      <a:schemeClr val="bg1"/>
                    </a:solidFill>
                  </a:ln>
                  <a:solidFill>
                    <a:srgbClr val="FFFFFF"/>
                  </a:solidFill>
                  <a:latin typeface="Kruti Dev 010" pitchFamily="2" charset="0"/>
                  <a:ea typeface="ＭＳ Ｐゴシック" pitchFamily="34" charset="-128"/>
                  <a:cs typeface="+mn-cs"/>
                </a:rPr>
                <a:t>dh cqukoV</a:t>
              </a:r>
              <a:endParaRPr lang="en-GB" sz="4000" b="1" dirty="0">
                <a:ln>
                  <a:solidFill>
                    <a:schemeClr val="bg1"/>
                  </a:solidFill>
                </a:ln>
                <a:solidFill>
                  <a:srgbClr val="FFFFFF"/>
                </a:solidFill>
                <a:latin typeface="Kruti Dev 010" pitchFamily="2" charset="0"/>
                <a:ea typeface="ＭＳ Ｐゴシック" pitchFamily="34" charset="-128"/>
                <a:cs typeface="+mn-cs"/>
              </a:endParaRPr>
            </a:p>
          </p:txBody>
        </p:sp>
        <p:grpSp>
          <p:nvGrpSpPr>
            <p:cNvPr id="150557" name="Group 21"/>
            <p:cNvGrpSpPr>
              <a:grpSpLocks/>
            </p:cNvGrpSpPr>
            <p:nvPr/>
          </p:nvGrpSpPr>
          <p:grpSpPr bwMode="auto">
            <a:xfrm>
              <a:off x="2308225" y="2933702"/>
              <a:ext cx="7145338" cy="1062038"/>
              <a:chOff x="1454" y="1848"/>
              <a:chExt cx="4501" cy="669"/>
            </a:xfrm>
          </p:grpSpPr>
          <p:pic>
            <p:nvPicPr>
              <p:cNvPr id="150654" name="Picture 22"/>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5" name="Picture 23"/>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6" name="Picture 24"/>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7" name="Picture 25"/>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8" name="Picture 26"/>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9" name="Picture 27"/>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0558" name="Group 28"/>
            <p:cNvGrpSpPr>
              <a:grpSpLocks/>
            </p:cNvGrpSpPr>
            <p:nvPr/>
          </p:nvGrpSpPr>
          <p:grpSpPr bwMode="auto">
            <a:xfrm>
              <a:off x="3121027" y="4089401"/>
              <a:ext cx="6232527" cy="757238"/>
              <a:chOff x="1966" y="2576"/>
              <a:chExt cx="3926" cy="477"/>
            </a:xfrm>
          </p:grpSpPr>
          <p:pic>
            <p:nvPicPr>
              <p:cNvPr id="150650" name="Picture 29"/>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1" name="Picture 30"/>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2" name="Picture 31"/>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53" name="Picture 32"/>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0559" name="Group 33"/>
            <p:cNvGrpSpPr>
              <a:grpSpLocks/>
            </p:cNvGrpSpPr>
            <p:nvPr/>
          </p:nvGrpSpPr>
          <p:grpSpPr bwMode="auto">
            <a:xfrm>
              <a:off x="4335464" y="4975239"/>
              <a:ext cx="5138738" cy="669927"/>
              <a:chOff x="2731" y="3134"/>
              <a:chExt cx="3237" cy="422"/>
            </a:xfrm>
          </p:grpSpPr>
          <p:pic>
            <p:nvPicPr>
              <p:cNvPr id="150646" name="Picture 3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7" name="Picture 3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8" name="Picture 3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9" name="Picture 3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50560" name="Picture 3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46538" y="2392363"/>
              <a:ext cx="331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50561" name="Group 39"/>
            <p:cNvGrpSpPr>
              <a:grpSpLocks/>
            </p:cNvGrpSpPr>
            <p:nvPr/>
          </p:nvGrpSpPr>
          <p:grpSpPr bwMode="auto">
            <a:xfrm>
              <a:off x="4214815" y="5821371"/>
              <a:ext cx="5165727" cy="684213"/>
              <a:chOff x="2655" y="3667"/>
              <a:chExt cx="3254" cy="431"/>
            </a:xfrm>
          </p:grpSpPr>
          <p:pic>
            <p:nvPicPr>
              <p:cNvPr id="150641" name="Picture 40"/>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2" name="Picture 41"/>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3" name="Picture 42"/>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644" name="Picture 43"/>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0645" name="Text Box 44"/>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grpSp>
        <p:pic>
          <p:nvPicPr>
            <p:cNvPr id="150562" name="Picture 4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8500" y="2328863"/>
              <a:ext cx="331788"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63" name="Picture 4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13000" y="2460625"/>
              <a:ext cx="3317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64" name="Picture 4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99325" y="2349500"/>
              <a:ext cx="3317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65" name="Picture 4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5575" y="2378075"/>
              <a:ext cx="33178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66" name="Picture 4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7588" y="2398713"/>
              <a:ext cx="3317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0567" name="Picture 5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656263" y="2460625"/>
              <a:ext cx="3317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0" name="Text Box 51"/>
            <p:cNvSpPr txBox="1">
              <a:spLocks noChangeArrowheads="1"/>
            </p:cNvSpPr>
            <p:nvPr/>
          </p:nvSpPr>
          <p:spPr bwMode="auto">
            <a:xfrm>
              <a:off x="3400438" y="4177635"/>
              <a:ext cx="3557588"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defRPr/>
              </a:pPr>
              <a:r>
                <a:rPr lang="en-GB" sz="4000" dirty="0" smtClean="0">
                  <a:ln>
                    <a:solidFill>
                      <a:srgbClr val="00FF00"/>
                    </a:solidFill>
                  </a:ln>
                  <a:solidFill>
                    <a:srgbClr val="00FF00"/>
                  </a:solidFill>
                  <a:effectLst>
                    <a:glow rad="139700">
                      <a:schemeClr val="bg1"/>
                    </a:glow>
                  </a:effectLst>
                  <a:latin typeface="Kruti Dev 010" pitchFamily="2" charset="0"/>
                </a:rPr>
                <a:t>ns'k dh okpk</a:t>
              </a:r>
            </a:p>
          </p:txBody>
        </p:sp>
        <p:sp>
          <p:nvSpPr>
            <p:cNvPr id="281" name="Text Box 52"/>
            <p:cNvSpPr txBox="1">
              <a:spLocks noChangeArrowheads="1"/>
            </p:cNvSpPr>
            <p:nvPr/>
          </p:nvSpPr>
          <p:spPr bwMode="auto">
            <a:xfrm>
              <a:off x="2524125" y="3100382"/>
              <a:ext cx="6937375"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250"/>
                </a:spcBef>
                <a:buClr>
                  <a:srgbClr val="618FFD"/>
                </a:buClr>
                <a:defRPr/>
              </a:pPr>
              <a:r>
                <a:rPr lang="en-GB" sz="4000" dirty="0" smtClean="0">
                  <a:ln>
                    <a:solidFill>
                      <a:srgbClr val="2C01E1"/>
                    </a:solidFill>
                  </a:ln>
                  <a:solidFill>
                    <a:srgbClr val="2C01E1"/>
                  </a:solidFill>
                  <a:effectLst>
                    <a:glow rad="139700">
                      <a:schemeClr val="bg1"/>
                    </a:glow>
                  </a:effectLst>
                  <a:latin typeface="Kruti Dev 010" pitchFamily="2" charset="0"/>
                </a:rPr>
                <a:t>vczkge ds lkFk cka/kh xbZ okpk</a:t>
              </a:r>
            </a:p>
          </p:txBody>
        </p:sp>
        <p:sp>
          <p:nvSpPr>
            <p:cNvPr id="282" name="Text Box 53"/>
            <p:cNvSpPr txBox="1">
              <a:spLocks noChangeArrowheads="1"/>
            </p:cNvSpPr>
            <p:nvPr/>
          </p:nvSpPr>
          <p:spPr bwMode="auto">
            <a:xfrm>
              <a:off x="4214813" y="5743588"/>
              <a:ext cx="4129087" cy="780135"/>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buFont typeface="Times New Roman" pitchFamily="18" charset="0"/>
                <a:buNone/>
                <a:defRPr/>
              </a:pPr>
              <a:r>
                <a:rPr lang="en-GB" sz="4400" dirty="0" smtClean="0">
                  <a:ln>
                    <a:solidFill>
                      <a:srgbClr val="00FF00"/>
                    </a:solidFill>
                  </a:ln>
                  <a:solidFill>
                    <a:srgbClr val="00FF00"/>
                  </a:solidFill>
                  <a:effectLst>
                    <a:glow rad="139700">
                      <a:schemeClr val="bg1"/>
                    </a:glow>
                  </a:effectLst>
                  <a:latin typeface="Kruti Dev 010" pitchFamily="2" charset="0"/>
                </a:rPr>
                <a:t>u;h okpk</a:t>
              </a:r>
            </a:p>
          </p:txBody>
        </p:sp>
        <p:sp>
          <p:nvSpPr>
            <p:cNvPr id="283" name="Rectangle 55"/>
            <p:cNvSpPr>
              <a:spLocks noChangeArrowheads="1"/>
            </p:cNvSpPr>
            <p:nvPr/>
          </p:nvSpPr>
          <p:spPr bwMode="auto">
            <a:xfrm rot="17940000">
              <a:off x="5770201" y="1315670"/>
              <a:ext cx="2127185" cy="276999"/>
            </a:xfrm>
            <a:prstGeom prst="rect">
              <a:avLst/>
            </a:prstGeom>
            <a:noFill/>
            <a:ln w="9525">
              <a:noFill/>
              <a:round/>
              <a:headEnd/>
              <a:tailEnd/>
            </a:ln>
          </p:spPr>
          <p:txBody>
            <a:bodyPr wrap="none" lIns="0" tIns="0" rIns="0" bIns="0">
              <a:spAutoFit/>
            </a:bodyPr>
            <a:lstStyle/>
            <a:p>
              <a:pPr>
                <a:lnSpc>
                  <a:spcPct val="9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EA18"/>
                  </a:solidFill>
                  <a:latin typeface="Kruti Dev 010" pitchFamily="2" charset="0"/>
                  <a:ea typeface="ＭＳ Ｐゴシック" pitchFamily="34" charset="-128"/>
                  <a:cs typeface="+mn-cs"/>
                </a:rPr>
                <a:t>esEus ds fookg dk Hkkst</a:t>
              </a:r>
            </a:p>
          </p:txBody>
        </p:sp>
        <p:sp>
          <p:nvSpPr>
            <p:cNvPr id="284" name="Rectangle 56"/>
            <p:cNvSpPr>
              <a:spLocks noChangeArrowheads="1"/>
            </p:cNvSpPr>
            <p:nvPr/>
          </p:nvSpPr>
          <p:spPr bwMode="auto">
            <a:xfrm rot="17940000">
              <a:off x="6420770" y="1639809"/>
              <a:ext cx="1287212" cy="246221"/>
            </a:xfrm>
            <a:prstGeom prst="rect">
              <a:avLst/>
            </a:prstGeom>
            <a:noFill/>
            <a:ln w="9525">
              <a:noFill/>
              <a:round/>
              <a:headEnd/>
              <a:tailEnd/>
            </a:ln>
          </p:spPr>
          <p:txBody>
            <a:bodyPr wrap="none" lIns="0" tIns="0" rIns="0" bIns="0">
              <a:spAutoFit/>
            </a:bodyPr>
            <a:lstStyle/>
            <a:p>
              <a:pPr>
                <a:lnSpc>
                  <a:spcPct val="80000"/>
                </a:lnSpc>
                <a:buClr>
                  <a:srgbClr val="11B0C5"/>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00FFFF"/>
                    </a:solidFill>
                  </a:ln>
                  <a:solidFill>
                    <a:srgbClr val="11B0C5"/>
                  </a:solidFill>
                  <a:latin typeface="Kruti Dev 010" pitchFamily="2" charset="0"/>
                  <a:ea typeface="ＭＳ Ｐゴシック" pitchFamily="34" charset="-128"/>
                  <a:cs typeface="+mn-cs"/>
                </a:rPr>
                <a:t>f}rh; vkxeu</a:t>
              </a:r>
            </a:p>
          </p:txBody>
        </p:sp>
        <p:sp>
          <p:nvSpPr>
            <p:cNvPr id="285" name="Rectangle 57"/>
            <p:cNvSpPr>
              <a:spLocks noChangeArrowheads="1"/>
            </p:cNvSpPr>
            <p:nvPr/>
          </p:nvSpPr>
          <p:spPr bwMode="auto">
            <a:xfrm rot="17940000">
              <a:off x="6561759" y="1414789"/>
              <a:ext cx="2005357" cy="221599"/>
            </a:xfrm>
            <a:prstGeom prst="rect">
              <a:avLst/>
            </a:prstGeom>
            <a:noFill/>
            <a:ln w="9525">
              <a:noFill/>
              <a:round/>
              <a:headEnd/>
              <a:tailEnd/>
            </a:ln>
          </p:spPr>
          <p:txBody>
            <a:bodyPr wrap="none" lIns="0" tIns="0" rIns="0" bIns="0">
              <a:spAutoFit/>
            </a:bodyPr>
            <a:lstStyle/>
            <a:p>
              <a:pPr>
                <a:lnSpc>
                  <a:spcPct val="8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00FF00"/>
                    </a:solidFill>
                  </a:ln>
                  <a:solidFill>
                    <a:srgbClr val="08F220"/>
                  </a:solidFill>
                  <a:latin typeface="Kruti Dev 010" pitchFamily="2" charset="0"/>
                  <a:ea typeface="ＭＳ Ｐゴシック" pitchFamily="34" charset="-128"/>
                  <a:cs typeface="+mn-cs"/>
                </a:rPr>
                <a:t>elhg dk i`Foh ij jkT;</a:t>
              </a:r>
            </a:p>
          </p:txBody>
        </p:sp>
        <p:sp>
          <p:nvSpPr>
            <p:cNvPr id="286" name="Rectangle 58"/>
            <p:cNvSpPr>
              <a:spLocks noChangeArrowheads="1"/>
            </p:cNvSpPr>
            <p:nvPr/>
          </p:nvSpPr>
          <p:spPr bwMode="auto">
            <a:xfrm rot="17940000">
              <a:off x="6960842" y="1550959"/>
              <a:ext cx="1877117" cy="249299"/>
            </a:xfrm>
            <a:prstGeom prst="rect">
              <a:avLst/>
            </a:prstGeom>
            <a:noFill/>
            <a:ln w="9525">
              <a:noFill/>
              <a:round/>
              <a:headEnd/>
              <a:tailEnd/>
            </a:ln>
          </p:spPr>
          <p:txBody>
            <a:bodyPr wrap="none" lIns="0" tIns="0" rIns="0" bIns="0">
              <a:spAutoFit/>
            </a:bodyPr>
            <a:lstStyle/>
            <a:p>
              <a:pPr>
                <a:lnSpc>
                  <a:spcPct val="9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C000"/>
                    </a:solidFill>
                  </a:ln>
                  <a:solidFill>
                    <a:srgbClr val="FFFFFF"/>
                  </a:solidFill>
                  <a:latin typeface="Kruti Dev 010" pitchFamily="2" charset="0"/>
                  <a:ea typeface="ＭＳ Ｐゴシック" pitchFamily="34" charset="-128"/>
                  <a:cs typeface="+mn-cs"/>
                </a:rPr>
                <a:t>'osr flagklu dk U;k;</a:t>
              </a:r>
            </a:p>
          </p:txBody>
        </p:sp>
        <p:sp>
          <p:nvSpPr>
            <p:cNvPr id="287" name="Rectangle 59"/>
            <p:cNvSpPr>
              <a:spLocks noChangeArrowheads="1"/>
            </p:cNvSpPr>
            <p:nvPr/>
          </p:nvSpPr>
          <p:spPr bwMode="auto">
            <a:xfrm rot="17940000">
              <a:off x="7435015" y="1392159"/>
              <a:ext cx="1814599" cy="246221"/>
            </a:xfrm>
            <a:prstGeom prst="rect">
              <a:avLst/>
            </a:prstGeom>
            <a:noFill/>
            <a:ln w="9525">
              <a:noFill/>
              <a:round/>
              <a:headEnd/>
              <a:tailEnd/>
            </a:ln>
          </p:spPr>
          <p:txBody>
            <a:bodyPr wrap="none" lIns="0" tIns="0" rIns="0" bIns="0">
              <a:spAutoFit/>
            </a:bodyPr>
            <a:lstStyle/>
            <a:p>
              <a:pPr>
                <a:lnSpc>
                  <a:spcPct val="80000"/>
                </a:lnSpc>
                <a:buClr>
                  <a:srgbClr val="F87B5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0000"/>
                    </a:solidFill>
                  </a:ln>
                  <a:solidFill>
                    <a:srgbClr val="F87B57"/>
                  </a:solidFill>
                  <a:latin typeface="Kruti Dev 010" pitchFamily="2" charset="0"/>
                  <a:ea typeface="ＭＳ Ｐゴシック" pitchFamily="34" charset="-128"/>
                  <a:cs typeface="+mn-cs"/>
                </a:rPr>
                <a:t>u;k LoxZ u;h i`Foh</a:t>
              </a:r>
            </a:p>
          </p:txBody>
        </p:sp>
        <p:grpSp>
          <p:nvGrpSpPr>
            <p:cNvPr id="150576" name="Group 60"/>
            <p:cNvGrpSpPr>
              <a:grpSpLocks/>
            </p:cNvGrpSpPr>
            <p:nvPr/>
          </p:nvGrpSpPr>
          <p:grpSpPr bwMode="auto">
            <a:xfrm>
              <a:off x="2144713" y="2535233"/>
              <a:ext cx="5802313" cy="4418002"/>
              <a:chOff x="1351" y="1597"/>
              <a:chExt cx="3655" cy="2783"/>
            </a:xfrm>
          </p:grpSpPr>
          <p:grpSp>
            <p:nvGrpSpPr>
              <p:cNvPr id="150609" name="Group 61"/>
              <p:cNvGrpSpPr>
                <a:grpSpLocks/>
              </p:cNvGrpSpPr>
              <p:nvPr/>
            </p:nvGrpSpPr>
            <p:grpSpPr bwMode="auto">
              <a:xfrm>
                <a:off x="1351" y="1597"/>
                <a:ext cx="3633" cy="135"/>
                <a:chOff x="1351" y="1597"/>
                <a:chExt cx="3633" cy="135"/>
              </a:xfrm>
            </p:grpSpPr>
            <p:sp>
              <p:nvSpPr>
                <p:cNvPr id="338"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9"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40"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41"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42"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43"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344"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345"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346"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347"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348"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49"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50"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51"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52"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grpSp>
          <p:grpSp>
            <p:nvGrpSpPr>
              <p:cNvPr id="150610" name="Group 77"/>
              <p:cNvGrpSpPr>
                <a:grpSpLocks/>
              </p:cNvGrpSpPr>
              <p:nvPr/>
            </p:nvGrpSpPr>
            <p:grpSpPr bwMode="auto">
              <a:xfrm>
                <a:off x="1369" y="4262"/>
                <a:ext cx="3637" cy="118"/>
                <a:chOff x="1369" y="4262"/>
                <a:chExt cx="3637" cy="118"/>
              </a:xfrm>
            </p:grpSpPr>
            <p:sp>
              <p:nvSpPr>
                <p:cNvPr id="323"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4"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5"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6"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7"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8"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29"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0"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1"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2"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3"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4"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5"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6"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337"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grpSp>
        </p:grpSp>
        <p:sp>
          <p:nvSpPr>
            <p:cNvPr id="150577" name="Text Box 93"/>
            <p:cNvSpPr txBox="1">
              <a:spLocks noChangeArrowheads="1"/>
            </p:cNvSpPr>
            <p:nvPr/>
          </p:nvSpPr>
          <p:spPr bwMode="auto">
            <a:xfrm>
              <a:off x="9047163" y="6334125"/>
              <a:ext cx="9556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50578" name="Text Box 94"/>
            <p:cNvSpPr txBox="1">
              <a:spLocks noChangeArrowheads="1"/>
            </p:cNvSpPr>
            <p:nvPr/>
          </p:nvSpPr>
          <p:spPr bwMode="auto">
            <a:xfrm>
              <a:off x="5100638" y="1811338"/>
              <a:ext cx="1285875" cy="115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3313"/>
                </a:spcBef>
                <a:buClr>
                  <a:srgbClr val="FFFFFF"/>
                </a:buClr>
              </a:pPr>
              <a:r>
                <a:rPr lang="en-GB" sz="4800" b="1">
                  <a:solidFill>
                    <a:srgbClr val="FFFFFF"/>
                  </a:solidFill>
                  <a:latin typeface="Kruti Dev 010" charset="0"/>
                </a:rPr>
                <a:t>ts</a:t>
              </a:r>
            </a:p>
          </p:txBody>
        </p:sp>
        <p:sp>
          <p:nvSpPr>
            <p:cNvPr id="150579" name="Rectangle 95"/>
            <p:cNvSpPr>
              <a:spLocks noChangeArrowheads="1"/>
            </p:cNvSpPr>
            <p:nvPr/>
          </p:nvSpPr>
          <p:spPr bwMode="auto">
            <a:xfrm>
              <a:off x="2522538" y="1536700"/>
              <a:ext cx="1490662" cy="10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EA18"/>
                  </a:solidFill>
                  <a:latin typeface="Kruti Dev 010" charset="0"/>
                </a:rPr>
                <a:t>4ih</a:t>
              </a:r>
            </a:p>
          </p:txBody>
        </p:sp>
        <p:sp>
          <p:nvSpPr>
            <p:cNvPr id="150580" name="Rectangle 96"/>
            <p:cNvSpPr>
              <a:spLocks noChangeArrowheads="1"/>
            </p:cNvSpPr>
            <p:nvPr/>
          </p:nvSpPr>
          <p:spPr bwMode="auto">
            <a:xfrm>
              <a:off x="3763963" y="1520825"/>
              <a:ext cx="1836737" cy="10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EA18"/>
                  </a:solidFill>
                  <a:latin typeface="Kruti Dev 010" charset="0"/>
                </a:rPr>
                <a:t> 3,l</a:t>
              </a:r>
            </a:p>
          </p:txBody>
        </p:sp>
        <p:grpSp>
          <p:nvGrpSpPr>
            <p:cNvPr id="150581" name="Group 97"/>
            <p:cNvGrpSpPr>
              <a:grpSpLocks/>
            </p:cNvGrpSpPr>
            <p:nvPr/>
          </p:nvGrpSpPr>
          <p:grpSpPr bwMode="auto">
            <a:xfrm>
              <a:off x="2057401" y="2114550"/>
              <a:ext cx="3660776" cy="817563"/>
              <a:chOff x="1296" y="1332"/>
              <a:chExt cx="2306" cy="515"/>
            </a:xfrm>
          </p:grpSpPr>
          <p:grpSp>
            <p:nvGrpSpPr>
              <p:cNvPr id="150600" name="Group 98"/>
              <p:cNvGrpSpPr>
                <a:grpSpLocks/>
              </p:cNvGrpSpPr>
              <p:nvPr/>
            </p:nvGrpSpPr>
            <p:grpSpPr bwMode="auto">
              <a:xfrm>
                <a:off x="1296" y="1332"/>
                <a:ext cx="2277" cy="515"/>
                <a:chOff x="1296" y="1332"/>
                <a:chExt cx="2277" cy="515"/>
              </a:xfrm>
            </p:grpSpPr>
            <p:sp>
              <p:nvSpPr>
                <p:cNvPr id="314" name="Rectangle 100"/>
                <p:cNvSpPr>
                  <a:spLocks noChangeArrowheads="1"/>
                </p:cNvSpPr>
                <p:nvPr/>
              </p:nvSpPr>
              <p:spPr bwMode="auto">
                <a:xfrm>
                  <a:off x="1296" y="1337"/>
                  <a:ext cx="532"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a:t>
                  </a:r>
                </a:p>
              </p:txBody>
            </p:sp>
            <p:sp>
              <p:nvSpPr>
                <p:cNvPr id="315" name="Rectangle 101"/>
                <p:cNvSpPr>
                  <a:spLocks noChangeArrowheads="1"/>
                </p:cNvSpPr>
                <p:nvPr/>
              </p:nvSpPr>
              <p:spPr bwMode="auto">
                <a:xfrm>
                  <a:off x="1458" y="1339"/>
                  <a:ext cx="66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316" name="Rectangle 102"/>
                <p:cNvSpPr>
                  <a:spLocks noChangeArrowheads="1"/>
                </p:cNvSpPr>
                <p:nvPr/>
              </p:nvSpPr>
              <p:spPr bwMode="auto">
                <a:xfrm>
                  <a:off x="1683" y="1337"/>
                  <a:ext cx="76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,e</a:t>
                  </a:r>
                </a:p>
              </p:txBody>
            </p:sp>
            <p:sp>
              <p:nvSpPr>
                <p:cNvPr id="317" name="Rectangle 103"/>
                <p:cNvSpPr>
                  <a:spLocks noChangeArrowheads="1"/>
                </p:cNvSpPr>
                <p:nvPr/>
              </p:nvSpPr>
              <p:spPr bwMode="auto">
                <a:xfrm>
                  <a:off x="1998" y="1332"/>
                  <a:ext cx="67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318" name="Rectangle 104"/>
                <p:cNvSpPr>
                  <a:spLocks noChangeArrowheads="1"/>
                </p:cNvSpPr>
                <p:nvPr/>
              </p:nvSpPr>
              <p:spPr bwMode="auto">
                <a:xfrm>
                  <a:off x="2318" y="1341"/>
                  <a:ext cx="529"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a:t>
                  </a:r>
                </a:p>
              </p:txBody>
            </p:sp>
            <p:sp>
              <p:nvSpPr>
                <p:cNvPr id="319" name="Rectangle 105"/>
                <p:cNvSpPr>
                  <a:spLocks noChangeArrowheads="1"/>
                </p:cNvSpPr>
                <p:nvPr/>
              </p:nvSpPr>
              <p:spPr bwMode="auto">
                <a:xfrm>
                  <a:off x="2493" y="1341"/>
                  <a:ext cx="900"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vkj</a:t>
                  </a:r>
                </a:p>
              </p:txBody>
            </p:sp>
            <p:sp>
              <p:nvSpPr>
                <p:cNvPr id="320" name="Rectangle 106"/>
                <p:cNvSpPr>
                  <a:spLocks noChangeArrowheads="1"/>
                </p:cNvSpPr>
                <p:nvPr/>
              </p:nvSpPr>
              <p:spPr bwMode="auto">
                <a:xfrm>
                  <a:off x="2812" y="1350"/>
                  <a:ext cx="761"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lh</a:t>
                  </a:r>
                </a:p>
              </p:txBody>
            </p:sp>
          </p:grpSp>
          <p:sp>
            <p:nvSpPr>
              <p:cNvPr id="150601" name="Rectangle 107"/>
              <p:cNvSpPr>
                <a:spLocks noChangeArrowheads="1"/>
              </p:cNvSpPr>
              <p:nvPr/>
            </p:nvSpPr>
            <p:spPr bwMode="auto">
              <a:xfrm>
                <a:off x="3075" y="1342"/>
                <a:ext cx="52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p>
                <a:pPr>
                  <a:lnSpc>
                    <a:spcPct val="100000"/>
                  </a:lnSpc>
                  <a:buClr>
                    <a:srgbClr val="11B0C5"/>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400" b="1">
                    <a:solidFill>
                      <a:srgbClr val="11B0C5"/>
                    </a:solidFill>
                    <a:latin typeface="Kruti Dev 010" charset="0"/>
                  </a:rPr>
                  <a:t>S</a:t>
                </a:r>
              </a:p>
            </p:txBody>
          </p:sp>
        </p:grpSp>
        <p:grpSp>
          <p:nvGrpSpPr>
            <p:cNvPr id="150582" name="Group 108"/>
            <p:cNvGrpSpPr>
              <a:grpSpLocks/>
            </p:cNvGrpSpPr>
            <p:nvPr/>
          </p:nvGrpSpPr>
          <p:grpSpPr bwMode="auto">
            <a:xfrm>
              <a:off x="3314699" y="717550"/>
              <a:ext cx="874713" cy="1527175"/>
              <a:chOff x="2088" y="452"/>
              <a:chExt cx="551" cy="962"/>
            </a:xfrm>
          </p:grpSpPr>
          <p:sp>
            <p:nvSpPr>
              <p:cNvPr id="150598" name="Text Box 109"/>
              <p:cNvSpPr txBox="1">
                <a:spLocks noChangeArrowheads="1"/>
              </p:cNvSpPr>
              <p:nvPr/>
            </p:nvSpPr>
            <p:spPr bwMode="auto">
              <a:xfrm>
                <a:off x="2088" y="452"/>
                <a:ext cx="551"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4625"/>
                  </a:spcBef>
                  <a:buClr>
                    <a:srgbClr val="FF262D"/>
                  </a:buClr>
                </a:pPr>
                <a:r>
                  <a:rPr lang="en-GB" sz="7200" b="1" i="1">
                    <a:solidFill>
                      <a:srgbClr val="FF262D"/>
                    </a:solidFill>
                    <a:latin typeface="Kruti Dev 010" charset="0"/>
                  </a:rPr>
                  <a:t>७</a:t>
                </a:r>
              </a:p>
            </p:txBody>
          </p:sp>
          <p:sp>
            <p:nvSpPr>
              <p:cNvPr id="150599" name="Line 110"/>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5" name="Rectangle 112"/>
            <p:cNvSpPr>
              <a:spLocks noChangeArrowheads="1"/>
            </p:cNvSpPr>
            <p:nvPr/>
          </p:nvSpPr>
          <p:spPr bwMode="auto">
            <a:xfrm>
              <a:off x="4043363"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296" name="Rectangle 113"/>
            <p:cNvSpPr>
              <a:spLocks noChangeArrowheads="1"/>
            </p:cNvSpPr>
            <p:nvPr/>
          </p:nvSpPr>
          <p:spPr bwMode="auto">
            <a:xfrm>
              <a:off x="2382838" y="23129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297" name="AutoShape 114"/>
            <p:cNvSpPr>
              <a:spLocks noChangeArrowheads="1"/>
            </p:cNvSpPr>
            <p:nvPr/>
          </p:nvSpPr>
          <p:spPr bwMode="auto">
            <a:xfrm>
              <a:off x="4545013" y="6084888"/>
              <a:ext cx="4149725" cy="942975"/>
            </a:xfrm>
            <a:custGeom>
              <a:avLst/>
              <a:gdLst>
                <a:gd name="T0" fmla="*/ 659598742 w 21600"/>
                <a:gd name="T1" fmla="*/ 0 h 21600"/>
                <a:gd name="T2" fmla="*/ 0 w 21600"/>
                <a:gd name="T3" fmla="*/ 20583396 h 21600"/>
                <a:gd name="T4" fmla="*/ 659598742 w 21600"/>
                <a:gd name="T5" fmla="*/ 41166748 h 21600"/>
                <a:gd name="T6" fmla="*/ 797232007 w 21600"/>
                <a:gd name="T7" fmla="*/ 20583396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C0128"/>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298" name="AutoShape 115"/>
            <p:cNvSpPr>
              <a:spLocks noChangeArrowheads="1"/>
            </p:cNvSpPr>
            <p:nvPr/>
          </p:nvSpPr>
          <p:spPr bwMode="auto">
            <a:xfrm>
              <a:off x="4567238" y="5265738"/>
              <a:ext cx="4143375" cy="850900"/>
            </a:xfrm>
            <a:custGeom>
              <a:avLst/>
              <a:gdLst>
                <a:gd name="T0" fmla="*/ 657581573 w 21600"/>
                <a:gd name="T1" fmla="*/ 0 h 21600"/>
                <a:gd name="T2" fmla="*/ 0 w 21600"/>
                <a:gd name="T3" fmla="*/ 16759971 h 21600"/>
                <a:gd name="T4" fmla="*/ 657581573 w 21600"/>
                <a:gd name="T5" fmla="*/ 33519943 h 21600"/>
                <a:gd name="T6" fmla="*/ 794793990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3973D6"/>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299" name="AutoShape 116"/>
            <p:cNvSpPr>
              <a:spLocks noChangeArrowheads="1"/>
            </p:cNvSpPr>
            <p:nvPr/>
          </p:nvSpPr>
          <p:spPr bwMode="auto">
            <a:xfrm>
              <a:off x="3119438" y="4468813"/>
              <a:ext cx="5632450" cy="850900"/>
            </a:xfrm>
            <a:custGeom>
              <a:avLst/>
              <a:gdLst>
                <a:gd name="T0" fmla="*/ 1215166749 w 21600"/>
                <a:gd name="T1" fmla="*/ 0 h 21600"/>
                <a:gd name="T2" fmla="*/ 0 w 21600"/>
                <a:gd name="T3" fmla="*/ 16759971 h 21600"/>
                <a:gd name="T4" fmla="*/ 1215166749 w 21600"/>
                <a:gd name="T5" fmla="*/ 33519943 h 21600"/>
                <a:gd name="T6" fmla="*/ 1468725997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10300"/>
                </a:gs>
                <a:gs pos="50000">
                  <a:srgbClr val="2F8B20"/>
                </a:gs>
                <a:gs pos="100000">
                  <a:srgbClr val="010300"/>
                </a:gs>
              </a:gsLst>
              <a:lin ang="0" scaled="1"/>
            </a:gradFill>
            <a:ln w="12600">
              <a:solidFill>
                <a:srgbClr val="2F8B2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300" name="AutoShape 117"/>
            <p:cNvSpPr>
              <a:spLocks noChangeArrowheads="1"/>
            </p:cNvSpPr>
            <p:nvPr/>
          </p:nvSpPr>
          <p:spPr bwMode="auto">
            <a:xfrm>
              <a:off x="2058988" y="3621088"/>
              <a:ext cx="6645275" cy="850900"/>
            </a:xfrm>
            <a:custGeom>
              <a:avLst/>
              <a:gdLst>
                <a:gd name="T0" fmla="*/ 1691480918 w 21600"/>
                <a:gd name="T1" fmla="*/ 0 h 21600"/>
                <a:gd name="T2" fmla="*/ 0 w 21600"/>
                <a:gd name="T3" fmla="*/ 16759971 h 21600"/>
                <a:gd name="T4" fmla="*/ 1691480918 w 21600"/>
                <a:gd name="T5" fmla="*/ 33519943 h 21600"/>
                <a:gd name="T6" fmla="*/ 2044428574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FFF05"/>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301" name="Text Box 118"/>
            <p:cNvSpPr txBox="1">
              <a:spLocks noChangeArrowheads="1"/>
            </p:cNvSpPr>
            <p:nvPr/>
          </p:nvSpPr>
          <p:spPr bwMode="auto">
            <a:xfrm>
              <a:off x="1242986" y="7029472"/>
              <a:ext cx="7707312" cy="586753"/>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250"/>
                </a:spcBef>
                <a:buClr>
                  <a:srgbClr val="FFFFFF"/>
                </a:buClr>
                <a:defRPr/>
              </a:pPr>
              <a:r>
                <a:rPr lang="en-GB" sz="3200" b="1" dirty="0" smtClean="0">
                  <a:ln>
                    <a:solidFill>
                      <a:schemeClr val="bg1"/>
                    </a:solidFill>
                  </a:ln>
                  <a:solidFill>
                    <a:srgbClr val="FFFFFF"/>
                  </a:solidFill>
                  <a:latin typeface="Kruti Dev 010" pitchFamily="2" charset="0"/>
                </a:rPr>
                <a:t>v/;;u lgk;d „</a:t>
              </a:r>
              <a:r>
                <a:rPr lang="en-GB" sz="3200" b="1" dirty="0" smtClean="0">
                  <a:ln>
                    <a:solidFill>
                      <a:schemeClr val="bg1"/>
                    </a:solidFill>
                  </a:ln>
                  <a:solidFill>
                    <a:srgbClr val="FFFFFF"/>
                  </a:solidFill>
                  <a:latin typeface="Kruti Dev 010"/>
                </a:rPr>
                <a:t>Š</a:t>
              </a:r>
              <a:r>
                <a:rPr lang="en-GB" sz="3200" b="1" dirty="0" smtClean="0">
                  <a:ln>
                    <a:solidFill>
                      <a:schemeClr val="bg1"/>
                    </a:solidFill>
                  </a:ln>
                  <a:solidFill>
                    <a:srgbClr val="FFFFFF"/>
                  </a:solidFill>
                  <a:latin typeface="Kruti Dev 010" pitchFamily="2" charset="0"/>
                </a:rPr>
                <a:t>% egku eapu dk lkj</a:t>
              </a:r>
              <a:r>
                <a:rPr lang="en-GB" sz="2000" b="1" dirty="0" smtClean="0">
                  <a:ln>
                    <a:solidFill>
                      <a:schemeClr val="bg1"/>
                    </a:solidFill>
                  </a:ln>
                  <a:solidFill>
                    <a:srgbClr val="FFFF00"/>
                  </a:solidFill>
                  <a:latin typeface="Kruti Dev 010" pitchFamily="2" charset="0"/>
                </a:rPr>
                <a:t> </a:t>
              </a:r>
              <a:endParaRPr lang="en-GB" sz="2000" b="1" dirty="0">
                <a:ln>
                  <a:solidFill>
                    <a:schemeClr val="bg1"/>
                  </a:solidFill>
                </a:ln>
                <a:solidFill>
                  <a:srgbClr val="FFFF00"/>
                </a:solidFill>
                <a:latin typeface="Kruti Dev 010" pitchFamily="2" charset="0"/>
              </a:endParaRPr>
            </a:p>
          </p:txBody>
        </p:sp>
        <p:sp>
          <p:nvSpPr>
            <p:cNvPr id="302" name="Line 119"/>
            <p:cNvSpPr>
              <a:spLocks noChangeShapeType="1"/>
            </p:cNvSpPr>
            <p:nvPr/>
          </p:nvSpPr>
          <p:spPr bwMode="auto">
            <a:xfrm>
              <a:off x="87280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303" name="Line 120"/>
            <p:cNvSpPr>
              <a:spLocks noChangeShapeType="1"/>
            </p:cNvSpPr>
            <p:nvPr/>
          </p:nvSpPr>
          <p:spPr bwMode="auto">
            <a:xfrm>
              <a:off x="88677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304" name="Line 121"/>
            <p:cNvSpPr>
              <a:spLocks noChangeShapeType="1"/>
            </p:cNvSpPr>
            <p:nvPr/>
          </p:nvSpPr>
          <p:spPr bwMode="auto">
            <a:xfrm>
              <a:off x="90074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50593" name="Text Box 122"/>
            <p:cNvSpPr txBox="1">
              <a:spLocks noChangeArrowheads="1"/>
            </p:cNvSpPr>
            <p:nvPr/>
          </p:nvSpPr>
          <p:spPr bwMode="auto">
            <a:xfrm>
              <a:off x="828675" y="7435850"/>
              <a:ext cx="79213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 </a:t>
              </a:r>
              <a:r>
                <a:rPr lang="en-GB" sz="1000" b="1">
                  <a:solidFill>
                    <a:srgbClr val="FFFFFF"/>
                  </a:solidFill>
                  <a:latin typeface="Kruti Dev 010" charset="0"/>
                </a:rPr>
                <a:t>2006</a:t>
              </a:r>
              <a:r>
                <a:rPr lang="en-GB" sz="900" b="1">
                  <a:solidFill>
                    <a:srgbClr val="FFFFFF"/>
                  </a:solidFill>
                  <a:latin typeface="Kruti Dev 010" charset="0"/>
                </a:rPr>
                <a:t> TBBMI</a:t>
              </a:r>
            </a:p>
          </p:txBody>
        </p:sp>
        <p:sp>
          <p:nvSpPr>
            <p:cNvPr id="150594" name="Rectangle 123"/>
            <p:cNvSpPr>
              <a:spLocks noChangeArrowheads="1"/>
            </p:cNvSpPr>
            <p:nvPr/>
          </p:nvSpPr>
          <p:spPr bwMode="auto">
            <a:xfrm>
              <a:off x="8696325" y="7412038"/>
              <a:ext cx="607785"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50595" name="Text Box 124"/>
            <p:cNvSpPr txBox="1">
              <a:spLocks noChangeArrowheads="1"/>
            </p:cNvSpPr>
            <p:nvPr/>
          </p:nvSpPr>
          <p:spPr bwMode="auto">
            <a:xfrm>
              <a:off x="9193213" y="7410450"/>
              <a:ext cx="296802" cy="2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83</a:t>
              </a:r>
            </a:p>
          </p:txBody>
        </p:sp>
        <p:sp>
          <p:nvSpPr>
            <p:cNvPr id="150596" name="Rectangle 307"/>
            <p:cNvSpPr>
              <a:spLocks noChangeArrowheads="1"/>
            </p:cNvSpPr>
            <p:nvPr/>
          </p:nvSpPr>
          <p:spPr bwMode="auto">
            <a:xfrm>
              <a:off x="3671878" y="1528746"/>
              <a:ext cx="785818" cy="71438"/>
            </a:xfrm>
            <a:prstGeom prst="rect">
              <a:avLst/>
            </a:prstGeom>
            <a:solidFill>
              <a:srgbClr val="FF0000"/>
            </a:solidFill>
            <a:ln w="9525">
              <a:solidFill>
                <a:srgbClr val="FF0000"/>
              </a:solidFill>
              <a:round/>
              <a:headEnd/>
              <a:tailEnd/>
            </a:ln>
          </p:spPr>
          <p:txBody>
            <a:bodyPr/>
            <a:lstStyle/>
            <a:p>
              <a:pPr defTabSz="457200"/>
              <a:endParaRPr lang="en-US" sz="2400">
                <a:latin typeface="Kruti Dev 010" charset="0"/>
              </a:endParaRPr>
            </a:p>
          </p:txBody>
        </p:sp>
        <p:sp>
          <p:nvSpPr>
            <p:cNvPr id="309" name="Text Box 54"/>
            <p:cNvSpPr txBox="1">
              <a:spLocks noChangeArrowheads="1"/>
            </p:cNvSpPr>
            <p:nvPr/>
          </p:nvSpPr>
          <p:spPr bwMode="auto">
            <a:xfrm>
              <a:off x="4189413" y="5029208"/>
              <a:ext cx="4864100" cy="657024"/>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688"/>
                </a:spcBef>
                <a:buClr>
                  <a:srgbClr val="00AE00"/>
                </a:buClr>
                <a:buFont typeface="Times New Roman" pitchFamily="18" charset="0"/>
                <a:buNone/>
                <a:defRPr/>
              </a:pPr>
              <a:r>
                <a:rPr lang="en-GB" sz="3600" dirty="0" smtClean="0">
                  <a:ln>
                    <a:solidFill>
                      <a:srgbClr val="00FF00"/>
                    </a:solidFill>
                  </a:ln>
                  <a:solidFill>
                    <a:srgbClr val="00FF00"/>
                  </a:solidFill>
                  <a:effectLst>
                    <a:glow rad="139700">
                      <a:schemeClr val="bg1"/>
                    </a:glow>
                  </a:effectLst>
                  <a:latin typeface="Kruti Dev 010" pitchFamily="2" charset="0"/>
                </a:rPr>
                <a:t>nkÅn ds lax cka/kh okpk</a:t>
              </a:r>
            </a:p>
          </p:txBody>
        </p:sp>
      </p:grpSp>
      <p:sp>
        <p:nvSpPr>
          <p:cNvPr id="74865" name="Rectangle 113"/>
          <p:cNvSpPr>
            <a:spLocks noChangeArrowheads="1"/>
          </p:cNvSpPr>
          <p:nvPr/>
        </p:nvSpPr>
        <p:spPr bwMode="auto">
          <a:xfrm>
            <a:off x="0" y="0"/>
            <a:ext cx="10058400" cy="7772400"/>
          </a:xfrm>
          <a:prstGeom prst="rect">
            <a:avLst/>
          </a:prstGeom>
          <a:solidFill>
            <a:srgbClr val="000000">
              <a:alpha val="72156"/>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74870" name="Rectangle 118"/>
          <p:cNvSpPr>
            <a:spLocks noChangeArrowheads="1"/>
          </p:cNvSpPr>
          <p:nvPr/>
        </p:nvSpPr>
        <p:spPr bwMode="auto">
          <a:xfrm rot="17940000">
            <a:off x="5717373" y="4739404"/>
            <a:ext cx="3713162" cy="492443"/>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200" b="1" dirty="0">
                <a:ln>
                  <a:solidFill>
                    <a:schemeClr val="bg1"/>
                  </a:solidFill>
                </a:ln>
                <a:solidFill>
                  <a:srgbClr val="FFFFFF"/>
                </a:solidFill>
                <a:effectLst>
                  <a:outerShdw blurRad="38100" dist="38100" dir="2700000" algn="tl">
                    <a:srgbClr val="000000"/>
                  </a:outerShdw>
                </a:effectLst>
                <a:latin typeface="Kruti Dev 010" pitchFamily="2" charset="0"/>
                <a:ea typeface="MS Gothic" pitchFamily="49" charset="-128"/>
                <a:cs typeface="+mn-cs"/>
              </a:rPr>
              <a:t>u;k LoxZ vkSj ubZ i`Foh</a:t>
            </a:r>
          </a:p>
        </p:txBody>
      </p:sp>
      <p:sp>
        <p:nvSpPr>
          <p:cNvPr id="74869" name="Rectangle 117"/>
          <p:cNvSpPr>
            <a:spLocks noChangeArrowheads="1"/>
          </p:cNvSpPr>
          <p:nvPr/>
        </p:nvSpPr>
        <p:spPr bwMode="auto">
          <a:xfrm rot="17940000">
            <a:off x="3796067" y="4315343"/>
            <a:ext cx="5172941" cy="492443"/>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200" b="1" dirty="0">
                <a:ln>
                  <a:solidFill>
                    <a:schemeClr val="bg1"/>
                  </a:solidFill>
                </a:ln>
                <a:solidFill>
                  <a:srgbClr val="FFFFFF"/>
                </a:solidFill>
                <a:effectLst>
                  <a:outerShdw blurRad="38100" dist="38100" dir="2700000" algn="tl">
                    <a:srgbClr val="000000"/>
                  </a:outerShdw>
                </a:effectLst>
                <a:latin typeface="Kruti Dev 010" pitchFamily="2" charset="0"/>
                <a:ea typeface="MS Gothic" pitchFamily="49" charset="-128"/>
                <a:cs typeface="+mn-cs"/>
              </a:rPr>
              <a:t>egku 'osr flagklu ds lkeus U;k;</a:t>
            </a:r>
          </a:p>
        </p:txBody>
      </p:sp>
      <p:sp>
        <p:nvSpPr>
          <p:cNvPr id="74868" name="Rectangle 116"/>
          <p:cNvSpPr>
            <a:spLocks noChangeArrowheads="1"/>
          </p:cNvSpPr>
          <p:nvPr/>
        </p:nvSpPr>
        <p:spPr bwMode="auto">
          <a:xfrm rot="17940000">
            <a:off x="2952558" y="3710059"/>
            <a:ext cx="4106680" cy="492443"/>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200" b="1" dirty="0">
                <a:ln>
                  <a:solidFill>
                    <a:schemeClr val="bg1"/>
                  </a:solidFill>
                </a:ln>
                <a:solidFill>
                  <a:srgbClr val="FFFFFF"/>
                </a:solidFill>
                <a:effectLst>
                  <a:outerShdw blurRad="38100" dist="38100" dir="2700000" algn="tl">
                    <a:srgbClr val="000000"/>
                  </a:outerShdw>
                </a:effectLst>
                <a:latin typeface="Kruti Dev 010" pitchFamily="2" charset="0"/>
                <a:ea typeface="MS Gothic" pitchFamily="49" charset="-128"/>
                <a:cs typeface="+mn-cs"/>
              </a:rPr>
              <a:t>elhg dk i`Foh ij jkT;</a:t>
            </a:r>
          </a:p>
        </p:txBody>
      </p:sp>
      <p:sp>
        <p:nvSpPr>
          <p:cNvPr id="74867" name="Rectangle 115"/>
          <p:cNvSpPr>
            <a:spLocks noChangeArrowheads="1"/>
          </p:cNvSpPr>
          <p:nvPr/>
        </p:nvSpPr>
        <p:spPr bwMode="auto">
          <a:xfrm rot="17940000">
            <a:off x="1904911" y="2892073"/>
            <a:ext cx="3914775" cy="1107996"/>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600" b="1" dirty="0">
                <a:ln>
                  <a:solidFill>
                    <a:schemeClr val="bg1"/>
                  </a:solidFill>
                </a:ln>
                <a:solidFill>
                  <a:srgbClr val="FFFFFF"/>
                </a:solidFill>
                <a:effectLst>
                  <a:outerShdw blurRad="38100" dist="38100" dir="2700000" algn="tl">
                    <a:srgbClr val="000000"/>
                  </a:outerShdw>
                </a:effectLst>
                <a:latin typeface="Kruti Dev 010" pitchFamily="2" charset="0"/>
                <a:ea typeface="MS Gothic" pitchFamily="49" charset="-128"/>
                <a:cs typeface="+mn-cs"/>
              </a:rPr>
              <a:t>elhg dk f}rh; vkxeu</a:t>
            </a:r>
          </a:p>
        </p:txBody>
      </p:sp>
      <p:sp>
        <p:nvSpPr>
          <p:cNvPr id="74866" name="Rectangle 114"/>
          <p:cNvSpPr>
            <a:spLocks noChangeArrowheads="1"/>
          </p:cNvSpPr>
          <p:nvPr/>
        </p:nvSpPr>
        <p:spPr bwMode="auto">
          <a:xfrm rot="17940000">
            <a:off x="600625" y="2485933"/>
            <a:ext cx="3986212" cy="553998"/>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5613">
              <a:lnSpc>
                <a:spcPct val="100000"/>
              </a:lnSpc>
              <a:buClr>
                <a:srgbClr val="FFFFFF"/>
              </a:buClr>
              <a:buFont typeface="Times New Roman" pitchFamily="18" charset="0"/>
              <a:buNone/>
              <a:tabLst>
                <a:tab pos="0" algn="l"/>
                <a:tab pos="911225" algn="l"/>
                <a:tab pos="1824038" algn="l"/>
                <a:tab pos="2736850" algn="l"/>
                <a:tab pos="3649663" algn="l"/>
                <a:tab pos="4560888" algn="l"/>
                <a:tab pos="5473700" algn="l"/>
                <a:tab pos="6386513" algn="l"/>
                <a:tab pos="7299325" algn="l"/>
                <a:tab pos="8212138" algn="l"/>
                <a:tab pos="9123363" algn="l"/>
                <a:tab pos="10036175" algn="l"/>
              </a:tabLst>
              <a:defRPr/>
            </a:pPr>
            <a:r>
              <a:rPr lang="en-GB" sz="3600" b="1" dirty="0">
                <a:ln>
                  <a:solidFill>
                    <a:schemeClr val="bg1"/>
                  </a:solidFill>
                </a:ln>
                <a:solidFill>
                  <a:srgbClr val="FFFFFF"/>
                </a:solidFill>
                <a:effectLst>
                  <a:outerShdw blurRad="38100" dist="38100" dir="2700000" algn="tl">
                    <a:srgbClr val="000000"/>
                  </a:outerShdw>
                </a:effectLst>
                <a:latin typeface="Kruti Dev 010" pitchFamily="2" charset="0"/>
                <a:ea typeface="MS Gothic" pitchFamily="49" charset="-128"/>
                <a:cs typeface="+mn-cs"/>
              </a:rPr>
              <a:t>esEus ds fookg dk Hkkst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865"/>
                                        </p:tgtEl>
                                        <p:attrNameLst>
                                          <p:attrName>style.visibility</p:attrName>
                                        </p:attrNameLst>
                                      </p:cBhvr>
                                      <p:to>
                                        <p:strVal val="visible"/>
                                      </p:to>
                                    </p:set>
                                    <p:animEffect transition="in" filter="wipe(up)">
                                      <p:cBhvr>
                                        <p:cTn id="7" dur="2000"/>
                                        <p:tgtEl>
                                          <p:spTgt spid="74865"/>
                                        </p:tgtEl>
                                      </p:cBhvr>
                                    </p:animEffect>
                                  </p:childTnLst>
                                </p:cTn>
                              </p:par>
                            </p:childTnLst>
                          </p:cTn>
                        </p:par>
                        <p:par>
                          <p:cTn id="8" fill="hold" nodeType="afterGroup">
                            <p:stCondLst>
                              <p:cond delay="0"/>
                            </p:stCondLst>
                            <p:childTnLst>
                              <p:par>
                                <p:cTn id="9" presetID="23" presetClass="entr" presetSubtype="272" fill="hold" nodeType="afterEffect">
                                  <p:stCondLst>
                                    <p:cond delay="0"/>
                                  </p:stCondLst>
                                  <p:childTnLst>
                                    <p:set>
                                      <p:cBhvr>
                                        <p:cTn id="10" dur="1" fill="hold">
                                          <p:stCondLst>
                                            <p:cond delay="0"/>
                                          </p:stCondLst>
                                        </p:cTn>
                                        <p:tgtEl>
                                          <p:spTgt spid="74866"/>
                                        </p:tgtEl>
                                        <p:attrNameLst>
                                          <p:attrName>style.visibility</p:attrName>
                                        </p:attrNameLst>
                                      </p:cBhvr>
                                      <p:to>
                                        <p:strVal val="visible"/>
                                      </p:to>
                                    </p:set>
                                    <p:anim calcmode="lin" valueType="num">
                                      <p:cBhvr>
                                        <p:cTn id="11" dur="500" fill="hold"/>
                                        <p:tgtEl>
                                          <p:spTgt spid="74866"/>
                                        </p:tgtEl>
                                        <p:attrNameLst>
                                          <p:attrName>ppt_w</p:attrName>
                                        </p:attrNameLst>
                                      </p:cBhvr>
                                      <p:tavLst>
                                        <p:tav tm="100000">
                                          <p:val>
                                            <p:strVal val="2/3*#ppt_w"/>
                                          </p:val>
                                        </p:tav>
                                        <p:tav>
                                          <p:val>
                                            <p:strVal val="#ppt_w"/>
                                          </p:val>
                                        </p:tav>
                                      </p:tavLst>
                                    </p:anim>
                                    <p:anim calcmode="lin" valueType="num">
                                      <p:cBhvr>
                                        <p:cTn id="12" dur="500" fill="hold"/>
                                        <p:tgtEl>
                                          <p:spTgt spid="74866"/>
                                        </p:tgtEl>
                                        <p:attrNameLst>
                                          <p:attrName>ppt_h</p:attrName>
                                        </p:attrNameLst>
                                      </p:cBhvr>
                                      <p:tavLst>
                                        <p:tav tm="100000">
                                          <p:val>
                                            <p:strVal val="2/3*#ppt_h"/>
                                          </p:val>
                                        </p:tav>
                                        <p:tav>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74867"/>
                                        </p:tgtEl>
                                        <p:attrNameLst>
                                          <p:attrName>style.visibility</p:attrName>
                                        </p:attrNameLst>
                                      </p:cBhvr>
                                      <p:to>
                                        <p:strVal val="visible"/>
                                      </p:to>
                                    </p:set>
                                    <p:anim calcmode="lin" valueType="num">
                                      <p:cBhvr>
                                        <p:cTn id="17" dur="500" fill="hold"/>
                                        <p:tgtEl>
                                          <p:spTgt spid="74867"/>
                                        </p:tgtEl>
                                        <p:attrNameLst>
                                          <p:attrName>ppt_w</p:attrName>
                                        </p:attrNameLst>
                                      </p:cBhvr>
                                      <p:tavLst>
                                        <p:tav tm="100000">
                                          <p:val>
                                            <p:strVal val="2/3*#ppt_w"/>
                                          </p:val>
                                        </p:tav>
                                        <p:tav>
                                          <p:val>
                                            <p:strVal val="#ppt_w"/>
                                          </p:val>
                                        </p:tav>
                                      </p:tavLst>
                                    </p:anim>
                                    <p:anim calcmode="lin" valueType="num">
                                      <p:cBhvr>
                                        <p:cTn id="18" dur="500" fill="hold"/>
                                        <p:tgtEl>
                                          <p:spTgt spid="74867"/>
                                        </p:tgtEl>
                                        <p:attrNameLst>
                                          <p:attrName>ppt_h</p:attrName>
                                        </p:attrNameLst>
                                      </p:cBhvr>
                                      <p:tavLst>
                                        <p:tav tm="100000">
                                          <p:val>
                                            <p:strVal val="2/3*#ppt_h"/>
                                          </p:val>
                                        </p:tav>
                                        <p:tav>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74868"/>
                                        </p:tgtEl>
                                        <p:attrNameLst>
                                          <p:attrName>style.visibility</p:attrName>
                                        </p:attrNameLst>
                                      </p:cBhvr>
                                      <p:to>
                                        <p:strVal val="visible"/>
                                      </p:to>
                                    </p:set>
                                    <p:anim calcmode="lin" valueType="num">
                                      <p:cBhvr>
                                        <p:cTn id="23" dur="500" fill="hold"/>
                                        <p:tgtEl>
                                          <p:spTgt spid="74868"/>
                                        </p:tgtEl>
                                        <p:attrNameLst>
                                          <p:attrName>ppt_w</p:attrName>
                                        </p:attrNameLst>
                                      </p:cBhvr>
                                      <p:tavLst>
                                        <p:tav tm="100000">
                                          <p:val>
                                            <p:strVal val="2/3*#ppt_w"/>
                                          </p:val>
                                        </p:tav>
                                        <p:tav>
                                          <p:val>
                                            <p:strVal val="#ppt_w"/>
                                          </p:val>
                                        </p:tav>
                                      </p:tavLst>
                                    </p:anim>
                                    <p:anim calcmode="lin" valueType="num">
                                      <p:cBhvr>
                                        <p:cTn id="24" dur="500" fill="hold"/>
                                        <p:tgtEl>
                                          <p:spTgt spid="74868"/>
                                        </p:tgtEl>
                                        <p:attrNameLst>
                                          <p:attrName>ppt_h</p:attrName>
                                        </p:attrNameLst>
                                      </p:cBhvr>
                                      <p:tavLst>
                                        <p:tav tm="100000">
                                          <p:val>
                                            <p:strVal val="2/3*#ppt_h"/>
                                          </p:val>
                                        </p:tav>
                                        <p:tav>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74869"/>
                                        </p:tgtEl>
                                        <p:attrNameLst>
                                          <p:attrName>style.visibility</p:attrName>
                                        </p:attrNameLst>
                                      </p:cBhvr>
                                      <p:to>
                                        <p:strVal val="visible"/>
                                      </p:to>
                                    </p:set>
                                    <p:anim calcmode="lin" valueType="num">
                                      <p:cBhvr>
                                        <p:cTn id="29" dur="500" fill="hold"/>
                                        <p:tgtEl>
                                          <p:spTgt spid="74869"/>
                                        </p:tgtEl>
                                        <p:attrNameLst>
                                          <p:attrName>ppt_w</p:attrName>
                                        </p:attrNameLst>
                                      </p:cBhvr>
                                      <p:tavLst>
                                        <p:tav tm="100000">
                                          <p:val>
                                            <p:strVal val="2/3*#ppt_w"/>
                                          </p:val>
                                        </p:tav>
                                        <p:tav>
                                          <p:val>
                                            <p:strVal val="#ppt_w"/>
                                          </p:val>
                                        </p:tav>
                                      </p:tavLst>
                                    </p:anim>
                                    <p:anim calcmode="lin" valueType="num">
                                      <p:cBhvr>
                                        <p:cTn id="30" dur="500" fill="hold"/>
                                        <p:tgtEl>
                                          <p:spTgt spid="74869"/>
                                        </p:tgtEl>
                                        <p:attrNameLst>
                                          <p:attrName>ppt_h</p:attrName>
                                        </p:attrNameLst>
                                      </p:cBhvr>
                                      <p:tavLst>
                                        <p:tav tm="100000">
                                          <p:val>
                                            <p:strVal val="2/3*#ppt_h"/>
                                          </p:val>
                                        </p:tav>
                                        <p:tav>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74870"/>
                                        </p:tgtEl>
                                        <p:attrNameLst>
                                          <p:attrName>style.visibility</p:attrName>
                                        </p:attrNameLst>
                                      </p:cBhvr>
                                      <p:to>
                                        <p:strVal val="visible"/>
                                      </p:to>
                                    </p:set>
                                    <p:anim calcmode="lin" valueType="num">
                                      <p:cBhvr>
                                        <p:cTn id="35" dur="500" fill="hold"/>
                                        <p:tgtEl>
                                          <p:spTgt spid="74870"/>
                                        </p:tgtEl>
                                        <p:attrNameLst>
                                          <p:attrName>ppt_w</p:attrName>
                                        </p:attrNameLst>
                                      </p:cBhvr>
                                      <p:tavLst>
                                        <p:tav tm="100000">
                                          <p:val>
                                            <p:strVal val="2/3*#ppt_w"/>
                                          </p:val>
                                        </p:tav>
                                        <p:tav>
                                          <p:val>
                                            <p:strVal val="#ppt_w"/>
                                          </p:val>
                                        </p:tav>
                                      </p:tavLst>
                                    </p:anim>
                                    <p:anim calcmode="lin" valueType="num">
                                      <p:cBhvr>
                                        <p:cTn id="36" dur="500" fill="hold"/>
                                        <p:tgtEl>
                                          <p:spTgt spid="74870"/>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7" name="Group 20"/>
          <p:cNvGrpSpPr>
            <a:grpSpLocks/>
          </p:cNvGrpSpPr>
          <p:nvPr/>
        </p:nvGrpSpPr>
        <p:grpSpPr bwMode="auto">
          <a:xfrm>
            <a:off x="242888" y="0"/>
            <a:ext cx="9752012" cy="7666038"/>
            <a:chOff x="242888" y="0"/>
            <a:chExt cx="9751675" cy="7666648"/>
          </a:xfrm>
        </p:grpSpPr>
        <p:sp>
          <p:nvSpPr>
            <p:cNvPr id="2" name="Text Box 1"/>
            <p:cNvSpPr txBox="1">
              <a:spLocks noChangeArrowheads="1"/>
            </p:cNvSpPr>
            <p:nvPr/>
          </p:nvSpPr>
          <p:spPr bwMode="auto">
            <a:xfrm>
              <a:off x="9696123" y="1588"/>
              <a:ext cx="298440" cy="463587"/>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400" smtClean="0">
                  <a:solidFill>
                    <a:srgbClr val="FFA27C"/>
                  </a:solidFill>
                  <a:effectLst>
                    <a:outerShdw blurRad="38100" dist="38100" dir="2700000" algn="tl">
                      <a:srgbClr val="DDDDDD"/>
                    </a:outerShdw>
                  </a:effectLst>
                  <a:latin typeface="Kruti Dev 010" charset="0"/>
                </a:rPr>
                <a:t> </a:t>
              </a:r>
            </a:p>
          </p:txBody>
        </p:sp>
        <p:sp>
          <p:nvSpPr>
            <p:cNvPr id="75778" name="AutoShape 2"/>
            <p:cNvSpPr>
              <a:spLocks noChangeArrowheads="1"/>
            </p:cNvSpPr>
            <p:nvPr/>
          </p:nvSpPr>
          <p:spPr bwMode="auto">
            <a:xfrm>
              <a:off x="1220754" y="1954369"/>
              <a:ext cx="4590891" cy="5145496"/>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800" dirty="0">
                <a:effectLst>
                  <a:outerShdw blurRad="38100" dist="38100" dir="2700000" algn="tl">
                    <a:srgbClr val="000000">
                      <a:alpha val="43137"/>
                    </a:srgbClr>
                  </a:outerShdw>
                </a:effectLst>
                <a:latin typeface="Kruti Dev 010" pitchFamily="2" charset="0"/>
                <a:ea typeface="+mn-ea"/>
                <a:cs typeface="+mn-cs"/>
              </a:endParaRPr>
            </a:p>
          </p:txBody>
        </p:sp>
        <p:sp>
          <p:nvSpPr>
            <p:cNvPr id="78852" name="Text Box 3"/>
            <p:cNvSpPr txBox="1">
              <a:spLocks noChangeArrowheads="1"/>
            </p:cNvSpPr>
            <p:nvPr/>
          </p:nvSpPr>
          <p:spPr bwMode="auto">
            <a:xfrm>
              <a:off x="1122363" y="2122488"/>
              <a:ext cx="4772025" cy="709863"/>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b="1" i="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'kk'or Hkfo"; dh &gt;ydh</a:t>
              </a:r>
            </a:p>
          </p:txBody>
        </p:sp>
        <p:sp>
          <p:nvSpPr>
            <p:cNvPr id="151556" name="Rectangle 4"/>
            <p:cNvSpPr>
              <a:spLocks noChangeArrowheads="1"/>
            </p:cNvSpPr>
            <p:nvPr/>
          </p:nvSpPr>
          <p:spPr bwMode="auto">
            <a:xfrm>
              <a:off x="1147763" y="1481138"/>
              <a:ext cx="4641850" cy="588609"/>
            </a:xfrm>
            <a:prstGeom prst="rect">
              <a:avLst/>
            </a:prstGeom>
            <a:noFill/>
            <a:ln>
              <a:noFill/>
            </a:ln>
            <a:extLst/>
          </p:spPr>
          <p:txBody>
            <a:bodyPr lIns="90176" tIns="44189" rIns="90176" bIns="44189">
              <a:spAutoFit/>
            </a:bodyPr>
            <a:lstStyle/>
            <a:p>
              <a:pPr algn="ctr">
                <a:lnSpc>
                  <a:spcPct val="65000"/>
                </a:lnSpc>
                <a:spcBef>
                  <a:spcPts val="2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izdkf'krokD;</a:t>
              </a:r>
            </a:p>
          </p:txBody>
        </p:sp>
        <p:sp>
          <p:nvSpPr>
            <p:cNvPr id="78854" name="Text Box 5"/>
            <p:cNvSpPr txBox="1">
              <a:spLocks noChangeArrowheads="1"/>
            </p:cNvSpPr>
            <p:nvPr/>
          </p:nvSpPr>
          <p:spPr bwMode="auto">
            <a:xfrm>
              <a:off x="9696123" y="20640"/>
              <a:ext cx="298440" cy="463587"/>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defRPr/>
              </a:pPr>
              <a:r>
                <a:rPr lang="en-GB" sz="2400" smtClean="0">
                  <a:solidFill>
                    <a:srgbClr val="FFA27C"/>
                  </a:solidFill>
                  <a:effectLst>
                    <a:outerShdw blurRad="38100" dist="38100" dir="2700000" algn="tl">
                      <a:srgbClr val="DDDDDD"/>
                    </a:outerShdw>
                  </a:effectLst>
                  <a:latin typeface="Kruti Dev 010" charset="0"/>
                </a:rPr>
                <a:t> </a:t>
              </a:r>
            </a:p>
          </p:txBody>
        </p:sp>
        <p:sp>
          <p:nvSpPr>
            <p:cNvPr id="78855" name="Rectangle 6"/>
            <p:cNvSpPr>
              <a:spLocks noChangeArrowheads="1"/>
            </p:cNvSpPr>
            <p:nvPr/>
          </p:nvSpPr>
          <p:spPr bwMode="auto">
            <a:xfrm>
              <a:off x="7141925" y="3638840"/>
              <a:ext cx="1785875" cy="909710"/>
            </a:xfrm>
            <a:prstGeom prst="rect">
              <a:avLst/>
            </a:prstGeom>
            <a:solidFill>
              <a:srgbClr val="000090"/>
            </a:solidFill>
            <a:ln w="25560">
              <a:solidFill>
                <a:srgbClr val="000000"/>
              </a:solidFill>
              <a:miter lim="800000"/>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8856" name="Rectangle 7"/>
            <p:cNvSpPr>
              <a:spLocks noChangeArrowheads="1"/>
            </p:cNvSpPr>
            <p:nvPr/>
          </p:nvSpPr>
          <p:spPr bwMode="auto">
            <a:xfrm>
              <a:off x="7291388" y="3600448"/>
              <a:ext cx="1490662" cy="1087182"/>
            </a:xfrm>
            <a:prstGeom prst="rect">
              <a:avLst/>
            </a:prstGeom>
            <a:noFill/>
            <a:ln w="9525">
              <a:noFill/>
              <a:round/>
              <a:headEnd/>
              <a:tailEnd/>
            </a:ln>
          </p:spPr>
          <p:txBody>
            <a:bodyPr lIns="101308" tIns="50654" rIns="101308" bIns="50654">
              <a:spAutoFit/>
            </a:bodyPr>
            <a:lstStyle/>
            <a:p>
              <a:pPr algn="ctr">
                <a:lnSpc>
                  <a:spcPct val="100000"/>
                </a:lnSpc>
                <a:spcBef>
                  <a:spcPts val="1125"/>
                </a:spcBef>
                <a:buClr>
                  <a:srgbClr val="FFB3C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0000"/>
                    </a:solidFill>
                  </a:ln>
                  <a:solidFill>
                    <a:srgbClr val="FF0000"/>
                  </a:solidFill>
                  <a:effectLst>
                    <a:outerShdw blurRad="38100" dist="38100" dir="2700000" algn="tl">
                      <a:srgbClr val="000000">
                        <a:alpha val="43137"/>
                      </a:srgbClr>
                    </a:outerShdw>
                  </a:effectLst>
                  <a:latin typeface="Kruti Dev 010" pitchFamily="2" charset="0"/>
                  <a:ea typeface="ＭＳ Ｐゴシック" pitchFamily="34" charset="-128"/>
                  <a:cs typeface="+mn-cs"/>
                </a:rPr>
                <a:t>'kk'or Hkfo";</a:t>
              </a:r>
            </a:p>
          </p:txBody>
        </p:sp>
        <p:sp>
          <p:nvSpPr>
            <p:cNvPr id="75784" name="Line 8"/>
            <p:cNvSpPr>
              <a:spLocks noChangeShapeType="1"/>
            </p:cNvSpPr>
            <p:nvPr/>
          </p:nvSpPr>
          <p:spPr bwMode="auto">
            <a:xfrm>
              <a:off x="6962543" y="4686673"/>
              <a:ext cx="2101777"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5785" name="Line 9"/>
            <p:cNvSpPr>
              <a:spLocks noChangeShapeType="1"/>
            </p:cNvSpPr>
            <p:nvPr/>
          </p:nvSpPr>
          <p:spPr bwMode="auto">
            <a:xfrm>
              <a:off x="7010166" y="4693023"/>
              <a:ext cx="1588" cy="1287565"/>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5786" name="Line 10"/>
            <p:cNvSpPr>
              <a:spLocks noChangeShapeType="1"/>
            </p:cNvSpPr>
            <p:nvPr/>
          </p:nvSpPr>
          <p:spPr bwMode="auto">
            <a:xfrm>
              <a:off x="9067495" y="4658096"/>
              <a:ext cx="1588" cy="1735276"/>
            </a:xfrm>
            <a:prstGeom prst="line">
              <a:avLst/>
            </a:prstGeom>
            <a:noFill/>
            <a:ln w="76320">
              <a:solidFill>
                <a:srgbClr val="FFFFFF"/>
              </a:solidFill>
              <a:miter lim="800000"/>
              <a:headEnd/>
              <a:tailEnd/>
            </a:ln>
            <a:effectLst>
              <a:outerShdw dist="63504" dir="2216092" algn="ctr" rotWithShape="0">
                <a:srgbClr val="808080"/>
              </a:outerShdw>
            </a:effectLst>
          </p:spPr>
          <p:txBody>
            <a:bodyPr lIns="91255" tIns="45626" rIns="91255" bIns="45626"/>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8860" name="Rectangle 11"/>
            <p:cNvSpPr>
              <a:spLocks noChangeArrowheads="1"/>
            </p:cNvSpPr>
            <p:nvPr/>
          </p:nvSpPr>
          <p:spPr bwMode="auto">
            <a:xfrm>
              <a:off x="6554788" y="3184525"/>
              <a:ext cx="2047875" cy="594740"/>
            </a:xfrm>
            <a:prstGeom prst="rect">
              <a:avLst/>
            </a:prstGeom>
            <a:noFill/>
            <a:ln w="9525">
              <a:noFill/>
              <a:round/>
              <a:headEnd/>
              <a:tailEnd/>
            </a:ln>
          </p:spPr>
          <p:txBody>
            <a:bodyPr lIns="101308" tIns="50654" rIns="101308" bIns="50654">
              <a:spAutoFit/>
            </a:bodyPr>
            <a:lstStyle/>
            <a:p>
              <a:pPr algn="r">
                <a:lnSpc>
                  <a:spcPct val="100000"/>
                </a:lnSpc>
                <a:spcBef>
                  <a:spcPts val="125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¼</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34" charset="-128"/>
                  <a:cs typeface="+mn-cs"/>
                </a:rPr>
                <a:t>ƒ</a:t>
              </a:r>
              <a:r>
                <a:rPr lang="en-GB" sz="32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mn-cs"/>
                </a:rPr>
                <a:t> fdrkc½</a:t>
              </a:r>
            </a:p>
          </p:txBody>
        </p:sp>
        <p:sp>
          <p:nvSpPr>
            <p:cNvPr id="151564" name="Rectangle 12"/>
            <p:cNvSpPr>
              <a:spLocks noChangeArrowheads="1"/>
            </p:cNvSpPr>
            <p:nvPr/>
          </p:nvSpPr>
          <p:spPr bwMode="auto">
            <a:xfrm>
              <a:off x="6740525" y="4991100"/>
              <a:ext cx="2638425" cy="497814"/>
            </a:xfrm>
            <a:prstGeom prst="rect">
              <a:avLst/>
            </a:prstGeom>
            <a:noFill/>
            <a:ln>
              <a:noFill/>
            </a:ln>
            <a:extLst/>
          </p:spPr>
          <p:txBody>
            <a:bodyPr lIns="90176" tIns="44189" rIns="90176" bIns="44189">
              <a:spAutoFit/>
            </a:bodyPr>
            <a:lstStyle/>
            <a:p>
              <a:pPr algn="ctr">
                <a:lnSpc>
                  <a:spcPct val="65000"/>
                </a:lnSpc>
                <a:spcBef>
                  <a:spcPts val="1500"/>
                </a:spcBef>
                <a:buClr>
                  <a:srgbClr val="A7FFA7"/>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600" b="1" i="1" dirty="0">
                  <a:ln>
                    <a:solidFill>
                      <a:srgbClr val="00FF00"/>
                    </a:solidFill>
                  </a:ln>
                  <a:solidFill>
                    <a:srgbClr val="A7FFA7"/>
                  </a:solidFill>
                  <a:effectLst>
                    <a:outerShdw blurRad="38100" dist="38100" dir="2700000" algn="tl">
                      <a:srgbClr val="000000">
                        <a:alpha val="43137"/>
                      </a:srgbClr>
                    </a:outerShdw>
                  </a:effectLst>
                  <a:latin typeface="Kruti Dev 010" pitchFamily="2" charset="0"/>
                </a:rPr>
                <a:t>izdkf'krokD;</a:t>
              </a:r>
            </a:p>
          </p:txBody>
        </p:sp>
        <p:pic>
          <p:nvPicPr>
            <p:cNvPr id="152590"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1075" y="336550"/>
              <a:ext cx="3400425" cy="2379663"/>
            </a:xfrm>
            <a:prstGeom prst="rect">
              <a:avLst/>
            </a:prstGeom>
            <a:noFill/>
            <a:ln w="57240">
              <a:solidFill>
                <a:srgbClr val="2F8B20"/>
              </a:solidFill>
              <a:miter lim="800000"/>
              <a:headEnd/>
              <a:tailEnd/>
            </a:ln>
            <a:extLst>
              <a:ext uri="{909E8E84-426E-40dd-AFC4-6F175D3DCCD1}">
                <a14:hiddenFill xmlns:a14="http://schemas.microsoft.com/office/drawing/2010/main">
                  <a:solidFill>
                    <a:srgbClr val="FFFFFF"/>
                  </a:solidFill>
                </a14:hiddenFill>
              </a:ext>
            </a:extLst>
          </p:spPr>
        </p:pic>
        <p:sp>
          <p:nvSpPr>
            <p:cNvPr id="151566" name="Text Box 14"/>
            <p:cNvSpPr txBox="1">
              <a:spLocks noChangeArrowheads="1"/>
            </p:cNvSpPr>
            <p:nvPr/>
          </p:nvSpPr>
          <p:spPr bwMode="auto">
            <a:xfrm>
              <a:off x="6076950" y="1242994"/>
              <a:ext cx="2809902" cy="1571638"/>
            </a:xfrm>
            <a:prstGeom prst="rect">
              <a:avLst/>
            </a:prstGeom>
            <a:noFill/>
            <a:ln>
              <a:noFill/>
            </a:ln>
            <a:extLst/>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ireksl Vkiw </a:t>
              </a:r>
              <a:r>
                <a:rPr lang="en-GB" sz="3200" b="1" dirty="0" err="1">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ij</a:t>
              </a:r>
              <a:r>
                <a:rPr lang="en-GB" sz="32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a:t>
              </a:r>
              <a:r>
                <a:rPr lang="en-GB" sz="3200" b="1" dirty="0">
                  <a:ln>
                    <a:solidFill>
                      <a:srgbClr val="FFFF00"/>
                    </a:solidFill>
                  </a:ln>
                  <a:solidFill>
                    <a:srgbClr val="FFEA18"/>
                  </a:solidFill>
                  <a:effectLst>
                    <a:outerShdw blurRad="38100" dist="38100" dir="2700000" algn="tl">
                      <a:srgbClr val="000000">
                        <a:alpha val="43137"/>
                      </a:srgbClr>
                    </a:outerShdw>
                  </a:effectLst>
                  <a:latin typeface="Kruti Dev 010"/>
                  <a:ea typeface="ＭＳ Ｐゴシック" pitchFamily="-84" charset="-128"/>
                  <a:cs typeface="+mn-cs"/>
                </a:rPr>
                <a:t>‡</a:t>
              </a:r>
              <a:r>
                <a:rPr lang="en-GB" sz="3200" b="1" dirty="0">
                  <a:ln>
                    <a:solidFill>
                      <a:srgbClr val="FFFF00"/>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84" charset="-128"/>
                  <a:cs typeface="+mn-cs"/>
                </a:rPr>
                <a:t> ,-Mh- ds yxHkx fy[kk x;k</a:t>
              </a:r>
            </a:p>
          </p:txBody>
        </p:sp>
        <p:sp>
          <p:nvSpPr>
            <p:cNvPr id="75791" name="Rectangle 15"/>
            <p:cNvSpPr>
              <a:spLocks noChangeArrowheads="1"/>
            </p:cNvSpPr>
            <p:nvPr/>
          </p:nvSpPr>
          <p:spPr bwMode="auto">
            <a:xfrm>
              <a:off x="1465263" y="3019425"/>
              <a:ext cx="4191000" cy="2587300"/>
            </a:xfrm>
            <a:prstGeom prst="rect">
              <a:avLst/>
            </a:prstGeom>
            <a:noFill/>
            <a:ln>
              <a:noFill/>
            </a:ln>
            <a:extLst/>
          </p:spPr>
          <p:txBody>
            <a:bodyPr lIns="89816" tIns="46699" rIns="89816" bIns="46699">
              <a:spAutoFit/>
            </a:bodyPr>
            <a:lstStyle/>
            <a:p>
              <a:pPr algn="ctr">
                <a:lnSpc>
                  <a:spcPct val="10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izdkf'krokD; ds ikap eq[; </a:t>
              </a:r>
              <a:r>
                <a:rPr lang="en-GB" sz="5400" b="1" dirty="0" err="1">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fcanq</a:t>
              </a: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 ƒ</a:t>
              </a: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a:t>
              </a: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rPr>
                <a:t>&amp;</a:t>
              </a:r>
              <a:r>
                <a:rPr lang="en-GB" sz="5400" b="1" dirty="0">
                  <a:ln>
                    <a:solidFill>
                      <a:schemeClr val="bg1"/>
                    </a:solidFill>
                  </a:ln>
                  <a:solidFill>
                    <a:srgbClr val="FFFFFF"/>
                  </a:solidFill>
                  <a:effectLst>
                    <a:outerShdw blurRad="38100" dist="38100" dir="2700000" algn="tl">
                      <a:srgbClr val="000000">
                        <a:alpha val="43137"/>
                      </a:srgbClr>
                    </a:outerShdw>
                  </a:effectLst>
                  <a:latin typeface="Kruti Dev 010"/>
                  <a:ea typeface="ＭＳ Ｐゴシック" pitchFamily="-84" charset="-128"/>
                  <a:cs typeface="+mn-cs"/>
                </a:rPr>
                <a:t>„ƒ</a:t>
              </a:r>
              <a:endParaRPr lang="en-GB" sz="5400" b="1" dirty="0">
                <a:ln>
                  <a:solidFill>
                    <a:schemeClr val="bg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78865" name="Text Box 16"/>
            <p:cNvSpPr txBox="1">
              <a:spLocks noChangeArrowheads="1"/>
            </p:cNvSpPr>
            <p:nvPr/>
          </p:nvSpPr>
          <p:spPr bwMode="auto">
            <a:xfrm>
              <a:off x="8821442" y="7411040"/>
              <a:ext cx="184144" cy="244494"/>
            </a:xfrm>
            <a:prstGeom prst="rect">
              <a:avLst/>
            </a:prstGeom>
            <a:noFill/>
            <a:ln w="9525">
              <a:noFill/>
              <a:round/>
              <a:headEnd/>
              <a:tailEnd/>
            </a:ln>
          </p:spPr>
          <p:txBody>
            <a:bodyPr wrap="none" lIns="91255" tIns="45626" rIns="91255" bIns="45626" anchor="ctr"/>
            <a:lstStyle/>
            <a:p>
              <a:pPr>
                <a:buFont typeface="Times New Roman" pitchFamily="18" charset="0"/>
                <a:buNone/>
                <a:defRPr/>
              </a:pPr>
              <a:endParaRPr lang="en-US" sz="28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78866" name="Text Box 17"/>
            <p:cNvSpPr txBox="1">
              <a:spLocks noChangeArrowheads="1"/>
            </p:cNvSpPr>
            <p:nvPr/>
          </p:nvSpPr>
          <p:spPr bwMode="auto">
            <a:xfrm>
              <a:off x="9192904" y="7411040"/>
              <a:ext cx="296852" cy="255608"/>
            </a:xfrm>
            <a:prstGeom prst="rect">
              <a:avLst/>
            </a:prstGeom>
            <a:noFill/>
            <a:ln w="9525">
              <a:noFill/>
              <a:round/>
              <a:headEnd/>
              <a:tailEnd/>
            </a:ln>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defRPr/>
              </a:pPr>
              <a:r>
                <a:rPr lang="en-GB" sz="1000" b="1" smtClean="0">
                  <a:solidFill>
                    <a:srgbClr val="FFFFFF"/>
                  </a:solidFill>
                  <a:effectLst>
                    <a:outerShdw blurRad="38100" dist="38100" dir="2700000" algn="tl">
                      <a:srgbClr val="DDDDDD"/>
                    </a:outerShdw>
                  </a:effectLst>
                  <a:latin typeface="Kruti Dev 010" charset="0"/>
                </a:rPr>
                <a:t>72</a:t>
              </a:r>
            </a:p>
          </p:txBody>
        </p:sp>
        <p:pic>
          <p:nvPicPr>
            <p:cNvPr id="152595" name="Picture 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5" name="Group 12"/>
          <p:cNvGrpSpPr>
            <a:grpSpLocks/>
          </p:cNvGrpSpPr>
          <p:nvPr/>
        </p:nvGrpSpPr>
        <p:grpSpPr bwMode="auto">
          <a:xfrm>
            <a:off x="242888" y="0"/>
            <a:ext cx="9752012" cy="7666038"/>
            <a:chOff x="242888" y="0"/>
            <a:chExt cx="9751959" cy="7666648"/>
          </a:xfrm>
        </p:grpSpPr>
        <p:sp>
          <p:nvSpPr>
            <p:cNvPr id="76801" name="AutoShape 1"/>
            <p:cNvSpPr>
              <a:spLocks noChangeArrowheads="1"/>
            </p:cNvSpPr>
            <p:nvPr/>
          </p:nvSpPr>
          <p:spPr bwMode="auto">
            <a:xfrm>
              <a:off x="6075331" y="544556"/>
              <a:ext cx="3371832" cy="1173255"/>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154627" name="Text Box 2"/>
            <p:cNvSpPr txBox="1">
              <a:spLocks noChangeArrowheads="1"/>
            </p:cNvSpPr>
            <p:nvPr/>
          </p:nvSpPr>
          <p:spPr bwMode="auto">
            <a:xfrm>
              <a:off x="9696450" y="1588"/>
              <a:ext cx="298397" cy="4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76803" name="AutoShape 3"/>
            <p:cNvSpPr>
              <a:spLocks noChangeArrowheads="1"/>
            </p:cNvSpPr>
            <p:nvPr/>
          </p:nvSpPr>
          <p:spPr bwMode="auto">
            <a:xfrm>
              <a:off x="1220783" y="1954369"/>
              <a:ext cx="4591025" cy="5145496"/>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79877" name="Text Box 4"/>
            <p:cNvSpPr txBox="1">
              <a:spLocks noChangeArrowheads="1"/>
            </p:cNvSpPr>
            <p:nvPr/>
          </p:nvSpPr>
          <p:spPr bwMode="auto">
            <a:xfrm>
              <a:off x="1122363" y="2028825"/>
              <a:ext cx="4772025" cy="586753"/>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rgbClr val="FFFF00"/>
                    </a:solidFill>
                  </a:ln>
                  <a:solidFill>
                    <a:srgbClr val="FFEA18"/>
                  </a:solidFill>
                  <a:latin typeface="Kruti Dev 010" pitchFamily="2" charset="0"/>
                  <a:ea typeface="ＭＳ Ｐゴシック" pitchFamily="34" charset="-128"/>
                  <a:cs typeface="+mn-cs"/>
                </a:rPr>
                <a:t>'kk'or Hkfo"; dh &gt;ydh</a:t>
              </a:r>
            </a:p>
          </p:txBody>
        </p:sp>
        <p:sp>
          <p:nvSpPr>
            <p:cNvPr id="79878" name="Rectangle 5"/>
            <p:cNvSpPr>
              <a:spLocks noChangeArrowheads="1"/>
            </p:cNvSpPr>
            <p:nvPr/>
          </p:nvSpPr>
          <p:spPr bwMode="auto">
            <a:xfrm>
              <a:off x="1147763" y="1481138"/>
              <a:ext cx="4641850" cy="588609"/>
            </a:xfrm>
            <a:prstGeom prst="rect">
              <a:avLst/>
            </a:prstGeom>
            <a:noFill/>
            <a:ln w="9525">
              <a:noFill/>
              <a:round/>
              <a:headEnd/>
              <a:tailEnd/>
            </a:ln>
          </p:spPr>
          <p:txBody>
            <a:bodyPr lIns="90176" tIns="44189" rIns="90176" bIns="44189">
              <a:spAutoFit/>
            </a:bodyPr>
            <a:lstStyle/>
            <a:p>
              <a:pPr algn="ctr">
                <a:lnSpc>
                  <a:spcPct val="65000"/>
                </a:lnSpc>
                <a:spcBef>
                  <a:spcPts val="2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chemeClr val="bg1"/>
                    </a:solidFill>
                  </a:ln>
                  <a:solidFill>
                    <a:srgbClr val="FFFFFF"/>
                  </a:solidFill>
                  <a:latin typeface="Kruti Dev 010" pitchFamily="2" charset="0"/>
                  <a:ea typeface="ＭＳ Ｐゴシック" pitchFamily="34" charset="-128"/>
                  <a:cs typeface="+mn-cs"/>
                </a:rPr>
                <a:t>izdkf'krokD;</a:t>
              </a:r>
            </a:p>
          </p:txBody>
        </p:sp>
        <p:sp>
          <p:nvSpPr>
            <p:cNvPr id="154631" name="Text Box 6"/>
            <p:cNvSpPr txBox="1">
              <a:spLocks noChangeArrowheads="1"/>
            </p:cNvSpPr>
            <p:nvPr/>
          </p:nvSpPr>
          <p:spPr bwMode="auto">
            <a:xfrm>
              <a:off x="9696450" y="20638"/>
              <a:ext cx="298397" cy="4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2" name="Text Box 7"/>
            <p:cNvSpPr txBox="1">
              <a:spLocks noChangeArrowheads="1"/>
            </p:cNvSpPr>
            <p:nvPr/>
          </p:nvSpPr>
          <p:spPr bwMode="auto">
            <a:xfrm>
              <a:off x="6024563" y="638175"/>
              <a:ext cx="3452812" cy="1571701"/>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esEus d</a:t>
              </a:r>
              <a:r>
                <a:rPr lang="en-GB" sz="3200" b="1" dirty="0">
                  <a:solidFill>
                    <a:srgbClr val="FFEA18"/>
                  </a:solidFill>
                  <a:latin typeface="Kruti Dev 010" pitchFamily="2" charset="0"/>
                  <a:ea typeface="ＭＳ Ｐゴシック" pitchFamily="34" charset="-128"/>
                  <a:cs typeface="+mn-cs"/>
                </a:rPr>
                <a:t>s </a:t>
              </a:r>
              <a:r>
                <a:rPr lang="en-GB" sz="3200" b="1" u="sng" dirty="0">
                  <a:ln>
                    <a:solidFill>
                      <a:schemeClr val="bg1"/>
                    </a:solidFill>
                  </a:ln>
                  <a:latin typeface="Kruti Dev 010" pitchFamily="2" charset="0"/>
                  <a:ea typeface="ＭＳ Ｐゴシック" pitchFamily="34" charset="-128"/>
                  <a:cs typeface="+mn-cs"/>
                </a:rPr>
                <a:t>fookg dk Hkkst </a:t>
              </a:r>
              <a:r>
                <a:rPr lang="en-GB" sz="3200" b="1" dirty="0">
                  <a:ln>
                    <a:solidFill>
                      <a:srgbClr val="FFFF00"/>
                    </a:solidFill>
                  </a:ln>
                  <a:solidFill>
                    <a:srgbClr val="FFEA18"/>
                  </a:solidFill>
                  <a:latin typeface="Kruti Dev 010" pitchFamily="2" charset="0"/>
                  <a:ea typeface="ＭＳ Ｐゴシック" pitchFamily="34" charset="-128"/>
                  <a:cs typeface="+mn-cs"/>
                </a:rPr>
                <a:t>izdkf'krokD; ƒ</a:t>
              </a:r>
              <a:r>
                <a:rPr lang="en-GB" sz="3200" b="1" dirty="0">
                  <a:ln>
                    <a:solidFill>
                      <a:srgbClr val="FFFF00"/>
                    </a:solidFill>
                  </a:ln>
                  <a:solidFill>
                    <a:srgbClr val="FFEA18"/>
                  </a:solidFill>
                  <a:latin typeface="Kruti Dev 010"/>
                  <a:ea typeface="ＭＳ Ｐゴシック" pitchFamily="34" charset="-128"/>
                  <a:cs typeface="+mn-cs"/>
                </a:rPr>
                <a:t>‹</a:t>
              </a: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err="1">
                  <a:ln>
                    <a:solidFill>
                      <a:srgbClr val="FFFF00"/>
                    </a:solidFill>
                  </a:ln>
                  <a:solidFill>
                    <a:srgbClr val="FFEA18"/>
                  </a:solidFill>
                  <a:latin typeface="Kruti Dev 010"/>
                  <a:ea typeface="ＭＳ Ｐゴシック" pitchFamily="34" charset="-128"/>
                  <a:cs typeface="+mn-cs"/>
                </a:rPr>
                <a:t>ƒ</a:t>
              </a:r>
              <a:r>
                <a:rPr lang="en-GB" sz="3200" b="1" dirty="0" err="1">
                  <a:ln>
                    <a:solidFill>
                      <a:srgbClr val="FFFF00"/>
                    </a:solidFill>
                  </a:ln>
                  <a:solidFill>
                    <a:srgbClr val="FFEA18"/>
                  </a:solidFill>
                  <a:latin typeface="Kruti Dev 010" pitchFamily="2" charset="0"/>
                  <a:ea typeface="ＭＳ Ｐゴシック" pitchFamily="34" charset="-128"/>
                  <a:cs typeface="+mn-cs"/>
                </a:rPr>
                <a:t>&amp;</a:t>
              </a:r>
              <a:r>
                <a:rPr lang="en-GB" sz="3200" b="1" dirty="0" err="1">
                  <a:ln>
                    <a:solidFill>
                      <a:srgbClr val="FFFF00"/>
                    </a:solidFill>
                  </a:ln>
                  <a:solidFill>
                    <a:srgbClr val="FFEA18"/>
                  </a:solidFill>
                  <a:latin typeface="Kruti Dev 010"/>
                  <a:ea typeface="ＭＳ Ｐゴシック" pitchFamily="34" charset="-128"/>
                  <a:cs typeface="+mn-cs"/>
                </a:rPr>
                <a:t>ƒŒ</a:t>
              </a:r>
              <a:endParaRPr lang="en-GB" sz="3200" b="1" dirty="0">
                <a:ln>
                  <a:solidFill>
                    <a:srgbClr val="FFFF00"/>
                  </a:solidFill>
                </a:ln>
                <a:solidFill>
                  <a:srgbClr val="FFEA18"/>
                </a:solidFill>
                <a:latin typeface="Kruti Dev 010" pitchFamily="2" charset="0"/>
                <a:ea typeface="ＭＳ Ｐゴシック" pitchFamily="34" charset="-128"/>
                <a:cs typeface="+mn-cs"/>
              </a:endParaRPr>
            </a:p>
          </p:txBody>
        </p:sp>
        <p:sp>
          <p:nvSpPr>
            <p:cNvPr id="76808" name="Rectangle 8"/>
            <p:cNvSpPr>
              <a:spLocks noChangeArrowheads="1"/>
            </p:cNvSpPr>
            <p:nvPr/>
          </p:nvSpPr>
          <p:spPr bwMode="auto">
            <a:xfrm>
              <a:off x="1284288" y="2589213"/>
              <a:ext cx="4476750" cy="4403182"/>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izdkf'krokD; ƒ</a:t>
              </a:r>
              <a:r>
                <a:rPr lang="en-GB" sz="3200" b="1" dirty="0">
                  <a:ln>
                    <a:solidFill>
                      <a:srgbClr val="FFFF00"/>
                    </a:solidFill>
                  </a:ln>
                  <a:solidFill>
                    <a:srgbClr val="FFEA18"/>
                  </a:solidFill>
                  <a:latin typeface="Kruti Dev 010"/>
                  <a:ea typeface="ＭＳ Ｐゴシック" pitchFamily="34" charset="-128"/>
                  <a:cs typeface="+mn-cs"/>
                </a:rPr>
                <a:t>‹</a:t>
              </a: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a:ln>
                    <a:solidFill>
                      <a:srgbClr val="FFFF00"/>
                    </a:solidFill>
                  </a:ln>
                  <a:solidFill>
                    <a:srgbClr val="FFEA18"/>
                  </a:solidFill>
                  <a:latin typeface="Kruti Dev 010"/>
                  <a:ea typeface="ＭＳ Ｐゴシック" pitchFamily="34" charset="-128"/>
                  <a:cs typeface="+mn-cs"/>
                </a:rPr>
                <a:t>‹</a:t>
              </a:r>
              <a:r>
                <a:rPr lang="en-GB" sz="3200" dirty="0">
                  <a:ln>
                    <a:solidFill>
                      <a:srgbClr val="FFFF00"/>
                    </a:solidFill>
                  </a:ln>
                  <a:solidFill>
                    <a:srgbClr val="FFEA18"/>
                  </a:solidFill>
                  <a:latin typeface="Kruti Dev 010" pitchFamily="2" charset="0"/>
                  <a:ea typeface="ＭＳ Ｐゴシック" pitchFamily="34" charset="-128"/>
                  <a:cs typeface="+mn-cs"/>
                </a:rPr>
                <a:t>  </a:t>
              </a:r>
              <a:r>
                <a:rPr lang="en-US" sz="4000" dirty="0">
                  <a:ln>
                    <a:solidFill>
                      <a:schemeClr val="bg1"/>
                    </a:solidFill>
                  </a:ln>
                  <a:solidFill>
                    <a:srgbClr val="FFFFFF"/>
                  </a:solidFill>
                  <a:latin typeface="Kruti Dev 010" pitchFamily="2" charset="0"/>
                  <a:ea typeface="ＭＳ Ｐゴシック" pitchFamily="34" charset="-128"/>
                  <a:cs typeface="+mn-cs"/>
                </a:rPr>
                <a:t>vkSj ml u eq&gt; ls dgk( ;g fy[k fd /kU; gS os] tks esEus ds C;kg ds Hkkst esa cqyk, x, gSa( fQj mlus eq&gt; ls dgk] ;s opu ijes'oj ds lR; opu gSaA</a:t>
              </a:r>
              <a:endParaRPr lang="en-GB" sz="4000" dirty="0">
                <a:ln>
                  <a:solidFill>
                    <a:schemeClr val="bg1"/>
                  </a:solidFill>
                </a:ln>
                <a:solidFill>
                  <a:srgbClr val="FFFFFF"/>
                </a:solidFill>
                <a:latin typeface="Kruti Dev 010" pitchFamily="2" charset="0"/>
                <a:ea typeface="ＭＳ Ｐゴシック" pitchFamily="34" charset="-128"/>
                <a:cs typeface="+mn-cs"/>
              </a:endParaRPr>
            </a:p>
          </p:txBody>
        </p:sp>
        <p:sp>
          <p:nvSpPr>
            <p:cNvPr id="79882" name="Text Box 9"/>
            <p:cNvSpPr txBox="1">
              <a:spLocks noChangeArrowheads="1"/>
            </p:cNvSpPr>
            <p:nvPr/>
          </p:nvSpPr>
          <p:spPr bwMode="auto">
            <a:xfrm>
              <a:off x="9193164" y="7411040"/>
              <a:ext cx="296860" cy="255608"/>
            </a:xfrm>
            <a:prstGeom prst="rect">
              <a:avLst/>
            </a:prstGeom>
            <a:noFill/>
            <a:ln w="9525">
              <a:noFill/>
              <a:round/>
              <a:headEnd/>
              <a:tailEnd/>
            </a:ln>
          </p:spPr>
          <p:txBody>
            <a:bodyPr wrap="none" lIns="89816" tIns="46699" rIns="89816" bIns="46699"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a:solidFill>
                    <a:srgbClr val="FFFFFF"/>
                  </a:solidFill>
                  <a:latin typeface="Kruti Dev 010" pitchFamily="2" charset="0"/>
                  <a:ea typeface="ＭＳ Ｐゴシック" pitchFamily="34" charset="-128"/>
                  <a:cs typeface="+mn-cs"/>
                </a:rPr>
                <a:t>73</a:t>
              </a:r>
            </a:p>
          </p:txBody>
        </p:sp>
        <p:pic>
          <p:nvPicPr>
            <p:cNvPr id="15463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14380"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73" name="Group 16"/>
          <p:cNvGrpSpPr>
            <a:grpSpLocks/>
          </p:cNvGrpSpPr>
          <p:nvPr/>
        </p:nvGrpSpPr>
        <p:grpSpPr bwMode="auto">
          <a:xfrm>
            <a:off x="242888" y="-41275"/>
            <a:ext cx="9752012" cy="8499475"/>
            <a:chOff x="242888" y="-41302"/>
            <a:chExt cx="9751959" cy="8499534"/>
          </a:xfrm>
        </p:grpSpPr>
        <p:sp>
          <p:nvSpPr>
            <p:cNvPr id="156674" name="Text Box 1"/>
            <p:cNvSpPr txBox="1">
              <a:spLocks noChangeArrowheads="1"/>
            </p:cNvSpPr>
            <p:nvPr/>
          </p:nvSpPr>
          <p:spPr bwMode="auto">
            <a:xfrm>
              <a:off x="9696450" y="-41302"/>
              <a:ext cx="298397" cy="46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77826" name="AutoShape 2"/>
            <p:cNvSpPr>
              <a:spLocks noChangeArrowheads="1"/>
            </p:cNvSpPr>
            <p:nvPr/>
          </p:nvSpPr>
          <p:spPr bwMode="auto">
            <a:xfrm>
              <a:off x="1220783" y="1911337"/>
              <a:ext cx="4591025" cy="5861091"/>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80900" name="Rectangle 3"/>
            <p:cNvSpPr>
              <a:spLocks noChangeArrowheads="1"/>
            </p:cNvSpPr>
            <p:nvPr/>
          </p:nvSpPr>
          <p:spPr bwMode="auto">
            <a:xfrm>
              <a:off x="1147763" y="1438248"/>
              <a:ext cx="4641850" cy="588609"/>
            </a:xfrm>
            <a:prstGeom prst="rect">
              <a:avLst/>
            </a:prstGeom>
            <a:noFill/>
            <a:ln w="9525">
              <a:noFill/>
              <a:round/>
              <a:headEnd/>
              <a:tailEnd/>
            </a:ln>
          </p:spPr>
          <p:txBody>
            <a:bodyPr lIns="90176" tIns="44189" rIns="90176" bIns="44189">
              <a:spAutoFit/>
            </a:bodyPr>
            <a:lstStyle/>
            <a:p>
              <a:pPr algn="ctr">
                <a:lnSpc>
                  <a:spcPct val="65000"/>
                </a:lnSpc>
                <a:spcBef>
                  <a:spcPts val="2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400" b="1" i="1" dirty="0">
                  <a:ln>
                    <a:solidFill>
                      <a:schemeClr val="bg1"/>
                    </a:solidFill>
                  </a:ln>
                  <a:solidFill>
                    <a:srgbClr val="FFFFFF"/>
                  </a:solidFill>
                  <a:latin typeface="Kruti Dev 010" pitchFamily="2" charset="0"/>
                  <a:ea typeface="ＭＳ Ｐゴシック" pitchFamily="34" charset="-128"/>
                  <a:cs typeface="+mn-cs"/>
                </a:rPr>
                <a:t>izdkf'krokD;</a:t>
              </a:r>
            </a:p>
          </p:txBody>
        </p:sp>
        <p:sp>
          <p:nvSpPr>
            <p:cNvPr id="80901" name="Text Box 4"/>
            <p:cNvSpPr txBox="1">
              <a:spLocks noChangeArrowheads="1"/>
            </p:cNvSpPr>
            <p:nvPr/>
          </p:nvSpPr>
          <p:spPr bwMode="auto">
            <a:xfrm>
              <a:off x="1122363" y="1957374"/>
              <a:ext cx="4772025" cy="586753"/>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rgbClr val="FFFF00"/>
                    </a:solidFill>
                  </a:ln>
                  <a:solidFill>
                    <a:srgbClr val="FFEA18"/>
                  </a:solidFill>
                  <a:latin typeface="Kruti Dev 010" pitchFamily="2" charset="0"/>
                  <a:ea typeface="ＭＳ Ｐゴシック" pitchFamily="34" charset="-128"/>
                  <a:cs typeface="+mn-cs"/>
                </a:rPr>
                <a:t>'kk'or Hkfo"; dh &gt;ydh</a:t>
              </a:r>
            </a:p>
          </p:txBody>
        </p:sp>
        <p:sp>
          <p:nvSpPr>
            <p:cNvPr id="77829" name="AutoShape 5"/>
            <p:cNvSpPr>
              <a:spLocks noChangeArrowheads="1"/>
            </p:cNvSpPr>
            <p:nvPr/>
          </p:nvSpPr>
          <p:spPr bwMode="auto">
            <a:xfrm>
              <a:off x="5886419" y="501627"/>
              <a:ext cx="3560744" cy="1173171"/>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77830" name="AutoShape 6"/>
            <p:cNvSpPr>
              <a:spLocks noChangeArrowheads="1"/>
            </p:cNvSpPr>
            <p:nvPr/>
          </p:nvSpPr>
          <p:spPr bwMode="auto">
            <a:xfrm>
              <a:off x="6073743" y="1928800"/>
              <a:ext cx="3371832" cy="1173170"/>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156680" name="Text Box 7"/>
            <p:cNvSpPr txBox="1">
              <a:spLocks noChangeArrowheads="1"/>
            </p:cNvSpPr>
            <p:nvPr/>
          </p:nvSpPr>
          <p:spPr bwMode="auto">
            <a:xfrm>
              <a:off x="9696450" y="-22252"/>
              <a:ext cx="298397" cy="46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156681" name="Text Box 8"/>
            <p:cNvSpPr txBox="1">
              <a:spLocks noChangeArrowheads="1"/>
            </p:cNvSpPr>
            <p:nvPr/>
          </p:nvSpPr>
          <p:spPr bwMode="auto">
            <a:xfrm>
              <a:off x="5815018" y="457176"/>
              <a:ext cx="3719545" cy="175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3600" b="1">
                  <a:solidFill>
                    <a:srgbClr val="FFEA18"/>
                  </a:solidFill>
                  <a:latin typeface="Kruti Dev 010" charset="0"/>
                </a:rPr>
                <a:t>esEus ds </a:t>
              </a:r>
              <a:r>
                <a:rPr lang="en-GB" sz="3600" b="1" u="sng">
                  <a:latin typeface="Kruti Dev 010" charset="0"/>
                </a:rPr>
                <a:t>fookg dk Hkkst </a:t>
              </a:r>
              <a:r>
                <a:rPr lang="en-GB" sz="3600" b="1">
                  <a:solidFill>
                    <a:srgbClr val="FFEA18"/>
                  </a:solidFill>
                  <a:latin typeface="Kruti Dev 010" charset="0"/>
                </a:rPr>
                <a:t>izdkf'krokD; ƒ‹%ƒ&amp;ƒŒ</a:t>
              </a:r>
            </a:p>
          </p:txBody>
        </p:sp>
        <p:sp>
          <p:nvSpPr>
            <p:cNvPr id="2" name="Text Box 9"/>
            <p:cNvSpPr txBox="1">
              <a:spLocks noChangeArrowheads="1"/>
            </p:cNvSpPr>
            <p:nvPr/>
          </p:nvSpPr>
          <p:spPr bwMode="auto">
            <a:xfrm>
              <a:off x="6018212" y="2028799"/>
              <a:ext cx="3452812" cy="1571649"/>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elhg dk </a:t>
              </a:r>
              <a:r>
                <a:rPr lang="en-GB" sz="3200" b="1" u="sng" dirty="0">
                  <a:ln>
                    <a:solidFill>
                      <a:schemeClr val="bg1"/>
                    </a:solidFill>
                  </a:ln>
                  <a:latin typeface="Kruti Dev 010" pitchFamily="2" charset="0"/>
                  <a:ea typeface="ＭＳ Ｐゴシック" pitchFamily="34" charset="-128"/>
                  <a:cs typeface="+mn-cs"/>
                </a:rPr>
                <a:t>f}rh; vkxeu </a:t>
              </a:r>
              <a:r>
                <a:rPr lang="en-GB" sz="3200" b="1" dirty="0">
                  <a:ln>
                    <a:solidFill>
                      <a:srgbClr val="FFFF00"/>
                    </a:solidFill>
                  </a:ln>
                  <a:solidFill>
                    <a:srgbClr val="FFEA18"/>
                  </a:solidFill>
                  <a:latin typeface="Kruti Dev 010" pitchFamily="2" charset="0"/>
                  <a:ea typeface="ＭＳ Ｐゴシック" pitchFamily="34" charset="-128"/>
                  <a:cs typeface="+mn-cs"/>
                </a:rPr>
                <a:t>izdkf'krokD; ƒ</a:t>
              </a:r>
              <a:r>
                <a:rPr lang="en-GB" sz="3200" b="1" dirty="0">
                  <a:ln>
                    <a:solidFill>
                      <a:srgbClr val="FFFF00"/>
                    </a:solidFill>
                  </a:ln>
                  <a:solidFill>
                    <a:srgbClr val="FFEA18"/>
                  </a:solidFill>
                  <a:latin typeface="Kruti Dev 010"/>
                  <a:ea typeface="ＭＳ Ｐゴシック" pitchFamily="34" charset="-128"/>
                  <a:cs typeface="+mn-cs"/>
                </a:rPr>
                <a:t>‹</a:t>
              </a: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err="1">
                  <a:ln>
                    <a:solidFill>
                      <a:srgbClr val="FFFF00"/>
                    </a:solidFill>
                  </a:ln>
                  <a:solidFill>
                    <a:srgbClr val="FFEA18"/>
                  </a:solidFill>
                  <a:latin typeface="Kruti Dev 010"/>
                  <a:ea typeface="ＭＳ Ｐゴシック" pitchFamily="34" charset="-128"/>
                  <a:cs typeface="+mn-cs"/>
                </a:rPr>
                <a:t>ƒƒ</a:t>
              </a:r>
              <a:r>
                <a:rPr lang="en-GB" sz="3200" b="1" dirty="0" err="1">
                  <a:ln>
                    <a:solidFill>
                      <a:srgbClr val="FFFF00"/>
                    </a:solidFill>
                  </a:ln>
                  <a:solidFill>
                    <a:srgbClr val="FFEA18"/>
                  </a:solidFill>
                  <a:latin typeface="Kruti Dev 010" pitchFamily="2" charset="0"/>
                  <a:ea typeface="ＭＳ Ｐゴシック" pitchFamily="34" charset="-128"/>
                  <a:cs typeface="+mn-cs"/>
                </a:rPr>
                <a:t>&amp;</a:t>
              </a:r>
              <a:r>
                <a:rPr lang="en-GB" sz="3200" b="1" dirty="0" err="1">
                  <a:ln>
                    <a:solidFill>
                      <a:srgbClr val="FFFF00"/>
                    </a:solidFill>
                  </a:ln>
                  <a:solidFill>
                    <a:srgbClr val="FFEA18"/>
                  </a:solidFill>
                  <a:latin typeface="Kruti Dev 010"/>
                  <a:ea typeface="ＭＳ Ｐゴシック" pitchFamily="34" charset="-128"/>
                  <a:cs typeface="+mn-cs"/>
                </a:rPr>
                <a:t>ƒ</a:t>
              </a:r>
              <a:r>
                <a:rPr lang="en-GB" sz="3200" b="1" dirty="0">
                  <a:ln>
                    <a:solidFill>
                      <a:srgbClr val="FFFF00"/>
                    </a:solidFill>
                  </a:ln>
                  <a:solidFill>
                    <a:srgbClr val="FFEA18"/>
                  </a:solidFill>
                  <a:latin typeface="Kruti Dev 010"/>
                  <a:ea typeface="ＭＳ Ｐゴシック" pitchFamily="34" charset="-128"/>
                  <a:cs typeface="+mn-cs"/>
                </a:rPr>
                <a:t>ˆ</a:t>
              </a:r>
              <a:endParaRPr lang="en-GB" sz="3200" b="1" dirty="0">
                <a:ln>
                  <a:solidFill>
                    <a:srgbClr val="FFFF00"/>
                  </a:solidFill>
                </a:ln>
                <a:solidFill>
                  <a:srgbClr val="FFEA18"/>
                </a:solidFill>
                <a:latin typeface="Kruti Dev 010" pitchFamily="2" charset="0"/>
                <a:ea typeface="ＭＳ Ｐゴシック" pitchFamily="34" charset="-128"/>
                <a:cs typeface="+mn-cs"/>
              </a:endParaRPr>
            </a:p>
          </p:txBody>
        </p:sp>
        <p:sp>
          <p:nvSpPr>
            <p:cNvPr id="77834" name="Text Box 10"/>
            <p:cNvSpPr txBox="1">
              <a:spLocks noChangeArrowheads="1"/>
            </p:cNvSpPr>
            <p:nvPr/>
          </p:nvSpPr>
          <p:spPr bwMode="auto">
            <a:xfrm>
              <a:off x="1389063" y="2369973"/>
              <a:ext cx="4268787" cy="6088259"/>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ƒƒ</a:t>
              </a:r>
              <a:r>
                <a:rPr lang="en-GB" sz="2800" b="1" dirty="0">
                  <a:ln>
                    <a:solidFill>
                      <a:srgbClr val="FFFF00"/>
                    </a:solidFill>
                  </a:ln>
                  <a:solidFill>
                    <a:srgbClr val="FFEA18"/>
                  </a:solidFill>
                  <a:latin typeface="Kruti Dev 010" pitchFamily="2" charset="0"/>
                  <a:ea typeface="ＭＳ Ｐゴシック" pitchFamily="34" charset="-128"/>
                  <a:cs typeface="+mn-cs"/>
                </a:rPr>
                <a:t> ,</a:t>
              </a:r>
              <a:r>
                <a:rPr lang="en-GB" sz="2800" b="1" dirty="0" err="1">
                  <a:ln>
                    <a:solidFill>
                      <a:srgbClr val="FFFF00"/>
                    </a:solidFill>
                  </a:ln>
                  <a:solidFill>
                    <a:srgbClr val="FFEA18"/>
                  </a:solidFill>
                  <a:latin typeface="Kruti Dev 010" pitchFamily="2" charset="0"/>
                  <a:ea typeface="ＭＳ Ｐゴシック" pitchFamily="34" charset="-128"/>
                  <a:cs typeface="+mn-cs"/>
                </a:rPr>
                <a:t>oa</a:t>
              </a:r>
              <a:r>
                <a:rPr lang="en-GB" sz="2800" b="1" dirty="0">
                  <a:ln>
                    <a:solidFill>
                      <a:srgbClr val="FFFF00"/>
                    </a:solidFill>
                  </a:ln>
                  <a:solidFill>
                    <a:srgbClr val="FFEA18"/>
                  </a:solidFill>
                  <a:latin typeface="Kruti Dev 010" pitchFamily="2" charset="0"/>
                  <a:ea typeface="ＭＳ Ｐゴシック" pitchFamily="34" charset="-128"/>
                  <a:cs typeface="+mn-cs"/>
                </a:rPr>
                <a:t> ƒ</a:t>
              </a:r>
              <a:r>
                <a:rPr lang="en-GB" sz="2800" b="1" dirty="0">
                  <a:ln>
                    <a:solidFill>
                      <a:srgbClr val="FFFF00"/>
                    </a:solidFill>
                  </a:ln>
                  <a:solidFill>
                    <a:srgbClr val="FFEA18"/>
                  </a:solidFill>
                  <a:latin typeface="Kruti Dev 010"/>
                  <a:ea typeface="ＭＳ Ｐゴシック" pitchFamily="34" charset="-128"/>
                  <a:cs typeface="+mn-cs"/>
                </a:rPr>
                <a:t>ˆ</a:t>
              </a:r>
              <a:r>
                <a:rPr lang="en-GB" sz="2800" dirty="0">
                  <a:ln>
                    <a:solidFill>
                      <a:srgbClr val="FFFF00"/>
                    </a:solidFill>
                  </a:ln>
                  <a:solidFill>
                    <a:srgbClr val="FFEA18"/>
                  </a:solidFill>
                  <a:latin typeface="Kruti Dev 010" pitchFamily="2" charset="0"/>
                  <a:ea typeface="ＭＳ Ｐゴシック" pitchFamily="34" charset="-128"/>
                  <a:cs typeface="+mn-cs"/>
                </a:rPr>
                <a:t>                              </a:t>
              </a:r>
              <a:r>
                <a:rPr lang="en-GB" sz="3600" dirty="0">
                  <a:ln>
                    <a:solidFill>
                      <a:schemeClr val="bg1"/>
                    </a:solidFill>
                  </a:ln>
                  <a:solidFill>
                    <a:srgbClr val="FFFFFF"/>
                  </a:solidFill>
                  <a:latin typeface="Kruti Dev 010" pitchFamily="2" charset="0"/>
                  <a:ea typeface="ＭＳ Ｐゴシック" pitchFamily="34" charset="-128"/>
                  <a:cs typeface="+mn-cs"/>
                </a:rPr>
                <a:t>fQj eSaus LoxZ dks [kqyk gqvk ns[kk( vkSj ns[krk gwa fd ,d 'osr ?kksMk gS( vkSj ml ij ,d lokj gS] tks fo'okl ;ksX;] vkSj lR; dgykrk gSA vkSj mlds oL= vkSj tka?k ij ;g uke fy[kk gS] jktkvksa dk jktk] vkSj izHkqvksa dk izHkqAA</a:t>
              </a:r>
            </a:p>
            <a:p>
              <a:pPr algn="ctr">
                <a:lnSpc>
                  <a:spcPct val="100000"/>
                </a:lnSpc>
                <a:spcBef>
                  <a:spcPts val="15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rgbClr val="FFFFFF"/>
                </a:solidFill>
                <a:latin typeface="Kruti Dev 010" pitchFamily="2" charset="0"/>
                <a:ea typeface="ＭＳ Ｐゴシック" pitchFamily="34" charset="-128"/>
                <a:cs typeface="+mn-cs"/>
              </a:endParaRPr>
            </a:p>
          </p:txBody>
        </p:sp>
        <p:sp>
          <p:nvSpPr>
            <p:cNvPr id="156684" name="AutoShape 11"/>
            <p:cNvSpPr>
              <a:spLocks noChangeArrowheads="1"/>
            </p:cNvSpPr>
            <p:nvPr/>
          </p:nvSpPr>
          <p:spPr bwMode="auto">
            <a:xfrm>
              <a:off x="5886456" y="528614"/>
              <a:ext cx="3487732"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800">
                <a:latin typeface="Kruti Dev 010" charset="0"/>
              </a:endParaRPr>
            </a:p>
          </p:txBody>
        </p:sp>
        <p:sp>
          <p:nvSpPr>
            <p:cNvPr id="156685" name="Text Box 12"/>
            <p:cNvSpPr txBox="1">
              <a:spLocks noChangeArrowheads="1"/>
            </p:cNvSpPr>
            <p:nvPr/>
          </p:nvSpPr>
          <p:spPr bwMode="auto">
            <a:xfrm>
              <a:off x="8821738" y="736756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sp>
          <p:nvSpPr>
            <p:cNvPr id="3" name="Text Box 13"/>
            <p:cNvSpPr txBox="1">
              <a:spLocks noChangeArrowheads="1"/>
            </p:cNvSpPr>
            <p:nvPr/>
          </p:nvSpPr>
          <p:spPr bwMode="auto">
            <a:xfrm>
              <a:off x="9191576" y="7367612"/>
              <a:ext cx="296861" cy="255589"/>
            </a:xfrm>
            <a:prstGeom prst="rect">
              <a:avLst/>
            </a:prstGeom>
            <a:noFill/>
            <a:ln w="9525">
              <a:noFill/>
              <a:round/>
              <a:headEnd/>
              <a:tailEnd/>
            </a:ln>
          </p:spPr>
          <p:txBody>
            <a:bodyPr wrap="none" lIns="89816" tIns="46699" rIns="89816" bIns="46699"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a:solidFill>
                    <a:srgbClr val="FFFFFF"/>
                  </a:solidFill>
                  <a:latin typeface="Kruti Dev 010" pitchFamily="2" charset="0"/>
                  <a:ea typeface="ＭＳ Ｐゴシック" pitchFamily="34" charset="-128"/>
                  <a:cs typeface="+mn-cs"/>
                </a:rPr>
                <a:t>74</a:t>
              </a:r>
            </a:p>
          </p:txBody>
        </p:sp>
        <p:pic>
          <p:nvPicPr>
            <p:cNvPr id="15668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9045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14380" y="-14342"/>
              <a:ext cx="5029200" cy="1652504"/>
            </a:xfrm>
            <a:prstGeom prst="rect">
              <a:avLst/>
            </a:prstGeom>
          </p:spPr>
          <p:txBody>
            <a:bodyPr>
              <a:spAutoFit/>
            </a:bodyPr>
            <a:lstStyle/>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9696450" y="1588"/>
            <a:ext cx="2984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78850" name="AutoShape 2"/>
          <p:cNvSpPr>
            <a:spLocks noChangeArrowheads="1"/>
          </p:cNvSpPr>
          <p:nvPr/>
        </p:nvSpPr>
        <p:spPr bwMode="auto">
          <a:xfrm>
            <a:off x="1220788" y="1954213"/>
            <a:ext cx="4591050" cy="58181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81924" name="Rectangle 3"/>
          <p:cNvSpPr>
            <a:spLocks noChangeArrowheads="1"/>
          </p:cNvSpPr>
          <p:nvPr/>
        </p:nvSpPr>
        <p:spPr bwMode="auto">
          <a:xfrm>
            <a:off x="1147763" y="1457325"/>
            <a:ext cx="4641850" cy="569373"/>
          </a:xfrm>
          <a:prstGeom prst="rect">
            <a:avLst/>
          </a:prstGeom>
          <a:noFill/>
          <a:ln w="9525">
            <a:noFill/>
            <a:round/>
            <a:headEnd/>
            <a:tailEnd/>
          </a:ln>
        </p:spPr>
        <p:txBody>
          <a:bodyPr lIns="90176" tIns="44189" rIns="90176" bIns="44189">
            <a:spAutoFit/>
          </a:bodyPr>
          <a:lstStyle/>
          <a:p>
            <a:pPr algn="ctr">
              <a:lnSpc>
                <a:spcPct val="65000"/>
              </a:lnSpc>
              <a:spcBef>
                <a:spcPts val="2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800" b="1" i="1" dirty="0">
                <a:ln>
                  <a:solidFill>
                    <a:schemeClr val="bg1"/>
                  </a:solidFill>
                </a:ln>
                <a:solidFill>
                  <a:srgbClr val="FFFFFF"/>
                </a:solidFill>
                <a:latin typeface="Kruti Dev 010" pitchFamily="2" charset="0"/>
                <a:ea typeface="ＭＳ Ｐゴシック" pitchFamily="34" charset="-128"/>
                <a:cs typeface="+mn-cs"/>
              </a:rPr>
              <a:t>izdkf'krokD;</a:t>
            </a:r>
          </a:p>
        </p:txBody>
      </p:sp>
      <p:sp>
        <p:nvSpPr>
          <p:cNvPr id="81925" name="Text Box 4"/>
          <p:cNvSpPr txBox="1">
            <a:spLocks noChangeArrowheads="1"/>
          </p:cNvSpPr>
          <p:nvPr/>
        </p:nvSpPr>
        <p:spPr bwMode="auto">
          <a:xfrm>
            <a:off x="1122363" y="1957374"/>
            <a:ext cx="4772025" cy="1122797"/>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rgbClr val="FFFF00"/>
                  </a:solidFill>
                </a:ln>
                <a:solidFill>
                  <a:srgbClr val="FFEA18"/>
                </a:solidFill>
                <a:latin typeface="Kruti Dev 010" pitchFamily="2" charset="0"/>
                <a:ea typeface="ＭＳ Ｐゴシック" pitchFamily="34" charset="-128"/>
                <a:cs typeface="+mn-cs"/>
              </a:rPr>
              <a:t>'kk'or Hkfo"; dh &gt;ydh</a:t>
            </a:r>
          </a:p>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b="1" i="1" dirty="0">
              <a:solidFill>
                <a:srgbClr val="FFEA18"/>
              </a:solidFill>
              <a:latin typeface="Kruti Dev 010" pitchFamily="2" charset="0"/>
              <a:ea typeface="ＭＳ Ｐゴシック" pitchFamily="34" charset="-128"/>
              <a:cs typeface="+mn-cs"/>
            </a:endParaRPr>
          </a:p>
        </p:txBody>
      </p:sp>
      <p:sp>
        <p:nvSpPr>
          <p:cNvPr id="78853" name="AutoShape 5"/>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78854" name="AutoShape 6"/>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78855" name="AutoShape 7"/>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158728" name="Text Box 8"/>
          <p:cNvSpPr txBox="1">
            <a:spLocks noChangeArrowheads="1"/>
          </p:cNvSpPr>
          <p:nvPr/>
        </p:nvSpPr>
        <p:spPr bwMode="auto">
          <a:xfrm>
            <a:off x="9696450" y="20638"/>
            <a:ext cx="2984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400">
                <a:solidFill>
                  <a:srgbClr val="FFA27C"/>
                </a:solidFill>
                <a:latin typeface="Kruti Dev 010" charset="0"/>
              </a:rPr>
              <a:t> </a:t>
            </a:r>
          </a:p>
        </p:txBody>
      </p:sp>
      <p:sp>
        <p:nvSpPr>
          <p:cNvPr id="158729" name="Text Box 9"/>
          <p:cNvSpPr txBox="1">
            <a:spLocks noChangeArrowheads="1"/>
          </p:cNvSpPr>
          <p:nvPr/>
        </p:nvSpPr>
        <p:spPr bwMode="auto">
          <a:xfrm>
            <a:off x="6024563" y="638175"/>
            <a:ext cx="3452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3200" b="1">
                <a:solidFill>
                  <a:srgbClr val="FFEA18"/>
                </a:solidFill>
                <a:latin typeface="Kruti Dev 010" charset="0"/>
              </a:rPr>
              <a:t>esEus ds </a:t>
            </a:r>
            <a:r>
              <a:rPr lang="en-GB" sz="3200" b="1" u="sng">
                <a:latin typeface="Kruti Dev 010" charset="0"/>
              </a:rPr>
              <a:t>fookg dk Hkkst </a:t>
            </a:r>
            <a:r>
              <a:rPr lang="en-GB" sz="3200" b="1">
                <a:solidFill>
                  <a:srgbClr val="FFEA18"/>
                </a:solidFill>
                <a:latin typeface="Kruti Dev 010" charset="0"/>
              </a:rPr>
              <a:t>izdkf'krokD; ƒ‹%ƒ&amp;ƒŒ</a:t>
            </a:r>
          </a:p>
        </p:txBody>
      </p:sp>
      <p:sp>
        <p:nvSpPr>
          <p:cNvPr id="81931" name="Text Box 10"/>
          <p:cNvSpPr txBox="1">
            <a:spLocks noChangeArrowheads="1"/>
          </p:cNvSpPr>
          <p:nvPr/>
        </p:nvSpPr>
        <p:spPr bwMode="auto">
          <a:xfrm>
            <a:off x="6035675" y="3314696"/>
            <a:ext cx="3452813" cy="1571638"/>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elhg dk </a:t>
            </a:r>
            <a:r>
              <a:rPr lang="en-GB" sz="3200" b="1" u="sng" dirty="0">
                <a:latin typeface="Kruti Dev 010" pitchFamily="2" charset="0"/>
                <a:ea typeface="ＭＳ Ｐゴシック" pitchFamily="34" charset="-128"/>
                <a:cs typeface="+mn-cs"/>
              </a:rPr>
              <a:t>i`Foh ij jkT; </a:t>
            </a:r>
            <a:r>
              <a:rPr lang="en-GB" sz="3200" b="1" dirty="0">
                <a:ln>
                  <a:solidFill>
                    <a:srgbClr val="FFFF00"/>
                  </a:solidFill>
                </a:ln>
                <a:solidFill>
                  <a:srgbClr val="FFEA18"/>
                </a:solidFill>
                <a:latin typeface="Kruti Dev 010" pitchFamily="2" charset="0"/>
                <a:ea typeface="ＭＳ Ｐゴシック" pitchFamily="34" charset="-128"/>
                <a:cs typeface="+mn-cs"/>
              </a:rPr>
              <a:t>izdkf'krokD; „</a:t>
            </a:r>
            <a:r>
              <a:rPr lang="en-GB" sz="3200" b="1" dirty="0">
                <a:ln>
                  <a:solidFill>
                    <a:srgbClr val="FFFF00"/>
                  </a:solidFill>
                </a:ln>
                <a:solidFill>
                  <a:srgbClr val="FFEA18"/>
                </a:solidFill>
                <a:latin typeface="Kruti Dev 010"/>
                <a:ea typeface="ＭＳ Ｐゴシック" pitchFamily="34" charset="-128"/>
                <a:cs typeface="+mn-cs"/>
              </a:rPr>
              <a:t>Œ</a:t>
            </a: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a:ln>
                  <a:solidFill>
                    <a:srgbClr val="FFFF00"/>
                  </a:solidFill>
                </a:ln>
                <a:solidFill>
                  <a:srgbClr val="FFEA18"/>
                </a:solidFill>
                <a:latin typeface="Kruti Dev 010"/>
                <a:ea typeface="ＭＳ Ｐゴシック" pitchFamily="34" charset="-128"/>
                <a:cs typeface="+mn-cs"/>
              </a:rPr>
              <a:t>†</a:t>
            </a:r>
            <a:r>
              <a:rPr lang="en-GB" sz="3200" b="1" dirty="0">
                <a:ln>
                  <a:solidFill>
                    <a:srgbClr val="FFFF00"/>
                  </a:solidFill>
                </a:ln>
                <a:solidFill>
                  <a:srgbClr val="FFEA18"/>
                </a:solidFill>
                <a:latin typeface="Kruti Dev 010" pitchFamily="2" charset="0"/>
                <a:ea typeface="ＭＳ Ｐゴシック" pitchFamily="34" charset="-128"/>
                <a:cs typeface="+mn-cs"/>
              </a:rPr>
              <a:t>&amp;</a:t>
            </a:r>
            <a:r>
              <a:rPr lang="en-GB" sz="3200" b="1" dirty="0">
                <a:ln>
                  <a:solidFill>
                    <a:srgbClr val="FFFF00"/>
                  </a:solidFill>
                </a:ln>
                <a:solidFill>
                  <a:srgbClr val="FFEA18"/>
                </a:solidFill>
                <a:latin typeface="Kruti Dev 010"/>
                <a:ea typeface="ＭＳ Ｐゴシック" pitchFamily="34" charset="-128"/>
                <a:cs typeface="+mn-cs"/>
              </a:rPr>
              <a:t>ˆ</a:t>
            </a:r>
            <a:endParaRPr lang="en-GB" sz="3200" b="1" dirty="0">
              <a:ln>
                <a:solidFill>
                  <a:srgbClr val="FFFF00"/>
                </a:solidFill>
              </a:ln>
              <a:solidFill>
                <a:srgbClr val="FFEA18"/>
              </a:solidFill>
              <a:latin typeface="Kruti Dev 010" pitchFamily="2" charset="0"/>
              <a:ea typeface="ＭＳ Ｐゴシック" pitchFamily="34" charset="-128"/>
              <a:cs typeface="+mn-cs"/>
            </a:endParaRPr>
          </a:p>
        </p:txBody>
      </p:sp>
      <p:sp>
        <p:nvSpPr>
          <p:cNvPr id="158731" name="Text Box 11"/>
          <p:cNvSpPr txBox="1">
            <a:spLocks noChangeArrowheads="1"/>
          </p:cNvSpPr>
          <p:nvPr/>
        </p:nvSpPr>
        <p:spPr bwMode="auto">
          <a:xfrm>
            <a:off x="6018213" y="2070100"/>
            <a:ext cx="3452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3200" b="1">
                <a:solidFill>
                  <a:srgbClr val="FFEA18"/>
                </a:solidFill>
                <a:latin typeface="Kruti Dev 010" charset="0"/>
              </a:rPr>
              <a:t>elhg dk </a:t>
            </a:r>
            <a:r>
              <a:rPr lang="en-GB" sz="3200" b="1" u="sng">
                <a:latin typeface="Kruti Dev 010" charset="0"/>
              </a:rPr>
              <a:t>f}rh; vkxeu </a:t>
            </a:r>
            <a:r>
              <a:rPr lang="en-GB" sz="3200" b="1">
                <a:solidFill>
                  <a:srgbClr val="FFEA18"/>
                </a:solidFill>
                <a:latin typeface="Kruti Dev 010" charset="0"/>
              </a:rPr>
              <a:t>izdkf'krokD; ƒ‹%ƒƒ&amp;ƒˆ</a:t>
            </a:r>
          </a:p>
        </p:txBody>
      </p:sp>
      <p:sp>
        <p:nvSpPr>
          <p:cNvPr id="78860" name="Text Box 12"/>
          <p:cNvSpPr txBox="1">
            <a:spLocks noChangeArrowheads="1"/>
          </p:cNvSpPr>
          <p:nvPr/>
        </p:nvSpPr>
        <p:spPr bwMode="auto">
          <a:xfrm>
            <a:off x="1277938" y="2314564"/>
            <a:ext cx="4467225" cy="5511178"/>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ln>
                  <a:solidFill>
                    <a:srgbClr val="FFFF00"/>
                  </a:solidFill>
                </a:ln>
                <a:solidFill>
                  <a:srgbClr val="FFEA18"/>
                </a:solidFill>
                <a:latin typeface="Kruti Dev 010" pitchFamily="2" charset="0"/>
                <a:ea typeface="ＭＳ Ｐゴシック" pitchFamily="34" charset="-128"/>
                <a:cs typeface="+mn-cs"/>
              </a:rPr>
              <a:t>izdkf'krokD; „</a:t>
            </a:r>
            <a:r>
              <a:rPr lang="en-GB" sz="3200" b="1" dirty="0">
                <a:ln>
                  <a:solidFill>
                    <a:srgbClr val="FFFF00"/>
                  </a:solidFill>
                </a:ln>
                <a:solidFill>
                  <a:srgbClr val="FFEA18"/>
                </a:solidFill>
                <a:latin typeface="Kruti Dev 010"/>
                <a:ea typeface="ＭＳ Ｐゴシック" pitchFamily="34" charset="-128"/>
                <a:cs typeface="+mn-cs"/>
              </a:rPr>
              <a:t>Œ</a:t>
            </a:r>
            <a:r>
              <a:rPr lang="en-GB" sz="3200" b="1" dirty="0">
                <a:ln>
                  <a:solidFill>
                    <a:srgbClr val="FFFF00"/>
                  </a:solidFill>
                </a:ln>
                <a:solidFill>
                  <a:srgbClr val="FFEA18"/>
                </a:solidFill>
                <a:latin typeface="Kruti Dev 010" pitchFamily="2" charset="0"/>
                <a:ea typeface="ＭＳ Ｐゴシック" pitchFamily="34" charset="-128"/>
                <a:cs typeface="+mn-cs"/>
              </a:rPr>
              <a:t>%</a:t>
            </a:r>
            <a:r>
              <a:rPr lang="en-GB" sz="3200" b="1" dirty="0">
                <a:ln>
                  <a:solidFill>
                    <a:srgbClr val="FFFF00"/>
                  </a:solidFill>
                </a:ln>
                <a:solidFill>
                  <a:srgbClr val="FFEA18"/>
                </a:solidFill>
                <a:latin typeface="Kruti Dev 010"/>
                <a:ea typeface="ＭＳ Ｐゴシック" pitchFamily="34" charset="-128"/>
                <a:cs typeface="+mn-cs"/>
              </a:rPr>
              <a:t>ˆ</a:t>
            </a:r>
            <a:r>
              <a:rPr lang="en-GB" sz="2800" dirty="0">
                <a:ln>
                  <a:solidFill>
                    <a:srgbClr val="FFFF00"/>
                  </a:solidFill>
                </a:ln>
                <a:solidFill>
                  <a:srgbClr val="FFEA18"/>
                </a:solidFill>
                <a:latin typeface="Kruti Dev 010" pitchFamily="2" charset="0"/>
                <a:ea typeface="ＭＳ Ｐゴシック" pitchFamily="34" charset="-128"/>
                <a:cs typeface="+mn-cs"/>
              </a:rPr>
              <a:t>                         </a:t>
            </a:r>
            <a:r>
              <a:rPr lang="en-GB" sz="4000" dirty="0">
                <a:ln>
                  <a:solidFill>
                    <a:schemeClr val="bg1"/>
                  </a:solidFill>
                </a:ln>
                <a:solidFill>
                  <a:srgbClr val="FFFFFF"/>
                </a:solidFill>
                <a:latin typeface="Kruti Dev 010" pitchFamily="2" charset="0"/>
                <a:ea typeface="ＭＳ Ｐゴシック" pitchFamily="34" charset="-128"/>
                <a:cs typeface="+mn-cs"/>
              </a:rPr>
              <a:t>/kU; vkSj ifo= og gS] tks bl ifgys iqu#RFkku dk Hkkxh gS( ,slksa ij nwljh e`R;q dk dqN Hkh vf/kdkj ugha] ij os ijes'oj vkSj elhg ds ;ktd gksaxs] vkSj mlds lkFk gtkj o"kZ rd jkT; djsaxsA</a:t>
            </a:r>
            <a:r>
              <a:rPr lang="en-GB" sz="2800" dirty="0">
                <a:ln>
                  <a:solidFill>
                    <a:schemeClr val="bg1"/>
                  </a:solidFill>
                </a:ln>
                <a:solidFill>
                  <a:srgbClr val="FFEA18"/>
                </a:solidFill>
                <a:latin typeface="Kruti Dev 010" pitchFamily="2" charset="0"/>
                <a:ea typeface="ＭＳ Ｐゴシック" pitchFamily="34" charset="-128"/>
                <a:cs typeface="+mn-cs"/>
              </a:rPr>
              <a:t> </a:t>
            </a:r>
          </a:p>
        </p:txBody>
      </p:sp>
      <p:sp>
        <p:nvSpPr>
          <p:cNvPr id="158733" name="AutoShape 13"/>
          <p:cNvSpPr>
            <a:spLocks noChangeArrowheads="1"/>
          </p:cNvSpPr>
          <p:nvPr/>
        </p:nvSpPr>
        <p:spPr bwMode="auto">
          <a:xfrm>
            <a:off x="6113463" y="2028825"/>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800">
              <a:latin typeface="Kruti Dev 010" charset="0"/>
            </a:endParaRPr>
          </a:p>
        </p:txBody>
      </p:sp>
      <p:sp>
        <p:nvSpPr>
          <p:cNvPr id="158734" name="AutoShape 14"/>
          <p:cNvSpPr>
            <a:spLocks noChangeArrowheads="1"/>
          </p:cNvSpPr>
          <p:nvPr/>
        </p:nvSpPr>
        <p:spPr bwMode="auto">
          <a:xfrm>
            <a:off x="6113463" y="573088"/>
            <a:ext cx="3273425" cy="1116012"/>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800">
              <a:latin typeface="Kruti Dev 010" charset="0"/>
            </a:endParaRPr>
          </a:p>
        </p:txBody>
      </p:sp>
      <p:sp>
        <p:nvSpPr>
          <p:cNvPr id="158735" name="Text Box 1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sp>
        <p:nvSpPr>
          <p:cNvPr id="81937" name="Text Box 16"/>
          <p:cNvSpPr txBox="1">
            <a:spLocks noChangeArrowheads="1"/>
          </p:cNvSpPr>
          <p:nvPr/>
        </p:nvSpPr>
        <p:spPr bwMode="auto">
          <a:xfrm>
            <a:off x="9191625" y="7410450"/>
            <a:ext cx="296863" cy="255588"/>
          </a:xfrm>
          <a:prstGeom prst="rect">
            <a:avLst/>
          </a:prstGeom>
          <a:noFill/>
          <a:ln w="9525">
            <a:noFill/>
            <a:round/>
            <a:headEnd/>
            <a:tailEnd/>
          </a:ln>
        </p:spPr>
        <p:txBody>
          <a:bodyPr wrap="none" lIns="89816" tIns="46699" rIns="89816" bIns="46699"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a:solidFill>
                  <a:srgbClr val="FFFFFF"/>
                </a:solidFill>
                <a:latin typeface="Kruti Dev 010" pitchFamily="2" charset="0"/>
                <a:ea typeface="ＭＳ Ｐゴシック" pitchFamily="34" charset="-128"/>
                <a:cs typeface="+mn-cs"/>
              </a:rPr>
              <a:t>75</a:t>
            </a:r>
          </a:p>
        </p:txBody>
      </p:sp>
      <p:pic>
        <p:nvPicPr>
          <p:cNvPr id="158737"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14380" y="28548"/>
            <a:ext cx="5029200" cy="1652504"/>
          </a:xfrm>
          <a:prstGeom prst="rect">
            <a:avLst/>
          </a:prstGeom>
        </p:spPr>
        <p:txBody>
          <a:bodyPr>
            <a:spAutoFit/>
          </a:bodyPr>
          <a:lstStyle/>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54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78860"/>
                                        </p:tgtEl>
                                        <p:attrNameLst>
                                          <p:attrName>style.visibility</p:attrName>
                                        </p:attrNameLst>
                                      </p:cBhvr>
                                      <p:to>
                                        <p:strVal val="visible"/>
                                      </p:to>
                                    </p:set>
                                    <p:anim calcmode="lin" valueType="num">
                                      <p:cBhvr>
                                        <p:cTn id="7" dur="500" fill="hold"/>
                                        <p:tgtEl>
                                          <p:spTgt spid="78860"/>
                                        </p:tgtEl>
                                        <p:attrNameLst>
                                          <p:attrName>ppt_w</p:attrName>
                                        </p:attrNameLst>
                                      </p:cBhvr>
                                      <p:tavLst>
                                        <p:tav tm="100000">
                                          <p:val>
                                            <p:strVal val="2/3*#ppt_w"/>
                                          </p:val>
                                        </p:tav>
                                        <p:tav>
                                          <p:val>
                                            <p:strVal val="#ppt_w"/>
                                          </p:val>
                                        </p:tav>
                                      </p:tavLst>
                                    </p:anim>
                                    <p:anim calcmode="lin" valueType="num">
                                      <p:cBhvr>
                                        <p:cTn id="8" dur="500" fill="hold"/>
                                        <p:tgtEl>
                                          <p:spTgt spid="78860"/>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69" name="Group 22"/>
          <p:cNvGrpSpPr>
            <a:grpSpLocks/>
          </p:cNvGrpSpPr>
          <p:nvPr/>
        </p:nvGrpSpPr>
        <p:grpSpPr bwMode="auto">
          <a:xfrm>
            <a:off x="242888" y="0"/>
            <a:ext cx="9732962" cy="7772400"/>
            <a:chOff x="242888" y="0"/>
            <a:chExt cx="9732724" cy="7772428"/>
          </a:xfrm>
        </p:grpSpPr>
        <p:sp>
          <p:nvSpPr>
            <p:cNvPr id="160770" name="Text Box 1"/>
            <p:cNvSpPr txBox="1">
              <a:spLocks noChangeArrowheads="1"/>
            </p:cNvSpPr>
            <p:nvPr/>
          </p:nvSpPr>
          <p:spPr bwMode="auto">
            <a:xfrm>
              <a:off x="9696450" y="1588"/>
              <a:ext cx="279162" cy="4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79874" name="AutoShape 2"/>
            <p:cNvSpPr>
              <a:spLocks noChangeArrowheads="1"/>
            </p:cNvSpPr>
            <p:nvPr/>
          </p:nvSpPr>
          <p:spPr bwMode="auto">
            <a:xfrm>
              <a:off x="1220764" y="1954220"/>
              <a:ext cx="4590938" cy="5818208"/>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60772" name="Rectangle 3"/>
            <p:cNvSpPr>
              <a:spLocks noChangeArrowheads="1"/>
            </p:cNvSpPr>
            <p:nvPr/>
          </p:nvSpPr>
          <p:spPr bwMode="auto">
            <a:xfrm>
              <a:off x="1147763" y="1481138"/>
              <a:ext cx="4641850" cy="53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6" tIns="44189" rIns="90176" bIns="44189">
              <a:spAutoFit/>
            </a:bodyPr>
            <a:lstStyle/>
            <a:p>
              <a:pPr algn="ctr">
                <a:lnSpc>
                  <a:spcPct val="65000"/>
                </a:lnSpc>
                <a:spcBef>
                  <a:spcPts val="25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FFFF"/>
                  </a:solidFill>
                  <a:latin typeface="Kruti Dev 010" charset="0"/>
                </a:rPr>
                <a:t>izdkf'krokD;</a:t>
              </a:r>
            </a:p>
          </p:txBody>
        </p:sp>
        <p:sp>
          <p:nvSpPr>
            <p:cNvPr id="79876" name="AutoShape 4"/>
            <p:cNvSpPr>
              <a:spLocks noChangeArrowheads="1"/>
            </p:cNvSpPr>
            <p:nvPr/>
          </p:nvSpPr>
          <p:spPr bwMode="auto">
            <a:xfrm>
              <a:off x="6075220" y="498477"/>
              <a:ext cx="3371768" cy="1173167"/>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79877" name="AutoShape 5"/>
            <p:cNvSpPr>
              <a:spLocks noChangeArrowheads="1"/>
            </p:cNvSpPr>
            <p:nvPr/>
          </p:nvSpPr>
          <p:spPr bwMode="auto">
            <a:xfrm>
              <a:off x="6075220" y="3403612"/>
              <a:ext cx="3371768" cy="1173167"/>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79878" name="AutoShape 6"/>
            <p:cNvSpPr>
              <a:spLocks noChangeArrowheads="1"/>
            </p:cNvSpPr>
            <p:nvPr/>
          </p:nvSpPr>
          <p:spPr bwMode="auto">
            <a:xfrm>
              <a:off x="6086332" y="4913331"/>
              <a:ext cx="3657511" cy="1173166"/>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79879" name="AutoShape 7"/>
            <p:cNvSpPr>
              <a:spLocks noChangeArrowheads="1"/>
            </p:cNvSpPr>
            <p:nvPr/>
          </p:nvSpPr>
          <p:spPr bwMode="auto">
            <a:xfrm>
              <a:off x="6073632" y="1971682"/>
              <a:ext cx="3371768" cy="1173167"/>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60777" name="Text Box 8"/>
            <p:cNvSpPr txBox="1">
              <a:spLocks noChangeArrowheads="1"/>
            </p:cNvSpPr>
            <p:nvPr/>
          </p:nvSpPr>
          <p:spPr bwMode="auto">
            <a:xfrm>
              <a:off x="9696450" y="20638"/>
              <a:ext cx="279162" cy="4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160778" name="Text Box 9"/>
            <p:cNvSpPr txBox="1">
              <a:spLocks noChangeArrowheads="1"/>
            </p:cNvSpPr>
            <p:nvPr/>
          </p:nvSpPr>
          <p:spPr bwMode="auto">
            <a:xfrm>
              <a:off x="6024564" y="638175"/>
              <a:ext cx="3452812" cy="9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2800" b="1">
                  <a:solidFill>
                    <a:srgbClr val="FFEA18"/>
                  </a:solidFill>
                  <a:latin typeface="Kruti Dev 010" charset="0"/>
                </a:rPr>
                <a:t>esEus ds </a:t>
              </a:r>
              <a:r>
                <a:rPr lang="en-GB" sz="2800" b="1" u="sng">
                  <a:latin typeface="Kruti Dev 010" charset="0"/>
                </a:rPr>
                <a:t>fookg dk Hkkst </a:t>
              </a:r>
              <a:r>
                <a:rPr lang="en-GB" sz="2800" b="1">
                  <a:solidFill>
                    <a:srgbClr val="FFEA18"/>
                  </a:solidFill>
                  <a:latin typeface="Kruti Dev 010" charset="0"/>
                </a:rPr>
                <a:t>izdkf'krokD; ƒ‹%ƒ&amp;ƒŒ</a:t>
              </a:r>
            </a:p>
          </p:txBody>
        </p:sp>
        <p:sp>
          <p:nvSpPr>
            <p:cNvPr id="160779" name="Text Box 10"/>
            <p:cNvSpPr txBox="1">
              <a:spLocks noChangeArrowheads="1"/>
            </p:cNvSpPr>
            <p:nvPr/>
          </p:nvSpPr>
          <p:spPr bwMode="auto">
            <a:xfrm>
              <a:off x="6035675" y="3522663"/>
              <a:ext cx="3452813" cy="9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2800" b="1">
                  <a:solidFill>
                    <a:srgbClr val="FFEA18"/>
                  </a:solidFill>
                  <a:latin typeface="Kruti Dev 010" charset="0"/>
                </a:rPr>
                <a:t>elhg dk </a:t>
              </a:r>
              <a:r>
                <a:rPr lang="en-GB" sz="2800" b="1" u="sng">
                  <a:latin typeface="Kruti Dev 010" charset="0"/>
                </a:rPr>
                <a:t>i`Foh ij jkT; </a:t>
              </a:r>
              <a:r>
                <a:rPr lang="en-GB" sz="2800" b="1">
                  <a:solidFill>
                    <a:srgbClr val="FFEA18"/>
                  </a:solidFill>
                  <a:latin typeface="Kruti Dev 010" charset="0"/>
                </a:rPr>
                <a:t>izdkf'krokD; „Œ%†&amp;ˆ</a:t>
              </a:r>
            </a:p>
          </p:txBody>
        </p:sp>
        <p:sp>
          <p:nvSpPr>
            <p:cNvPr id="160780" name="Text Box 11"/>
            <p:cNvSpPr txBox="1">
              <a:spLocks noChangeArrowheads="1"/>
            </p:cNvSpPr>
            <p:nvPr/>
          </p:nvSpPr>
          <p:spPr bwMode="auto">
            <a:xfrm>
              <a:off x="6018213" y="2070100"/>
              <a:ext cx="3452812" cy="9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en-GB" sz="2800" b="1">
                  <a:solidFill>
                    <a:srgbClr val="FFEA18"/>
                  </a:solidFill>
                  <a:latin typeface="Kruti Dev 010" charset="0"/>
                </a:rPr>
                <a:t>elhg dk </a:t>
              </a:r>
              <a:r>
                <a:rPr lang="en-GB" sz="2800" b="1" u="sng">
                  <a:latin typeface="Kruti Dev 010" charset="0"/>
                </a:rPr>
                <a:t>f}rh; vkxeu </a:t>
              </a:r>
              <a:r>
                <a:rPr lang="en-GB" sz="2800" b="1">
                  <a:solidFill>
                    <a:srgbClr val="FFEA18"/>
                  </a:solidFill>
                  <a:latin typeface="Kruti Dev 010" charset="0"/>
                </a:rPr>
                <a:t>izdkf'krokD; ƒ‹%ƒƒ&amp;ƒˆ</a:t>
              </a:r>
            </a:p>
          </p:txBody>
        </p:sp>
        <p:sp>
          <p:nvSpPr>
            <p:cNvPr id="2" name="Text Box 12"/>
            <p:cNvSpPr txBox="1">
              <a:spLocks noChangeArrowheads="1"/>
            </p:cNvSpPr>
            <p:nvPr/>
          </p:nvSpPr>
          <p:spPr bwMode="auto">
            <a:xfrm>
              <a:off x="5886456" y="5073274"/>
              <a:ext cx="4013200" cy="956087"/>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chemeClr val="bg1"/>
                    </a:solidFill>
                  </a:ln>
                  <a:latin typeface="Kruti Dev 010" pitchFamily="2" charset="0"/>
                  <a:ea typeface="ＭＳ Ｐゴシック" pitchFamily="34" charset="-128"/>
                  <a:cs typeface="+mn-cs"/>
                </a:rPr>
                <a:t>'osr flagklu </a:t>
              </a:r>
              <a:r>
                <a:rPr lang="en-GB" sz="2800" b="1" dirty="0">
                  <a:ln>
                    <a:solidFill>
                      <a:srgbClr val="FFFF00"/>
                    </a:solidFill>
                  </a:ln>
                  <a:solidFill>
                    <a:srgbClr val="FFEA18"/>
                  </a:solidFill>
                  <a:latin typeface="Kruti Dev 010" pitchFamily="2" charset="0"/>
                  <a:ea typeface="ＭＳ Ｐゴシック" pitchFamily="34" charset="-128"/>
                  <a:cs typeface="+mn-cs"/>
                </a:rPr>
                <a:t>ds lkeus U;k;</a:t>
              </a:r>
              <a:endParaRPr lang="en-GB" sz="2800" b="1" u="sng" dirty="0">
                <a:ln>
                  <a:solidFill>
                    <a:srgbClr val="FFFF00"/>
                  </a:solidFill>
                </a:ln>
                <a:latin typeface="Kruti Dev 010" pitchFamily="2" charset="0"/>
                <a:ea typeface="ＭＳ Ｐゴシック" pitchFamily="34" charset="-128"/>
                <a:cs typeface="+mn-cs"/>
              </a:endParaRP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a:ln>
                    <a:solidFill>
                      <a:srgbClr val="FFFF00"/>
                    </a:solidFill>
                  </a:ln>
                  <a:solidFill>
                    <a:srgbClr val="FFEA18"/>
                  </a:solidFill>
                  <a:latin typeface="Kruti Dev 010"/>
                  <a:ea typeface="ＭＳ Ｐゴシック" pitchFamily="34" charset="-128"/>
                  <a:cs typeface="+mn-cs"/>
                </a:rPr>
                <a:t>Œ</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2958" name="Text Box 13"/>
            <p:cNvSpPr txBox="1">
              <a:spLocks noChangeArrowheads="1"/>
            </p:cNvSpPr>
            <p:nvPr/>
          </p:nvSpPr>
          <p:spPr bwMode="auto">
            <a:xfrm>
              <a:off x="1122363" y="1957374"/>
              <a:ext cx="4772025" cy="525199"/>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dirty="0">
                  <a:ln>
                    <a:solidFill>
                      <a:srgbClr val="FFFF00"/>
                    </a:solidFill>
                  </a:ln>
                  <a:solidFill>
                    <a:srgbClr val="FFEA18"/>
                  </a:solidFill>
                  <a:latin typeface="Kruti Dev 010" pitchFamily="2" charset="0"/>
                  <a:ea typeface="ＭＳ Ｐゴシック" pitchFamily="34" charset="-128"/>
                  <a:cs typeface="+mn-cs"/>
                </a:rPr>
                <a:t>'kk'or Hkfo"; dh &gt;yfd;ka</a:t>
              </a:r>
            </a:p>
          </p:txBody>
        </p:sp>
        <p:sp>
          <p:nvSpPr>
            <p:cNvPr id="79886" name="Text Box 14"/>
            <p:cNvSpPr txBox="1">
              <a:spLocks noChangeArrowheads="1"/>
            </p:cNvSpPr>
            <p:nvPr/>
          </p:nvSpPr>
          <p:spPr bwMode="auto">
            <a:xfrm>
              <a:off x="1404938" y="2387862"/>
              <a:ext cx="4222750" cy="5291329"/>
            </a:xfrm>
            <a:prstGeom prst="rect">
              <a:avLst/>
            </a:prstGeom>
            <a:noFill/>
            <a:ln w="9525">
              <a:noFill/>
              <a:round/>
              <a:headEnd/>
              <a:tailEnd/>
            </a:ln>
          </p:spPr>
          <p:txBody>
            <a:bodyPr lIns="89816" tIns="46699" rIns="89816" bIns="46699">
              <a:spAutoFit/>
            </a:bodyPr>
            <a:lstStyle/>
            <a:p>
              <a:pPr algn="ctr">
                <a:lnSpc>
                  <a:spcPct val="11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err="1">
                  <a:ln>
                    <a:solidFill>
                      <a:srgbClr val="FFFF00"/>
                    </a:solidFill>
                  </a:ln>
                  <a:solidFill>
                    <a:srgbClr val="FFEA18"/>
                  </a:solidFill>
                  <a:latin typeface="Kruti Dev 010"/>
                  <a:ea typeface="ＭＳ Ｐゴシック" pitchFamily="34" charset="-128"/>
                  <a:cs typeface="+mn-cs"/>
                </a:rPr>
                <a:t>Œ</a:t>
              </a:r>
              <a:r>
                <a:rPr lang="en-GB" sz="2800" b="1" dirty="0" err="1">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                                   </a:t>
              </a:r>
              <a:r>
                <a:rPr lang="en-GB" sz="2800" b="1" dirty="0">
                  <a:ln>
                    <a:solidFill>
                      <a:schemeClr val="bg1"/>
                    </a:solidFill>
                  </a:ln>
                  <a:solidFill>
                    <a:srgbClr val="FFFFFF"/>
                  </a:solidFill>
                  <a:latin typeface="Kruti Dev 010" pitchFamily="2" charset="0"/>
                  <a:ea typeface="ＭＳ Ｐゴシック" pitchFamily="34" charset="-128"/>
                  <a:cs typeface="+mn-cs"/>
                </a:rPr>
                <a:t>fQj eSaus ,d cMk 'osr flagklu vkSj mldks tks ml ij cSBk gqvk gS] ns[kk] ftlds lkEgus ls i`Foh vkSj vkdk'k Hkkx x,A fQj eSaus NksVs cMs lc ejs gqvksa dks flagklu ds lkEgus [kMs gq, ns[kk vkSj iqLrdsa [kksyh xbZ( vkSj fQj ,d vkSj iqLrd [kksyh xbZ] vFkkZr thou dh iqLrd</a:t>
              </a:r>
              <a:endParaRPr lang="en-GB" sz="2800" b="1" dirty="0">
                <a:ln>
                  <a:solidFill>
                    <a:schemeClr val="bg1"/>
                  </a:solidFill>
                </a:ln>
                <a:solidFill>
                  <a:srgbClr val="FFEA18"/>
                </a:solidFill>
                <a:latin typeface="Kruti Dev 010" pitchFamily="2" charset="0"/>
                <a:ea typeface="ＭＳ Ｐゴシック" pitchFamily="34" charset="-128"/>
                <a:cs typeface="+mn-cs"/>
              </a:endParaRPr>
            </a:p>
          </p:txBody>
        </p:sp>
        <p:sp>
          <p:nvSpPr>
            <p:cNvPr id="160784" name="AutoShape 15"/>
            <p:cNvSpPr>
              <a:spLocks noChangeArrowheads="1"/>
            </p:cNvSpPr>
            <p:nvPr/>
          </p:nvSpPr>
          <p:spPr bwMode="auto">
            <a:xfrm>
              <a:off x="6113463" y="1028684"/>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0785" name="AutoShape 16"/>
            <p:cNvSpPr>
              <a:spLocks noChangeArrowheads="1"/>
            </p:cNvSpPr>
            <p:nvPr/>
          </p:nvSpPr>
          <p:spPr bwMode="auto">
            <a:xfrm>
              <a:off x="6113463" y="2055819"/>
              <a:ext cx="3273425" cy="1116012"/>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0786" name="AutoShape 17"/>
            <p:cNvSpPr>
              <a:spLocks noChangeArrowheads="1"/>
            </p:cNvSpPr>
            <p:nvPr/>
          </p:nvSpPr>
          <p:spPr bwMode="auto">
            <a:xfrm>
              <a:off x="6113463" y="3386146"/>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0787" name="Text Box 1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60788" name="Text Box 19"/>
            <p:cNvSpPr txBox="1">
              <a:spLocks noChangeArrowheads="1"/>
            </p:cNvSpPr>
            <p:nvPr/>
          </p:nvSpPr>
          <p:spPr bwMode="auto">
            <a:xfrm>
              <a:off x="9192944" y="7410476"/>
              <a:ext cx="296793" cy="25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76</a:t>
              </a:r>
            </a:p>
          </p:txBody>
        </p:sp>
        <p:pic>
          <p:nvPicPr>
            <p:cNvPr id="160789"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714380" y="28548"/>
              <a:ext cx="5029200" cy="1469253"/>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7" name="Group 25"/>
          <p:cNvGrpSpPr>
            <a:grpSpLocks/>
          </p:cNvGrpSpPr>
          <p:nvPr/>
        </p:nvGrpSpPr>
        <p:grpSpPr bwMode="auto">
          <a:xfrm>
            <a:off x="242888" y="0"/>
            <a:ext cx="9732962" cy="7666038"/>
            <a:chOff x="242888" y="0"/>
            <a:chExt cx="9732724" cy="7666648"/>
          </a:xfrm>
        </p:grpSpPr>
        <p:sp>
          <p:nvSpPr>
            <p:cNvPr id="162818" name="Text Box 1"/>
            <p:cNvSpPr txBox="1">
              <a:spLocks noChangeArrowheads="1"/>
            </p:cNvSpPr>
            <p:nvPr/>
          </p:nvSpPr>
          <p:spPr bwMode="auto">
            <a:xfrm>
              <a:off x="9696450" y="1588"/>
              <a:ext cx="279162" cy="40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80898" name="AutoShape 2"/>
            <p:cNvSpPr>
              <a:spLocks noChangeArrowheads="1"/>
            </p:cNvSpPr>
            <p:nvPr/>
          </p:nvSpPr>
          <p:spPr bwMode="auto">
            <a:xfrm>
              <a:off x="1220764" y="1954369"/>
              <a:ext cx="4590938" cy="543285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3972" name="Rectangle 3"/>
            <p:cNvSpPr>
              <a:spLocks noChangeArrowheads="1"/>
            </p:cNvSpPr>
            <p:nvPr/>
          </p:nvSpPr>
          <p:spPr bwMode="auto">
            <a:xfrm>
              <a:off x="1147763" y="1481138"/>
              <a:ext cx="4641850" cy="534705"/>
            </a:xfrm>
            <a:prstGeom prst="rect">
              <a:avLst/>
            </a:prstGeom>
            <a:noFill/>
            <a:ln w="9525">
              <a:noFill/>
              <a:round/>
              <a:headEnd/>
              <a:tailEnd/>
            </a:ln>
          </p:spPr>
          <p:txBody>
            <a:bodyPr lIns="90176" tIns="44189" rIns="90176" bIns="44189">
              <a:spAutoFit/>
            </a:bodyPr>
            <a:lstStyle/>
            <a:p>
              <a:pPr algn="ctr">
                <a:lnSpc>
                  <a:spcPct val="65000"/>
                </a:lnSpc>
                <a:spcBef>
                  <a:spcPts val="2500"/>
                </a:spcBef>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4000" b="1" i="1" dirty="0">
                  <a:ln>
                    <a:solidFill>
                      <a:schemeClr val="bg1"/>
                    </a:solidFill>
                  </a:ln>
                  <a:solidFill>
                    <a:srgbClr val="FFFFFF"/>
                  </a:solidFill>
                  <a:latin typeface="Kruti Dev 010" pitchFamily="2" charset="0"/>
                  <a:ea typeface="ＭＳ Ｐゴシック" pitchFamily="34" charset="-128"/>
                  <a:cs typeface="+mn-cs"/>
                </a:rPr>
                <a:t>izdkf'krokD;</a:t>
              </a:r>
            </a:p>
          </p:txBody>
        </p:sp>
        <p:sp>
          <p:nvSpPr>
            <p:cNvPr id="83973" name="Text Box 4"/>
            <p:cNvSpPr txBox="1">
              <a:spLocks noChangeArrowheads="1"/>
            </p:cNvSpPr>
            <p:nvPr/>
          </p:nvSpPr>
          <p:spPr bwMode="auto">
            <a:xfrm>
              <a:off x="1122363" y="1957388"/>
              <a:ext cx="4772025" cy="525218"/>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dirty="0">
                  <a:ln>
                    <a:solidFill>
                      <a:srgbClr val="FFFF00"/>
                    </a:solidFill>
                  </a:ln>
                  <a:solidFill>
                    <a:srgbClr val="FFEA18"/>
                  </a:solidFill>
                  <a:latin typeface="Kruti Dev 010" pitchFamily="2" charset="0"/>
                  <a:ea typeface="ＭＳ Ｐゴシック" pitchFamily="34" charset="-128"/>
                  <a:cs typeface="+mn-cs"/>
                </a:rPr>
                <a:t>'kk'or Hkfo"; dh &gt;yfd;ka</a:t>
              </a:r>
            </a:p>
          </p:txBody>
        </p:sp>
        <p:sp>
          <p:nvSpPr>
            <p:cNvPr id="80901" name="AutoShape 5"/>
            <p:cNvSpPr>
              <a:spLocks noChangeArrowheads="1"/>
            </p:cNvSpPr>
            <p:nvPr/>
          </p:nvSpPr>
          <p:spPr bwMode="auto">
            <a:xfrm>
              <a:off x="6075220" y="544556"/>
              <a:ext cx="3371768" cy="1173255"/>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0902" name="AutoShape 6"/>
            <p:cNvSpPr>
              <a:spLocks noChangeArrowheads="1"/>
            </p:cNvSpPr>
            <p:nvPr/>
          </p:nvSpPr>
          <p:spPr bwMode="auto">
            <a:xfrm>
              <a:off x="6075220" y="3403871"/>
              <a:ext cx="3371768" cy="1173256"/>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0903" name="AutoShape 7"/>
            <p:cNvSpPr>
              <a:spLocks noChangeArrowheads="1"/>
            </p:cNvSpPr>
            <p:nvPr/>
          </p:nvSpPr>
          <p:spPr bwMode="auto">
            <a:xfrm>
              <a:off x="6086332" y="4913704"/>
              <a:ext cx="3657511" cy="1173255"/>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0904" name="AutoShape 8"/>
            <p:cNvSpPr>
              <a:spLocks noChangeArrowheads="1"/>
            </p:cNvSpPr>
            <p:nvPr/>
          </p:nvSpPr>
          <p:spPr bwMode="auto">
            <a:xfrm>
              <a:off x="6075220" y="6463227"/>
              <a:ext cx="3371768" cy="1173255"/>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0905" name="AutoShape 9"/>
            <p:cNvSpPr>
              <a:spLocks noChangeArrowheads="1"/>
            </p:cNvSpPr>
            <p:nvPr/>
          </p:nvSpPr>
          <p:spPr bwMode="auto">
            <a:xfrm>
              <a:off x="6073632" y="1971832"/>
              <a:ext cx="3371768" cy="1173256"/>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62827" name="Text Box 10"/>
            <p:cNvSpPr txBox="1">
              <a:spLocks noChangeArrowheads="1"/>
            </p:cNvSpPr>
            <p:nvPr/>
          </p:nvSpPr>
          <p:spPr bwMode="auto">
            <a:xfrm>
              <a:off x="9696450" y="20638"/>
              <a:ext cx="279162" cy="40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2" name="Text Box 15"/>
            <p:cNvSpPr txBox="1">
              <a:spLocks noChangeArrowheads="1"/>
            </p:cNvSpPr>
            <p:nvPr/>
          </p:nvSpPr>
          <p:spPr bwMode="auto">
            <a:xfrm>
              <a:off x="6035675" y="6577013"/>
              <a:ext cx="3452813" cy="956122"/>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u;k</a:t>
              </a:r>
              <a:r>
                <a:rPr lang="en-GB" sz="2800" b="1" dirty="0">
                  <a:solidFill>
                    <a:srgbClr val="FFEA18"/>
                  </a:solidFill>
                  <a:latin typeface="Kruti Dev 010" pitchFamily="2" charset="0"/>
                  <a:ea typeface="ＭＳ Ｐゴシック" pitchFamily="34" charset="-128"/>
                  <a:cs typeface="+mn-cs"/>
                </a:rPr>
                <a:t> </a:t>
              </a:r>
              <a:r>
                <a:rPr lang="en-GB" sz="2800" b="1" dirty="0">
                  <a:ln>
                    <a:solidFill>
                      <a:schemeClr val="bg1"/>
                    </a:solidFill>
                  </a:ln>
                  <a:latin typeface="Kruti Dev 010" pitchFamily="2" charset="0"/>
                  <a:ea typeface="ＭＳ Ｐゴシック" pitchFamily="34" charset="-128"/>
                  <a:cs typeface="+mn-cs"/>
                </a:rPr>
                <a:t>Lox</a:t>
              </a:r>
              <a:r>
                <a:rPr lang="en-GB" sz="2800" b="1" dirty="0">
                  <a:latin typeface="Kruti Dev 010" pitchFamily="2" charset="0"/>
                  <a:ea typeface="ＭＳ Ｐゴシック" pitchFamily="34" charset="-128"/>
                  <a:cs typeface="+mn-cs"/>
                </a:rPr>
                <a:t>Z</a:t>
              </a:r>
              <a:r>
                <a:rPr lang="en-GB" sz="2800" b="1" dirty="0">
                  <a:solidFill>
                    <a:srgbClr val="FFEA18"/>
                  </a:solidFill>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vkSj ubZ </a:t>
              </a:r>
              <a:r>
                <a:rPr lang="en-GB" sz="2800" b="1" dirty="0">
                  <a:ln>
                    <a:solidFill>
                      <a:schemeClr val="bg1"/>
                    </a:solidFill>
                  </a:ln>
                  <a:latin typeface="Kruti Dev 010" pitchFamily="2" charset="0"/>
                  <a:ea typeface="ＭＳ Ｐゴシック" pitchFamily="34" charset="-128"/>
                  <a:cs typeface="+mn-cs"/>
                </a:rPr>
                <a:t>i`Foh</a:t>
              </a:r>
              <a:r>
                <a:rPr lang="en-GB" sz="2800" b="1" u="sng" dirty="0">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Š</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0912" name="Text Box 16"/>
            <p:cNvSpPr txBox="1">
              <a:spLocks noChangeArrowheads="1"/>
            </p:cNvSpPr>
            <p:nvPr/>
          </p:nvSpPr>
          <p:spPr bwMode="auto">
            <a:xfrm>
              <a:off x="1357313" y="2314564"/>
              <a:ext cx="4360862" cy="4464915"/>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                               </a:t>
              </a:r>
              <a:r>
                <a:rPr lang="en-GB" sz="3200" b="1" dirty="0">
                  <a:ln>
                    <a:solidFill>
                      <a:schemeClr val="bg1"/>
                    </a:solidFill>
                  </a:ln>
                  <a:solidFill>
                    <a:srgbClr val="FFFFFF"/>
                  </a:solidFill>
                  <a:latin typeface="Kruti Dev 010" pitchFamily="2" charset="0"/>
                  <a:ea typeface="ＭＳ Ｐゴシック" pitchFamily="34" charset="-128"/>
                  <a:cs typeface="+mn-cs"/>
                </a:rPr>
                <a:t>fQj eSaus u;s vkdk'k vkSj u;h i`Foh dks ns[kk] D;ksafd ifgyk vkdk'k vkSj ifgyh i`Foh tkrh jgh Fkh] vkSj leqnz Hkh u jgkA fQj eSaus ifo= uxj u;s ;:'kyse dks LoxZ ij ls ijes'oj ds ikl esa mrjrs ns[kkA</a:t>
              </a:r>
              <a:r>
                <a:rPr lang="en-GB" sz="2800" b="1" dirty="0">
                  <a:ln>
                    <a:solidFill>
                      <a:schemeClr val="bg1"/>
                    </a:solidFill>
                  </a:ln>
                  <a:solidFill>
                    <a:srgbClr val="FFEA18"/>
                  </a:solidFill>
                  <a:latin typeface="Kruti Dev 010" pitchFamily="2" charset="0"/>
                  <a:ea typeface="ＭＳ Ｐゴシック" pitchFamily="34" charset="-128"/>
                  <a:cs typeface="+mn-cs"/>
                </a:rPr>
                <a:t> </a:t>
              </a:r>
            </a:p>
          </p:txBody>
        </p:sp>
        <p:sp>
          <p:nvSpPr>
            <p:cNvPr id="162830" name="AutoShape 17"/>
            <p:cNvSpPr>
              <a:spLocks noChangeArrowheads="1"/>
            </p:cNvSpPr>
            <p:nvPr/>
          </p:nvSpPr>
          <p:spPr bwMode="auto">
            <a:xfrm>
              <a:off x="6113463" y="1997075"/>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2831" name="AutoShape 18"/>
            <p:cNvSpPr>
              <a:spLocks noChangeArrowheads="1"/>
            </p:cNvSpPr>
            <p:nvPr/>
          </p:nvSpPr>
          <p:spPr bwMode="auto">
            <a:xfrm>
              <a:off x="6113463" y="573088"/>
              <a:ext cx="3273425" cy="1116012"/>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2832" name="AutoShape 19"/>
            <p:cNvSpPr>
              <a:spLocks noChangeArrowheads="1"/>
            </p:cNvSpPr>
            <p:nvPr/>
          </p:nvSpPr>
          <p:spPr bwMode="auto">
            <a:xfrm>
              <a:off x="6100763" y="3419475"/>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2833" name="AutoShape 20"/>
            <p:cNvSpPr>
              <a:spLocks noChangeArrowheads="1"/>
            </p:cNvSpPr>
            <p:nvPr/>
          </p:nvSpPr>
          <p:spPr bwMode="auto">
            <a:xfrm>
              <a:off x="6113463" y="4945063"/>
              <a:ext cx="3630645" cy="1116012"/>
            </a:xfrm>
            <a:prstGeom prst="roundRect">
              <a:avLst>
                <a:gd name="adj" fmla="val 16667"/>
              </a:avLst>
            </a:prstGeom>
            <a:solidFill>
              <a:srgbClr val="000000">
                <a:alpha val="50195"/>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62834" name="Rectangle 21"/>
            <p:cNvSpPr>
              <a:spLocks noChangeArrowheads="1"/>
            </p:cNvSpPr>
            <p:nvPr/>
          </p:nvSpPr>
          <p:spPr bwMode="auto">
            <a:xfrm>
              <a:off x="8702421" y="7409158"/>
              <a:ext cx="607767" cy="24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62835" name="Text Box 22"/>
            <p:cNvSpPr txBox="1">
              <a:spLocks noChangeArrowheads="1"/>
            </p:cNvSpPr>
            <p:nvPr/>
          </p:nvSpPr>
          <p:spPr bwMode="auto">
            <a:xfrm>
              <a:off x="9191356" y="7410745"/>
              <a:ext cx="296793" cy="2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77</a:t>
              </a:r>
            </a:p>
          </p:txBody>
        </p:sp>
        <p:sp>
          <p:nvSpPr>
            <p:cNvPr id="3" name="Text Box 9"/>
            <p:cNvSpPr txBox="1">
              <a:spLocks noChangeArrowheads="1"/>
            </p:cNvSpPr>
            <p:nvPr/>
          </p:nvSpPr>
          <p:spPr bwMode="auto">
            <a:xfrm>
              <a:off x="6056314" y="638175"/>
              <a:ext cx="3452812" cy="956122"/>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esEus d</a:t>
              </a:r>
              <a:r>
                <a:rPr lang="en-GB" sz="2800" b="1" dirty="0">
                  <a:solidFill>
                    <a:srgbClr val="FFEA18"/>
                  </a:solidFill>
                  <a:latin typeface="Kruti Dev 010" pitchFamily="2" charset="0"/>
                  <a:ea typeface="ＭＳ Ｐゴシック" pitchFamily="34" charset="-128"/>
                  <a:cs typeface="+mn-cs"/>
                </a:rPr>
                <a:t>s </a:t>
              </a:r>
              <a:r>
                <a:rPr lang="en-GB" sz="2800" b="1" u="sng" dirty="0">
                  <a:ln>
                    <a:solidFill>
                      <a:schemeClr val="bg1"/>
                    </a:solidFill>
                  </a:ln>
                  <a:latin typeface="Kruti Dev 010" pitchFamily="2" charset="0"/>
                  <a:ea typeface="ＭＳ Ｐゴシック" pitchFamily="34" charset="-128"/>
                  <a:cs typeface="+mn-cs"/>
                </a:rPr>
                <a:t>fookg dk Hkkst </a:t>
              </a:r>
              <a:r>
                <a:rPr lang="en-GB" sz="2800" b="1" dirty="0">
                  <a:ln>
                    <a:solidFill>
                      <a:srgbClr val="FFFF00"/>
                    </a:solidFill>
                  </a:ln>
                  <a:solidFill>
                    <a:srgbClr val="FFEA18"/>
                  </a:solidFill>
                  <a:latin typeface="Kruti Dev 010" pitchFamily="2" charset="0"/>
                  <a:ea typeface="ＭＳ Ｐゴシック" pitchFamily="34" charset="-128"/>
                  <a:cs typeface="+mn-cs"/>
                </a:rPr>
                <a:t>izdkf'krokD; 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ƒŒ</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3989" name="Text Box 10"/>
            <p:cNvSpPr txBox="1">
              <a:spLocks noChangeArrowheads="1"/>
            </p:cNvSpPr>
            <p:nvPr/>
          </p:nvSpPr>
          <p:spPr bwMode="auto">
            <a:xfrm>
              <a:off x="6067425" y="3522663"/>
              <a:ext cx="3452813" cy="956122"/>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elhg dk </a:t>
              </a:r>
              <a:r>
                <a:rPr lang="en-GB" sz="2800" b="1" u="sng" dirty="0">
                  <a:ln>
                    <a:solidFill>
                      <a:schemeClr val="bg1"/>
                    </a:solidFill>
                  </a:ln>
                  <a:latin typeface="Kruti Dev 010" pitchFamily="2" charset="0"/>
                  <a:ea typeface="ＭＳ Ｐゴシック" pitchFamily="34" charset="-128"/>
                  <a:cs typeface="+mn-cs"/>
                </a:rPr>
                <a:t>i`Foh ij jkT; </a:t>
              </a: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a:ln>
                    <a:solidFill>
                      <a:srgbClr val="FFFF00"/>
                    </a:solidFill>
                  </a:ln>
                  <a:solidFill>
                    <a:srgbClr val="FFEA18"/>
                  </a:solidFill>
                  <a:latin typeface="Kruti Dev 010"/>
                  <a:ea typeface="ＭＳ Ｐゴシック" pitchFamily="34" charset="-128"/>
                  <a:cs typeface="+mn-cs"/>
                </a:rPr>
                <a:t>Œ</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3990" name="Text Box 11"/>
            <p:cNvSpPr txBox="1">
              <a:spLocks noChangeArrowheads="1"/>
            </p:cNvSpPr>
            <p:nvPr/>
          </p:nvSpPr>
          <p:spPr bwMode="auto">
            <a:xfrm>
              <a:off x="6049963" y="2070100"/>
              <a:ext cx="3452812" cy="956122"/>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elhg d</a:t>
              </a:r>
              <a:r>
                <a:rPr lang="en-GB" sz="2800" b="1" dirty="0">
                  <a:solidFill>
                    <a:srgbClr val="FFEA18"/>
                  </a:solidFill>
                  <a:latin typeface="Kruti Dev 010" pitchFamily="2" charset="0"/>
                  <a:ea typeface="ＭＳ Ｐゴシック" pitchFamily="34" charset="-128"/>
                  <a:cs typeface="+mn-cs"/>
                </a:rPr>
                <a:t>k </a:t>
              </a:r>
              <a:r>
                <a:rPr lang="en-GB" sz="2800" b="1" u="sng" dirty="0">
                  <a:ln>
                    <a:solidFill>
                      <a:schemeClr val="bg1"/>
                    </a:solidFill>
                  </a:ln>
                  <a:latin typeface="Kruti Dev 010" pitchFamily="2" charset="0"/>
                  <a:ea typeface="ＭＳ Ｐゴシック" pitchFamily="34" charset="-128"/>
                  <a:cs typeface="+mn-cs"/>
                </a:rPr>
                <a:t>f}rh; vkxeu </a:t>
              </a:r>
              <a:r>
                <a:rPr lang="en-GB" sz="2800" b="1" dirty="0">
                  <a:ln>
                    <a:solidFill>
                      <a:srgbClr val="FFFF00"/>
                    </a:solidFill>
                  </a:ln>
                  <a:solidFill>
                    <a:srgbClr val="FFEA18"/>
                  </a:solidFill>
                  <a:latin typeface="Kruti Dev 010" pitchFamily="2" charset="0"/>
                  <a:ea typeface="ＭＳ Ｐゴシック" pitchFamily="34" charset="-128"/>
                  <a:cs typeface="+mn-cs"/>
                </a:rPr>
                <a:t>izdkf'krokD; 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3991" name="Text Box 12"/>
            <p:cNvSpPr txBox="1">
              <a:spLocks noChangeArrowheads="1"/>
            </p:cNvSpPr>
            <p:nvPr/>
          </p:nvSpPr>
          <p:spPr bwMode="auto">
            <a:xfrm>
              <a:off x="5957895" y="5011738"/>
              <a:ext cx="3981451" cy="956122"/>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n>
                    <a:solidFill>
                      <a:schemeClr val="bg1"/>
                    </a:solidFill>
                  </a:ln>
                  <a:latin typeface="Kruti Dev 010" pitchFamily="2" charset="0"/>
                  <a:ea typeface="ＭＳ Ｐゴシック" pitchFamily="34" charset="-128"/>
                  <a:cs typeface="+mn-cs"/>
                </a:rPr>
                <a:t>'osr flagklu </a:t>
              </a:r>
              <a:r>
                <a:rPr lang="en-GB" sz="2800" b="1" dirty="0">
                  <a:ln>
                    <a:solidFill>
                      <a:srgbClr val="FFFF00"/>
                    </a:solidFill>
                  </a:ln>
                  <a:solidFill>
                    <a:srgbClr val="FFEA18"/>
                  </a:solidFill>
                  <a:latin typeface="Kruti Dev 010" pitchFamily="2" charset="0"/>
                  <a:ea typeface="ＭＳ Ｐゴシック" pitchFamily="34" charset="-128"/>
                  <a:cs typeface="+mn-cs"/>
                </a:rPr>
                <a:t>ds lkeus U;k;</a:t>
              </a:r>
              <a:endParaRPr lang="en-GB" sz="2800" b="1" u="sng" dirty="0">
                <a:ln>
                  <a:solidFill>
                    <a:srgbClr val="FFFF00"/>
                  </a:solidFill>
                </a:ln>
                <a:latin typeface="Kruti Dev 010" pitchFamily="2" charset="0"/>
                <a:ea typeface="ＭＳ Ｐゴシック" pitchFamily="34" charset="-128"/>
                <a:cs typeface="+mn-cs"/>
              </a:endParaRP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a:ln>
                    <a:solidFill>
                      <a:srgbClr val="FFFF00"/>
                    </a:solidFill>
                  </a:ln>
                  <a:solidFill>
                    <a:srgbClr val="FFEA18"/>
                  </a:solidFill>
                  <a:latin typeface="Kruti Dev 010"/>
                  <a:ea typeface="ＭＳ Ｐゴシック" pitchFamily="34" charset="-128"/>
                  <a:cs typeface="+mn-cs"/>
                </a:rPr>
                <a:t>Œ</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pic>
          <p:nvPicPr>
            <p:cNvPr id="162840"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714380" y="28548"/>
              <a:ext cx="5029200" cy="1354464"/>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30163"/>
            <a:ext cx="10067925" cy="7802563"/>
            <a:chOff x="-7" y="0"/>
            <a:chExt cx="6342" cy="4915"/>
          </a:xfrm>
        </p:grpSpPr>
        <p:sp>
          <p:nvSpPr>
            <p:cNvPr id="164886" name="Picture 2"/>
            <p:cNvSpPr>
              <a:spLocks noChangeAspect="1" noChangeArrowheads="1"/>
            </p:cNvSpPr>
            <p:nvPr/>
          </p:nvSpPr>
          <p:spPr bwMode="auto">
            <a:xfrm>
              <a:off x="171" y="77"/>
              <a:ext cx="5411" cy="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Kruti Dev 010" charset="0"/>
              </a:endParaRPr>
            </a:p>
          </p:txBody>
        </p:sp>
        <p:sp>
          <p:nvSpPr>
            <p:cNvPr id="164887" name="Rectangle 3"/>
            <p:cNvSpPr>
              <a:spLocks noChangeArrowheads="1"/>
            </p:cNvSpPr>
            <p:nvPr/>
          </p:nvSpPr>
          <p:spPr bwMode="auto">
            <a:xfrm>
              <a:off x="5575" y="8"/>
              <a:ext cx="761" cy="4854"/>
            </a:xfrm>
            <a:prstGeom prst="rect">
              <a:avLst/>
            </a:prstGeom>
            <a:solidFill>
              <a:srgbClr val="040404"/>
            </a:solidFill>
            <a:ln w="12600">
              <a:solidFill>
                <a:srgbClr val="000000"/>
              </a:solidFill>
              <a:miter lim="800000"/>
              <a:headEnd/>
              <a:tailEnd/>
            </a:ln>
          </p:spPr>
          <p:txBody>
            <a:bodyPr wrap="none" anchor="ctr"/>
            <a:lstStyle/>
            <a:p>
              <a:endParaRPr lang="en-US" sz="2400">
                <a:latin typeface="Kruti Dev 010" charset="0"/>
              </a:endParaRPr>
            </a:p>
          </p:txBody>
        </p:sp>
        <p:sp>
          <p:nvSpPr>
            <p:cNvPr id="164888" name="Rectangle 4"/>
            <p:cNvSpPr>
              <a:spLocks noChangeArrowheads="1"/>
            </p:cNvSpPr>
            <p:nvPr/>
          </p:nvSpPr>
          <p:spPr bwMode="auto">
            <a:xfrm>
              <a:off x="-7" y="74"/>
              <a:ext cx="454" cy="4746"/>
            </a:xfrm>
            <a:prstGeom prst="rect">
              <a:avLst/>
            </a:prstGeom>
            <a:solidFill>
              <a:srgbClr val="040404"/>
            </a:solidFill>
            <a:ln w="12600">
              <a:solidFill>
                <a:srgbClr val="000000"/>
              </a:solidFill>
              <a:miter lim="800000"/>
              <a:headEnd/>
              <a:tailEnd/>
            </a:ln>
          </p:spPr>
          <p:txBody>
            <a:bodyPr wrap="none" anchor="ctr"/>
            <a:lstStyle/>
            <a:p>
              <a:endParaRPr lang="en-US" sz="2400">
                <a:latin typeface="Kruti Dev 010" charset="0"/>
              </a:endParaRPr>
            </a:p>
          </p:txBody>
        </p:sp>
        <p:sp>
          <p:nvSpPr>
            <p:cNvPr id="164889" name="Rectangle 5"/>
            <p:cNvSpPr>
              <a:spLocks noChangeArrowheads="1"/>
            </p:cNvSpPr>
            <p:nvPr/>
          </p:nvSpPr>
          <p:spPr bwMode="auto">
            <a:xfrm>
              <a:off x="0" y="4640"/>
              <a:ext cx="5836" cy="276"/>
            </a:xfrm>
            <a:prstGeom prst="rect">
              <a:avLst/>
            </a:prstGeom>
            <a:solidFill>
              <a:srgbClr val="040404"/>
            </a:solidFill>
            <a:ln w="12600">
              <a:solidFill>
                <a:srgbClr val="000000"/>
              </a:solidFill>
              <a:miter lim="800000"/>
              <a:headEnd/>
              <a:tailEnd/>
            </a:ln>
          </p:spPr>
          <p:txBody>
            <a:bodyPr wrap="none" anchor="ctr"/>
            <a:lstStyle/>
            <a:p>
              <a:endParaRPr lang="en-US" sz="2400">
                <a:latin typeface="Kruti Dev 010" charset="0"/>
              </a:endParaRPr>
            </a:p>
          </p:txBody>
        </p:sp>
        <p:sp>
          <p:nvSpPr>
            <p:cNvPr id="164890" name="Rectangle 6"/>
            <p:cNvSpPr>
              <a:spLocks noChangeArrowheads="1"/>
            </p:cNvSpPr>
            <p:nvPr/>
          </p:nvSpPr>
          <p:spPr bwMode="auto">
            <a:xfrm>
              <a:off x="0" y="0"/>
              <a:ext cx="5836" cy="137"/>
            </a:xfrm>
            <a:prstGeom prst="rect">
              <a:avLst/>
            </a:prstGeom>
            <a:solidFill>
              <a:srgbClr val="040404"/>
            </a:solidFill>
            <a:ln w="12600">
              <a:solidFill>
                <a:srgbClr val="000000"/>
              </a:solidFill>
              <a:miter lim="800000"/>
              <a:headEnd/>
              <a:tailEnd/>
            </a:ln>
          </p:spPr>
          <p:txBody>
            <a:bodyPr wrap="none" anchor="ctr"/>
            <a:lstStyle/>
            <a:p>
              <a:endParaRPr lang="en-US" sz="2400">
                <a:latin typeface="Kruti Dev 010" charset="0"/>
              </a:endParaRPr>
            </a:p>
          </p:txBody>
        </p:sp>
        <p:sp>
          <p:nvSpPr>
            <p:cNvPr id="164891" name="Rectangle 7"/>
            <p:cNvSpPr>
              <a:spLocks noChangeArrowheads="1"/>
            </p:cNvSpPr>
            <p:nvPr/>
          </p:nvSpPr>
          <p:spPr bwMode="auto">
            <a:xfrm>
              <a:off x="499" y="4640"/>
              <a:ext cx="5836" cy="275"/>
            </a:xfrm>
            <a:prstGeom prst="rect">
              <a:avLst/>
            </a:prstGeom>
            <a:solidFill>
              <a:srgbClr val="040404"/>
            </a:solidFill>
            <a:ln w="12600">
              <a:solidFill>
                <a:srgbClr val="000000"/>
              </a:solidFill>
              <a:miter lim="800000"/>
              <a:headEnd/>
              <a:tailEnd/>
            </a:ln>
          </p:spPr>
          <p:txBody>
            <a:bodyPr wrap="none" anchor="ctr"/>
            <a:lstStyle/>
            <a:p>
              <a:endParaRPr lang="en-US" sz="2400">
                <a:latin typeface="Kruti Dev 010" charset="0"/>
              </a:endParaRPr>
            </a:p>
          </p:txBody>
        </p:sp>
      </p:grpSp>
      <p:sp>
        <p:nvSpPr>
          <p:cNvPr id="81928" name="AutoShape 8"/>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1929" name="AutoShape 9"/>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1930" name="AutoShape 10"/>
          <p:cNvSpPr>
            <a:spLocks noChangeArrowheads="1"/>
          </p:cNvSpPr>
          <p:nvPr/>
        </p:nvSpPr>
        <p:spPr bwMode="auto">
          <a:xfrm>
            <a:off x="6086475" y="4913313"/>
            <a:ext cx="365760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1931" name="AutoShape 11"/>
          <p:cNvSpPr>
            <a:spLocks noChangeArrowheads="1"/>
          </p:cNvSpPr>
          <p:nvPr/>
        </p:nvSpPr>
        <p:spPr bwMode="auto">
          <a:xfrm>
            <a:off x="6075363" y="64627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81932" name="AutoShape 12"/>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64871" name="Text Box 13"/>
          <p:cNvSpPr txBox="1">
            <a:spLocks noChangeArrowheads="1"/>
          </p:cNvSpPr>
          <p:nvPr/>
        </p:nvSpPr>
        <p:spPr bwMode="auto">
          <a:xfrm>
            <a:off x="9696450" y="20638"/>
            <a:ext cx="27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81934" name="AutoShape 14"/>
          <p:cNvSpPr>
            <a:spLocks noChangeArrowheads="1"/>
          </p:cNvSpPr>
          <p:nvPr/>
        </p:nvSpPr>
        <p:spPr bwMode="auto">
          <a:xfrm>
            <a:off x="1220788" y="1971675"/>
            <a:ext cx="4591050" cy="5145088"/>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64873" name="Rectangle 15"/>
          <p:cNvSpPr>
            <a:spLocks noChangeArrowheads="1"/>
          </p:cNvSpPr>
          <p:nvPr/>
        </p:nvSpPr>
        <p:spPr bwMode="auto">
          <a:xfrm>
            <a:off x="1147763" y="1498600"/>
            <a:ext cx="46418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6" tIns="44189" rIns="90176" bIns="44189">
            <a:spAutoFit/>
          </a:bodyPr>
          <a:lstStyle/>
          <a:p>
            <a:pPr algn="ctr">
              <a:lnSpc>
                <a:spcPct val="65000"/>
              </a:lnSpc>
              <a:spcBef>
                <a:spcPts val="2500"/>
              </a:spcBef>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FFFF"/>
                </a:solidFill>
                <a:latin typeface="Kruti Dev 010" charset="0"/>
              </a:rPr>
              <a:t>izdkf'krokD;</a:t>
            </a:r>
          </a:p>
        </p:txBody>
      </p:sp>
      <p:sp>
        <p:nvSpPr>
          <p:cNvPr id="85003" name="Rectangle 21"/>
          <p:cNvSpPr>
            <a:spLocks noChangeArrowheads="1"/>
          </p:cNvSpPr>
          <p:nvPr/>
        </p:nvSpPr>
        <p:spPr bwMode="auto">
          <a:xfrm>
            <a:off x="1465263" y="3036888"/>
            <a:ext cx="4191000" cy="3418297"/>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izdkf'krokD; ds </a:t>
            </a:r>
          </a:p>
          <a:p>
            <a:pPr algn="ctr">
              <a:lnSpc>
                <a:spcPct val="10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ikap eq[;</a:t>
            </a:r>
          </a:p>
          <a:p>
            <a:pPr algn="ctr">
              <a:lnSpc>
                <a:spcPct val="10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dsanz fcanq</a:t>
            </a:r>
          </a:p>
          <a:p>
            <a:pPr algn="ctr">
              <a:lnSpc>
                <a:spcPct val="10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ƒ</a:t>
            </a:r>
            <a:r>
              <a:rPr lang="en-GB" sz="5400" b="1" dirty="0">
                <a:ln>
                  <a:solidFill>
                    <a:srgbClr val="FFFF00"/>
                  </a:solidFill>
                </a:ln>
                <a:solidFill>
                  <a:srgbClr val="FFEA18"/>
                </a:solidFill>
                <a:latin typeface="Kruti Dev 010"/>
                <a:ea typeface="ＭＳ Ｐゴシック" pitchFamily="34" charset="-128"/>
                <a:cs typeface="+mn-cs"/>
              </a:rPr>
              <a:t>‹</a:t>
            </a:r>
            <a:r>
              <a:rPr lang="en-GB" sz="5400" b="1" dirty="0">
                <a:ln>
                  <a:solidFill>
                    <a:srgbClr val="FFFF00"/>
                  </a:solidFill>
                </a:ln>
                <a:solidFill>
                  <a:srgbClr val="FFEA18"/>
                </a:solidFill>
                <a:latin typeface="Kruti Dev 010" pitchFamily="2" charset="0"/>
                <a:ea typeface="ＭＳ Ｐゴシック" pitchFamily="34" charset="-128"/>
                <a:cs typeface="+mn-cs"/>
              </a:rPr>
              <a:t>&amp;</a:t>
            </a:r>
            <a:r>
              <a:rPr lang="en-GB" sz="5400" b="1" dirty="0">
                <a:ln>
                  <a:solidFill>
                    <a:srgbClr val="FFFF00"/>
                  </a:solidFill>
                </a:ln>
                <a:solidFill>
                  <a:srgbClr val="FFEA18"/>
                </a:solidFill>
                <a:latin typeface="Kruti Dev 010"/>
                <a:ea typeface="ＭＳ Ｐゴシック" pitchFamily="34" charset="-128"/>
                <a:cs typeface="+mn-cs"/>
              </a:rPr>
              <a:t>„ƒ</a:t>
            </a:r>
            <a:endParaRPr lang="en-GB" sz="54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5004" name="Text Box 22"/>
          <p:cNvSpPr txBox="1">
            <a:spLocks noChangeArrowheads="1"/>
          </p:cNvSpPr>
          <p:nvPr/>
        </p:nvSpPr>
        <p:spPr bwMode="auto">
          <a:xfrm>
            <a:off x="1122363" y="2139950"/>
            <a:ext cx="4772025" cy="2071775"/>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rgbClr val="FFFF00"/>
                  </a:solidFill>
                </a:ln>
                <a:solidFill>
                  <a:srgbClr val="FFEA18"/>
                </a:solidFill>
                <a:latin typeface="Kruti Dev 010" pitchFamily="2" charset="0"/>
                <a:ea typeface="ＭＳ Ｐゴシック" pitchFamily="34" charset="-128"/>
                <a:cs typeface="+mn-cs"/>
              </a:rPr>
              <a:t>'kk'or Hkfo"; dh &gt;ydh</a:t>
            </a:r>
          </a:p>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a:solidFill>
                <a:srgbClr val="FFEA18"/>
              </a:solidFill>
              <a:latin typeface="Kruti Dev 010" pitchFamily="2" charset="0"/>
              <a:ea typeface="ＭＳ Ｐゴシック" pitchFamily="34" charset="-128"/>
              <a:cs typeface="+mn-cs"/>
            </a:endParaRPr>
          </a:p>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a:solidFill>
                <a:srgbClr val="FFEA18"/>
              </a:solidFill>
              <a:latin typeface="Kruti Dev 010" pitchFamily="2" charset="0"/>
              <a:ea typeface="ＭＳ Ｐゴシック" pitchFamily="34" charset="-128"/>
              <a:cs typeface="+mn-cs"/>
            </a:endParaRPr>
          </a:p>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a:solidFill>
                <a:srgbClr val="FFEA18"/>
              </a:solidFill>
              <a:latin typeface="Kruti Dev 010" pitchFamily="2" charset="0"/>
              <a:ea typeface="ＭＳ Ｐゴシック" pitchFamily="34" charset="-128"/>
              <a:cs typeface="+mn-cs"/>
            </a:endParaRPr>
          </a:p>
        </p:txBody>
      </p:sp>
      <p:sp>
        <p:nvSpPr>
          <p:cNvPr id="164876" name="Text Box 23"/>
          <p:cNvSpPr txBox="1">
            <a:spLocks noChangeArrowheads="1"/>
          </p:cNvSpPr>
          <p:nvPr/>
        </p:nvSpPr>
        <p:spPr bwMode="auto">
          <a:xfrm>
            <a:off x="9191625" y="7413625"/>
            <a:ext cx="2968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78</a:t>
            </a:r>
          </a:p>
        </p:txBody>
      </p:sp>
      <p:sp>
        <p:nvSpPr>
          <p:cNvPr id="164877" name="Text Box 24"/>
          <p:cNvSpPr txBox="1">
            <a:spLocks noChangeArrowheads="1"/>
          </p:cNvSpPr>
          <p:nvPr/>
        </p:nvSpPr>
        <p:spPr bwMode="auto">
          <a:xfrm>
            <a:off x="858838" y="7443788"/>
            <a:ext cx="7254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64878" name="Rectangle 25"/>
          <p:cNvSpPr>
            <a:spLocks noChangeArrowheads="1"/>
          </p:cNvSpPr>
          <p:nvPr/>
        </p:nvSpPr>
        <p:spPr bwMode="auto">
          <a:xfrm>
            <a:off x="8696325" y="7412038"/>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85008" name="Text Box 15"/>
          <p:cNvSpPr txBox="1">
            <a:spLocks noChangeArrowheads="1"/>
          </p:cNvSpPr>
          <p:nvPr/>
        </p:nvSpPr>
        <p:spPr bwMode="auto">
          <a:xfrm>
            <a:off x="6035675" y="6577013"/>
            <a:ext cx="3452813"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u;k</a:t>
            </a:r>
            <a:r>
              <a:rPr lang="en-GB" sz="2800" b="1" dirty="0">
                <a:solidFill>
                  <a:srgbClr val="FFEA18"/>
                </a:solidFill>
                <a:latin typeface="Kruti Dev 010" pitchFamily="2" charset="0"/>
                <a:ea typeface="ＭＳ Ｐゴシック" pitchFamily="34" charset="-128"/>
                <a:cs typeface="+mn-cs"/>
              </a:rPr>
              <a:t> </a:t>
            </a:r>
            <a:r>
              <a:rPr lang="en-GB" sz="2800" b="1" dirty="0">
                <a:latin typeface="Kruti Dev 010" pitchFamily="2" charset="0"/>
                <a:ea typeface="ＭＳ Ｐゴシック" pitchFamily="34" charset="-128"/>
                <a:cs typeface="+mn-cs"/>
              </a:rPr>
              <a:t>LoxZ</a:t>
            </a:r>
            <a:r>
              <a:rPr lang="en-GB" sz="2800" b="1" dirty="0">
                <a:solidFill>
                  <a:srgbClr val="FFEA18"/>
                </a:solidFill>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vkSj ubZ </a:t>
            </a:r>
            <a:r>
              <a:rPr lang="en-GB" sz="2800" b="1" dirty="0">
                <a:latin typeface="Kruti Dev 010" pitchFamily="2" charset="0"/>
                <a:ea typeface="ＭＳ Ｐゴシック" pitchFamily="34" charset="-128"/>
                <a:cs typeface="+mn-cs"/>
              </a:rPr>
              <a:t>i`Foh</a:t>
            </a:r>
            <a:r>
              <a:rPr lang="en-GB" sz="2800" b="1" u="sng" dirty="0">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Š</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5009" name="Text Box 9"/>
          <p:cNvSpPr txBox="1">
            <a:spLocks noChangeArrowheads="1"/>
          </p:cNvSpPr>
          <p:nvPr/>
        </p:nvSpPr>
        <p:spPr bwMode="auto">
          <a:xfrm>
            <a:off x="6056313" y="638175"/>
            <a:ext cx="3452812"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esEus d</a:t>
            </a:r>
            <a:r>
              <a:rPr lang="en-GB" sz="2800" b="1" dirty="0">
                <a:solidFill>
                  <a:srgbClr val="FFEA18"/>
                </a:solidFill>
                <a:latin typeface="Kruti Dev 010" pitchFamily="2" charset="0"/>
                <a:ea typeface="ＭＳ Ｐゴシック" pitchFamily="34" charset="-128"/>
                <a:cs typeface="+mn-cs"/>
              </a:rPr>
              <a:t>s </a:t>
            </a:r>
            <a:r>
              <a:rPr lang="en-GB" sz="2800" b="1" u="sng" dirty="0">
                <a:latin typeface="Kruti Dev 010" pitchFamily="2" charset="0"/>
                <a:ea typeface="ＭＳ Ｐゴシック" pitchFamily="34" charset="-128"/>
                <a:cs typeface="+mn-cs"/>
              </a:rPr>
              <a:t>fookg dk Hkkst </a:t>
            </a:r>
            <a:r>
              <a:rPr lang="en-GB" sz="2800" b="1" dirty="0">
                <a:ln>
                  <a:solidFill>
                    <a:srgbClr val="FFFF00"/>
                  </a:solidFill>
                </a:ln>
                <a:solidFill>
                  <a:srgbClr val="FFEA18"/>
                </a:solidFill>
                <a:latin typeface="Kruti Dev 010" pitchFamily="2" charset="0"/>
                <a:ea typeface="ＭＳ Ｐゴシック" pitchFamily="34" charset="-128"/>
                <a:cs typeface="+mn-cs"/>
              </a:rPr>
              <a:t>izdkf'krokD; 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ƒŒ</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5010" name="Text Box 10"/>
          <p:cNvSpPr txBox="1">
            <a:spLocks noChangeArrowheads="1"/>
          </p:cNvSpPr>
          <p:nvPr/>
        </p:nvSpPr>
        <p:spPr bwMode="auto">
          <a:xfrm>
            <a:off x="6067425" y="3522663"/>
            <a:ext cx="3452813"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elhg d</a:t>
            </a:r>
            <a:r>
              <a:rPr lang="en-GB" sz="2800" b="1" dirty="0">
                <a:solidFill>
                  <a:srgbClr val="FFEA18"/>
                </a:solidFill>
                <a:latin typeface="Kruti Dev 010" pitchFamily="2" charset="0"/>
                <a:ea typeface="ＭＳ Ｐゴシック" pitchFamily="34" charset="-128"/>
                <a:cs typeface="+mn-cs"/>
              </a:rPr>
              <a:t>k </a:t>
            </a:r>
            <a:r>
              <a:rPr lang="en-GB" sz="2800" b="1" u="sng" dirty="0">
                <a:latin typeface="Kruti Dev 010" pitchFamily="2" charset="0"/>
                <a:ea typeface="ＭＳ Ｐゴシック" pitchFamily="34" charset="-128"/>
                <a:cs typeface="+mn-cs"/>
              </a:rPr>
              <a:t>i`Foh ij jkT; </a:t>
            </a: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a:ln>
                  <a:solidFill>
                    <a:srgbClr val="FFFF00"/>
                  </a:solidFill>
                </a:ln>
                <a:solidFill>
                  <a:srgbClr val="FFEA18"/>
                </a:solidFill>
                <a:latin typeface="Kruti Dev 010"/>
                <a:ea typeface="ＭＳ Ｐゴシック" pitchFamily="34" charset="-128"/>
                <a:cs typeface="+mn-cs"/>
              </a:rPr>
              <a:t>Œ</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5011" name="Text Box 11"/>
          <p:cNvSpPr txBox="1">
            <a:spLocks noChangeArrowheads="1"/>
          </p:cNvSpPr>
          <p:nvPr/>
        </p:nvSpPr>
        <p:spPr bwMode="auto">
          <a:xfrm>
            <a:off x="6049963" y="2070100"/>
            <a:ext cx="3452812" cy="956084"/>
          </a:xfrm>
          <a:prstGeom prst="rect">
            <a:avLst/>
          </a:prstGeom>
          <a:noFill/>
          <a:ln w="9525">
            <a:noFill/>
            <a:round/>
            <a:headEnd/>
            <a:tailEnd/>
          </a:ln>
        </p:spPr>
        <p:txBody>
          <a:bodyPr lIns="89816" tIns="46699" rIns="89816" bIns="46699">
            <a:spAutoFit/>
          </a:bodyPr>
          <a:lstStyle/>
          <a:p>
            <a:pPr algn="ctr">
              <a:lnSpc>
                <a:spcPct val="100000"/>
              </a:lnSpc>
              <a:spcBef>
                <a:spcPts val="1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elhg dk </a:t>
            </a:r>
            <a:r>
              <a:rPr lang="en-GB" sz="2800" b="1" u="sng" dirty="0">
                <a:latin typeface="Kruti Dev 010" pitchFamily="2" charset="0"/>
                <a:ea typeface="ＭＳ Ｐゴシック" pitchFamily="34" charset="-128"/>
                <a:cs typeface="+mn-cs"/>
              </a:rPr>
              <a:t>f}rh; vkxeu </a:t>
            </a:r>
            <a:r>
              <a:rPr lang="en-GB" sz="2800" b="1" dirty="0">
                <a:ln>
                  <a:solidFill>
                    <a:srgbClr val="FFFF00"/>
                  </a:solidFill>
                </a:ln>
                <a:solidFill>
                  <a:srgbClr val="FFEA18"/>
                </a:solidFill>
                <a:latin typeface="Kruti Dev 010" pitchFamily="2" charset="0"/>
                <a:ea typeface="ＭＳ Ｐゴシック" pitchFamily="34" charset="-128"/>
                <a:cs typeface="+mn-cs"/>
              </a:rPr>
              <a:t>izdkf'krokD; ƒ</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err="1">
                <a:ln>
                  <a:solidFill>
                    <a:srgbClr val="FFFF00"/>
                  </a:solidFill>
                </a:ln>
                <a:solidFill>
                  <a:srgbClr val="FFEA18"/>
                </a:solidFill>
                <a:latin typeface="Kruti Dev 010"/>
                <a:ea typeface="ＭＳ Ｐゴシック" pitchFamily="34" charset="-128"/>
                <a:cs typeface="+mn-cs"/>
              </a:rPr>
              <a:t>ƒƒ</a:t>
            </a:r>
            <a:r>
              <a:rPr lang="en-GB" sz="2800" b="1" dirty="0" err="1">
                <a:ln>
                  <a:solidFill>
                    <a:srgbClr val="FFFF00"/>
                  </a:solidFill>
                </a:ln>
                <a:solidFill>
                  <a:srgbClr val="FFEA18"/>
                </a:solidFill>
                <a:latin typeface="Kruti Dev 010" pitchFamily="2" charset="0"/>
                <a:ea typeface="ＭＳ Ｐゴシック" pitchFamily="34" charset="-128"/>
                <a:cs typeface="+mn-cs"/>
              </a:rPr>
              <a:t>&amp;</a:t>
            </a:r>
            <a:r>
              <a:rPr lang="en-GB" sz="2800" b="1" dirty="0" err="1">
                <a:ln>
                  <a:solidFill>
                    <a:srgbClr val="FFFF00"/>
                  </a:solidFill>
                </a:ln>
                <a:solidFill>
                  <a:srgbClr val="FFEA18"/>
                </a:solidFill>
                <a:latin typeface="Kruti Dev 010"/>
                <a:ea typeface="ＭＳ Ｐゴシック" pitchFamily="34" charset="-128"/>
                <a:cs typeface="+mn-cs"/>
              </a:rPr>
              <a:t>ƒ</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sp>
        <p:nvSpPr>
          <p:cNvPr id="85012" name="Text Box 12"/>
          <p:cNvSpPr txBox="1">
            <a:spLocks noChangeArrowheads="1"/>
          </p:cNvSpPr>
          <p:nvPr/>
        </p:nvSpPr>
        <p:spPr bwMode="auto">
          <a:xfrm>
            <a:off x="5886456" y="5011738"/>
            <a:ext cx="3981450" cy="956084"/>
          </a:xfrm>
          <a:prstGeom prst="rect">
            <a:avLst/>
          </a:prstGeom>
          <a:noFill/>
          <a:ln w="9525">
            <a:noFill/>
            <a:round/>
            <a:headEnd/>
            <a:tailEnd/>
          </a:ln>
        </p:spPr>
        <p:txBody>
          <a:bodyPr lIns="89816" tIns="46699" rIns="89816" bIns="46699">
            <a:spAutoFit/>
          </a:bodyPr>
          <a:lstStyle/>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u="sng" dirty="0">
                <a:latin typeface="Kruti Dev 010" pitchFamily="2" charset="0"/>
                <a:ea typeface="ＭＳ Ｐゴシック" pitchFamily="34" charset="-128"/>
                <a:cs typeface="+mn-cs"/>
              </a:rPr>
              <a:t>'osr flagklu </a:t>
            </a:r>
            <a:r>
              <a:rPr lang="en-GB" sz="2800" b="1" dirty="0">
                <a:ln>
                  <a:solidFill>
                    <a:srgbClr val="FFFF00"/>
                  </a:solidFill>
                </a:ln>
                <a:solidFill>
                  <a:srgbClr val="FFEA18"/>
                </a:solidFill>
                <a:latin typeface="Kruti Dev 010" pitchFamily="2" charset="0"/>
                <a:ea typeface="ＭＳ Ｐゴシック" pitchFamily="34" charset="-128"/>
                <a:cs typeface="+mn-cs"/>
              </a:rPr>
              <a:t>ds lkeus U;k;</a:t>
            </a:r>
            <a:endParaRPr lang="en-GB" sz="2800" b="1" u="sng" dirty="0">
              <a:ln>
                <a:solidFill>
                  <a:srgbClr val="FFFF00"/>
                </a:solidFill>
              </a:ln>
              <a:latin typeface="Kruti Dev 010" pitchFamily="2" charset="0"/>
              <a:ea typeface="ＭＳ Ｐゴシック" pitchFamily="34" charset="-128"/>
              <a:cs typeface="+mn-cs"/>
            </a:endParaRPr>
          </a:p>
          <a:p>
            <a:pPr algn="ctr">
              <a:lnSpc>
                <a:spcPct val="100000"/>
              </a:lnSpc>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en-GB" sz="2800" b="1" dirty="0">
                <a:ln>
                  <a:solidFill>
                    <a:srgbClr val="FFFF00"/>
                  </a:solidFill>
                </a:ln>
                <a:solidFill>
                  <a:srgbClr val="FFEA18"/>
                </a:solidFill>
                <a:latin typeface="Kruti Dev 010"/>
                <a:ea typeface="ＭＳ Ｐゴシック" pitchFamily="34" charset="-128"/>
                <a:cs typeface="+mn-cs"/>
              </a:rPr>
              <a:t>Œ</a:t>
            </a:r>
            <a:r>
              <a:rPr lang="en-GB" sz="2800" b="1" dirty="0">
                <a:ln>
                  <a:solidFill>
                    <a:srgbClr val="FFFF00"/>
                  </a:solidFill>
                </a:ln>
                <a:solidFill>
                  <a:srgbClr val="FFEA18"/>
                </a:solidFill>
                <a:latin typeface="Kruti Dev 010" pitchFamily="2" charset="0"/>
                <a:ea typeface="ＭＳ Ｐゴシック" pitchFamily="34" charset="-128"/>
                <a:cs typeface="+mn-cs"/>
              </a:rPr>
              <a:t>%</a:t>
            </a:r>
            <a:r>
              <a:rPr lang="en-GB" sz="2800" b="1" dirty="0">
                <a:ln>
                  <a:solidFill>
                    <a:srgbClr val="FFFF00"/>
                  </a:solidFill>
                </a:ln>
                <a:solidFill>
                  <a:srgbClr val="FFEA18"/>
                </a:solidFill>
                <a:latin typeface="Kruti Dev 010"/>
                <a:ea typeface="ＭＳ Ｐゴシック" pitchFamily="34" charset="-128"/>
                <a:cs typeface="+mn-cs"/>
              </a:rPr>
              <a:t>†</a:t>
            </a:r>
            <a:r>
              <a:rPr lang="en-GB" sz="2800" b="1" dirty="0">
                <a:ln>
                  <a:solidFill>
                    <a:srgbClr val="FFFF00"/>
                  </a:solidFill>
                </a:ln>
                <a:solidFill>
                  <a:srgbClr val="FFEA18"/>
                </a:solidFill>
                <a:latin typeface="Kruti Dev 010" pitchFamily="2" charset="0"/>
                <a:ea typeface="ＭＳ Ｐゴシック" pitchFamily="34" charset="-128"/>
                <a:cs typeface="+mn-cs"/>
              </a:rPr>
              <a:t>&amp;</a:t>
            </a:r>
            <a:r>
              <a:rPr lang="en-GB" sz="2800" b="1" dirty="0">
                <a:ln>
                  <a:solidFill>
                    <a:srgbClr val="FFFF00"/>
                  </a:solidFill>
                </a:ln>
                <a:solidFill>
                  <a:srgbClr val="FFEA18"/>
                </a:solidFill>
                <a:latin typeface="Kruti Dev 010"/>
                <a:ea typeface="ＭＳ Ｐゴシック" pitchFamily="34" charset="-128"/>
                <a:cs typeface="+mn-cs"/>
              </a:rPr>
              <a:t>ˆ</a:t>
            </a:r>
            <a:endParaRPr lang="en-GB" sz="2800" b="1" dirty="0">
              <a:ln>
                <a:solidFill>
                  <a:srgbClr val="FFFF00"/>
                </a:solidFill>
              </a:ln>
              <a:solidFill>
                <a:srgbClr val="FFEA18"/>
              </a:solidFill>
              <a:latin typeface="Kruti Dev 010" pitchFamily="2" charset="0"/>
              <a:ea typeface="ＭＳ Ｐゴシック" pitchFamily="34" charset="-128"/>
              <a:cs typeface="+mn-cs"/>
            </a:endParaRPr>
          </a:p>
        </p:txBody>
      </p:sp>
      <p:pic>
        <p:nvPicPr>
          <p:cNvPr id="164884"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242888"/>
            <a:ext cx="33575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14380" y="28548"/>
            <a:ext cx="5029200" cy="1354410"/>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3" name="Group 17"/>
          <p:cNvGrpSpPr>
            <a:grpSpLocks/>
          </p:cNvGrpSpPr>
          <p:nvPr/>
        </p:nvGrpSpPr>
        <p:grpSpPr bwMode="auto">
          <a:xfrm>
            <a:off x="-115888" y="-30163"/>
            <a:ext cx="10058401" cy="7804151"/>
            <a:chOff x="-115887" y="-30163"/>
            <a:chExt cx="10058400" cy="7804151"/>
          </a:xfrm>
        </p:grpSpPr>
        <p:grpSp>
          <p:nvGrpSpPr>
            <p:cNvPr id="166914" name="Group 1"/>
            <p:cNvGrpSpPr>
              <a:grpSpLocks/>
            </p:cNvGrpSpPr>
            <p:nvPr/>
          </p:nvGrpSpPr>
          <p:grpSpPr bwMode="auto">
            <a:xfrm>
              <a:off x="-115887" y="-30163"/>
              <a:ext cx="10058400" cy="7804151"/>
              <a:chOff x="0" y="-20"/>
              <a:chExt cx="6336" cy="4916"/>
            </a:xfrm>
          </p:grpSpPr>
          <p:pic>
            <p:nvPicPr>
              <p:cNvPr id="16692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171" y="57"/>
                <a:ext cx="5411" cy="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6922" name="Rectangle 3"/>
              <p:cNvSpPr>
                <a:spLocks noChangeArrowheads="1"/>
              </p:cNvSpPr>
              <p:nvPr/>
            </p:nvSpPr>
            <p:spPr bwMode="auto">
              <a:xfrm>
                <a:off x="5575" y="-12"/>
                <a:ext cx="761" cy="4854"/>
              </a:xfrm>
              <a:prstGeom prst="rect">
                <a:avLst/>
              </a:prstGeom>
              <a:solidFill>
                <a:srgbClr val="040404"/>
              </a:solidFill>
              <a:ln w="12600">
                <a:solidFill>
                  <a:srgbClr val="000000"/>
                </a:solidFill>
                <a:miter lim="800000"/>
                <a:headEnd/>
                <a:tailEnd/>
              </a:ln>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3" name="Rectangle 4"/>
              <p:cNvSpPr>
                <a:spLocks noChangeArrowheads="1"/>
              </p:cNvSpPr>
              <p:nvPr/>
            </p:nvSpPr>
            <p:spPr bwMode="auto">
              <a:xfrm>
                <a:off x="1" y="54"/>
                <a:ext cx="454" cy="4746"/>
              </a:xfrm>
              <a:prstGeom prst="rect">
                <a:avLst/>
              </a:prstGeom>
              <a:solidFill>
                <a:srgbClr val="040404"/>
              </a:solidFill>
              <a:ln w="12600">
                <a:solidFill>
                  <a:srgbClr val="000000"/>
                </a:solidFill>
                <a:miter lim="800000"/>
                <a:headEnd/>
                <a:tailEnd/>
              </a:ln>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4" name="Rectangle 5"/>
              <p:cNvSpPr>
                <a:spLocks noChangeArrowheads="1"/>
              </p:cNvSpPr>
              <p:nvPr/>
            </p:nvSpPr>
            <p:spPr bwMode="auto">
              <a:xfrm>
                <a:off x="0" y="4620"/>
                <a:ext cx="5836" cy="276"/>
              </a:xfrm>
              <a:prstGeom prst="rect">
                <a:avLst/>
              </a:prstGeom>
              <a:solidFill>
                <a:srgbClr val="040404"/>
              </a:solidFill>
              <a:ln w="12600">
                <a:solidFill>
                  <a:srgbClr val="000000"/>
                </a:solidFill>
                <a:miter lim="800000"/>
                <a:headEnd/>
                <a:tailEnd/>
              </a:ln>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5" name="Rectangle 6"/>
              <p:cNvSpPr>
                <a:spLocks noChangeArrowheads="1"/>
              </p:cNvSpPr>
              <p:nvPr/>
            </p:nvSpPr>
            <p:spPr bwMode="auto">
              <a:xfrm>
                <a:off x="0" y="-20"/>
                <a:ext cx="5836" cy="137"/>
              </a:xfrm>
              <a:prstGeom prst="rect">
                <a:avLst/>
              </a:prstGeom>
              <a:solidFill>
                <a:srgbClr val="040404"/>
              </a:solidFill>
              <a:ln w="12600">
                <a:solidFill>
                  <a:srgbClr val="000000"/>
                </a:solidFill>
                <a:miter lim="800000"/>
                <a:headEnd/>
                <a:tailEnd/>
              </a:ln>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6" name="Rectangle 7"/>
              <p:cNvSpPr>
                <a:spLocks noChangeArrowheads="1"/>
              </p:cNvSpPr>
              <p:nvPr/>
            </p:nvSpPr>
            <p:spPr bwMode="auto">
              <a:xfrm>
                <a:off x="499" y="4620"/>
                <a:ext cx="5836" cy="275"/>
              </a:xfrm>
              <a:prstGeom prst="rect">
                <a:avLst/>
              </a:prstGeom>
              <a:solidFill>
                <a:srgbClr val="040404"/>
              </a:solidFill>
              <a:ln w="12600">
                <a:solidFill>
                  <a:srgbClr val="000000"/>
                </a:solidFill>
                <a:miter lim="800000"/>
                <a:headEnd/>
                <a:tailEnd/>
              </a:ln>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7" name="Rectangle 8"/>
              <p:cNvSpPr>
                <a:spLocks noChangeArrowheads="1"/>
              </p:cNvSpPr>
              <p:nvPr/>
            </p:nvSpPr>
            <p:spPr bwMode="auto">
              <a:xfrm>
                <a:off x="485" y="171"/>
                <a:ext cx="5564" cy="4441"/>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2438"/>
                <a:endParaRPr lang="en-US" sz="2400">
                  <a:solidFill>
                    <a:srgbClr val="FFFFFF"/>
                  </a:solidFill>
                  <a:latin typeface="Kruti Dev 010" charset="0"/>
                  <a:ea typeface="MS Gothic" charset="0"/>
                  <a:cs typeface="MS Gothic" charset="0"/>
                </a:endParaRPr>
              </a:p>
            </p:txBody>
          </p:sp>
          <p:sp>
            <p:nvSpPr>
              <p:cNvPr id="166928" name="Line 9"/>
              <p:cNvSpPr>
                <a:spLocks noChangeShapeType="1"/>
              </p:cNvSpPr>
              <p:nvPr/>
            </p:nvSpPr>
            <p:spPr bwMode="auto">
              <a:xfrm>
                <a:off x="1980" y="336"/>
                <a:ext cx="402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9" name="Text Box 10"/>
              <p:cNvSpPr txBox="1">
                <a:spLocks noChangeArrowheads="1"/>
              </p:cNvSpPr>
              <p:nvPr/>
            </p:nvSpPr>
            <p:spPr bwMode="auto">
              <a:xfrm>
                <a:off x="5895" y="4366"/>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2438">
                  <a:defRPr sz="2500">
                    <a:solidFill>
                      <a:schemeClr val="bg1"/>
                    </a:solidFill>
                    <a:latin typeface="Times New Roman" charset="0"/>
                    <a:ea typeface="ＭＳ Ｐゴシック" charset="0"/>
                    <a:cs typeface="ＭＳ Ｐゴシック" charset="0"/>
                  </a:defRPr>
                </a:lvl1pPr>
                <a:lvl2pPr marL="742950" indent="-285750" defTabSz="452438">
                  <a:defRPr sz="2500">
                    <a:solidFill>
                      <a:schemeClr val="bg1"/>
                    </a:solidFill>
                    <a:latin typeface="Times New Roman" charset="0"/>
                    <a:ea typeface="ＭＳ Ｐゴシック" charset="0"/>
                  </a:defRPr>
                </a:lvl2pPr>
                <a:lvl3pPr marL="1143000" indent="-228600" defTabSz="452438">
                  <a:defRPr sz="2500">
                    <a:solidFill>
                      <a:schemeClr val="bg1"/>
                    </a:solidFill>
                    <a:latin typeface="Times New Roman" charset="0"/>
                    <a:ea typeface="ＭＳ Ｐゴシック" charset="0"/>
                  </a:defRPr>
                </a:lvl3pPr>
                <a:lvl4pPr marL="1600200" indent="-228600" defTabSz="452438">
                  <a:defRPr sz="2500">
                    <a:solidFill>
                      <a:schemeClr val="bg1"/>
                    </a:solidFill>
                    <a:latin typeface="Times New Roman" charset="0"/>
                    <a:ea typeface="ＭＳ Ｐゴシック" charset="0"/>
                  </a:defRPr>
                </a:lvl4pPr>
                <a:lvl5pPr marL="2057400" indent="-228600" defTabSz="452438">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solidFill>
                    <a:srgbClr val="FFFFFF"/>
                  </a:solidFill>
                  <a:latin typeface="Kruti Dev 010" charset="0"/>
                  <a:ea typeface="MS Gothic" charset="0"/>
                  <a:cs typeface="MS Gothic" charset="0"/>
                </a:endParaRPr>
              </a:p>
            </p:txBody>
          </p:sp>
        </p:grpSp>
        <p:sp>
          <p:nvSpPr>
            <p:cNvPr id="82956" name="Text Box 12"/>
            <p:cNvSpPr txBox="1">
              <a:spLocks noChangeArrowheads="1"/>
            </p:cNvSpPr>
            <p:nvPr/>
          </p:nvSpPr>
          <p:spPr bwMode="auto">
            <a:xfrm>
              <a:off x="6557963" y="6445250"/>
              <a:ext cx="2840909" cy="586831"/>
            </a:xfrm>
            <a:prstGeom prst="rect">
              <a:avLst/>
            </a:prstGeom>
            <a:noFill/>
            <a:ln w="9525">
              <a:noFill/>
              <a:round/>
              <a:headEnd/>
              <a:tailEnd/>
            </a:ln>
          </p:spPr>
          <p:txBody>
            <a:bodyPr wrap="none" lIns="89886" tIns="46738" rIns="89886" bIns="46738">
              <a:spAutoFit/>
            </a:bodyPr>
            <a:lstStyle/>
            <a:p>
              <a:pPr algn="ctr" defTabSz="452438">
                <a:lnSpc>
                  <a:spcPct val="100000"/>
                </a:lnSpc>
                <a:buClr>
                  <a:srgbClr val="FFEA18"/>
                </a:buClr>
                <a:buFont typeface="Times New Roman" pitchFamily="18" charset="0"/>
                <a:buNone/>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izdkf'krokD; </a:t>
              </a:r>
              <a:r>
                <a:rPr lang="x-none" sz="2800" b="1" dirty="0">
                  <a:ln>
                    <a:solidFill>
                      <a:srgbClr val="FFFF00"/>
                    </a:solidFill>
                  </a:ln>
                  <a:solidFill>
                    <a:srgbClr val="FFEA18"/>
                  </a:solidFill>
                  <a:latin typeface="Kruti Dev 010" pitchFamily="2" charset="0"/>
                  <a:ea typeface="ＭＳ Ｐゴシック" pitchFamily="34" charset="-128"/>
                  <a:cs typeface="Mangal"/>
                </a:rPr>
                <a:t>२२</a:t>
              </a:r>
              <a:r>
                <a:rPr lang="en-GB" sz="3200" b="1" dirty="0">
                  <a:ln>
                    <a:solidFill>
                      <a:srgbClr val="FFFF00"/>
                    </a:solidFill>
                  </a:ln>
                  <a:solidFill>
                    <a:srgbClr val="FFEA18"/>
                  </a:solidFill>
                  <a:latin typeface="Kruti Dev 010" pitchFamily="2" charset="0"/>
                  <a:ea typeface="MS Gothic" pitchFamily="49" charset="-128"/>
                  <a:cs typeface="Mangal"/>
                </a:rPr>
                <a:t>%</a:t>
              </a:r>
              <a:r>
                <a:rPr lang="x-none" sz="2800" b="1" dirty="0">
                  <a:solidFill>
                    <a:srgbClr val="FFEA18"/>
                  </a:solidFill>
                  <a:latin typeface="Kruti Dev 010" pitchFamily="2" charset="0"/>
                  <a:ea typeface="MS Gothic" pitchFamily="49" charset="-128"/>
                  <a:cs typeface="Mangal"/>
                </a:rPr>
                <a:t>२०</a:t>
              </a:r>
              <a:endParaRPr lang="en-GB" sz="1600" b="1" dirty="0">
                <a:solidFill>
                  <a:srgbClr val="FFEA18"/>
                </a:solidFill>
                <a:latin typeface="Kruti Dev 010" pitchFamily="2" charset="0"/>
                <a:ea typeface="MS Gothic" pitchFamily="49" charset="-128"/>
                <a:cs typeface="+mn-cs"/>
              </a:endParaRPr>
            </a:p>
          </p:txBody>
        </p:sp>
        <p:sp>
          <p:nvSpPr>
            <p:cNvPr id="81924" name="Text Box 13"/>
            <p:cNvSpPr txBox="1">
              <a:spLocks noChangeArrowheads="1"/>
            </p:cNvSpPr>
            <p:nvPr/>
          </p:nvSpPr>
          <p:spPr bwMode="auto">
            <a:xfrm>
              <a:off x="1028673" y="885804"/>
              <a:ext cx="7693025" cy="5634367"/>
            </a:xfrm>
            <a:prstGeom prst="rect">
              <a:avLst/>
            </a:prstGeom>
            <a:noFill/>
            <a:ln w="9525">
              <a:noFill/>
              <a:round/>
              <a:headEnd/>
              <a:tailEnd/>
            </a:ln>
          </p:spPr>
          <p:txBody>
            <a:bodyPr lIns="89886" tIns="46738" rIns="89886" bIns="46738">
              <a:spAutoFit/>
            </a:bodyPr>
            <a:lstStyle/>
            <a:p>
              <a:pPr algn="ctr" defTabSz="453545">
                <a:lnSpc>
                  <a:spcPct val="100000"/>
                </a:lnSpc>
                <a:spcBef>
                  <a:spcPts val="0"/>
                </a:spcBef>
                <a:buClr>
                  <a:srgbClr val="FFE9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US" sz="7200" b="1" dirty="0">
                  <a:ln>
                    <a:solidFill>
                      <a:srgbClr val="FFFF00"/>
                    </a:solidFill>
                  </a:ln>
                  <a:solidFill>
                    <a:srgbClr val="FEE658"/>
                  </a:solidFill>
                  <a:effectLst>
                    <a:glow rad="101600">
                      <a:srgbClr val="000000">
                        <a:alpha val="96000"/>
                      </a:srgbClr>
                    </a:glow>
                  </a:effectLst>
                  <a:latin typeface="Kruti Dev 010" pitchFamily="2" charset="0"/>
                  <a:ea typeface="ＭＳ Ｐゴシック" charset="-128"/>
                  <a:cs typeface="+mn-cs"/>
                </a:rPr>
                <a:t>tks bu ckrksa dh xokgh</a:t>
              </a:r>
            </a:p>
            <a:p>
              <a:pPr algn="ctr" defTabSz="453545">
                <a:lnSpc>
                  <a:spcPct val="100000"/>
                </a:lnSpc>
                <a:spcBef>
                  <a:spcPts val="0"/>
                </a:spcBef>
                <a:buClr>
                  <a:srgbClr val="FFE9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US" sz="7200" b="1" dirty="0">
                  <a:ln>
                    <a:solidFill>
                      <a:srgbClr val="FFFF00"/>
                    </a:solidFill>
                  </a:ln>
                  <a:solidFill>
                    <a:srgbClr val="FEE658"/>
                  </a:solidFill>
                  <a:effectLst>
                    <a:glow rad="101600">
                      <a:srgbClr val="000000">
                        <a:alpha val="96000"/>
                      </a:srgbClr>
                    </a:glow>
                  </a:effectLst>
                  <a:latin typeface="Kruti Dev 010" pitchFamily="2" charset="0"/>
                  <a:ea typeface="ＭＳ Ｐゴシック" charset="-128"/>
                  <a:cs typeface="+mn-cs"/>
                </a:rPr>
                <a:t>nsrk gS] dgrk gS]</a:t>
              </a:r>
            </a:p>
            <a:p>
              <a:pPr algn="ctr" defTabSz="453545">
                <a:lnSpc>
                  <a:spcPct val="100000"/>
                </a:lnSpc>
                <a:spcBef>
                  <a:spcPts val="0"/>
                </a:spcBef>
                <a:buClr>
                  <a:srgbClr val="FFE9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US" sz="7200" b="1" dirty="0">
                  <a:ln>
                    <a:solidFill>
                      <a:srgbClr val="FFFF00"/>
                    </a:solidFill>
                  </a:ln>
                  <a:solidFill>
                    <a:srgbClr val="FEE658"/>
                  </a:solidFill>
                  <a:effectLst>
                    <a:glow rad="101600">
                      <a:srgbClr val="000000">
                        <a:alpha val="96000"/>
                      </a:srgbClr>
                    </a:glow>
                  </a:effectLst>
                  <a:latin typeface="Kruti Dev 010" pitchFamily="2" charset="0"/>
                  <a:ea typeface="ＭＳ Ｐゴシック" charset="-128"/>
                  <a:cs typeface="+mn-cs"/>
                </a:rPr>
                <a:t>^^gka eSa 'kh?kz vkusokyk gwaA** vkehu</a:t>
              </a:r>
            </a:p>
          </p:txBody>
        </p:sp>
        <p:sp>
          <p:nvSpPr>
            <p:cNvPr id="166917" name="Text Box 14"/>
            <p:cNvSpPr txBox="1">
              <a:spLocks noChangeArrowheads="1"/>
            </p:cNvSpPr>
            <p:nvPr/>
          </p:nvSpPr>
          <p:spPr bwMode="auto">
            <a:xfrm>
              <a:off x="857250" y="7443788"/>
              <a:ext cx="662428" cy="21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86" tIns="46738" rIns="89886" bIns="46738" anchor="ctr">
              <a:spAutoFit/>
            </a:bodyPr>
            <a:lstStyle>
              <a:lvl1pPr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2pPr>
              <a:lvl3pPr marL="11430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3pPr>
              <a:lvl4pPr marL="16002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4pPr>
              <a:lvl5pPr marL="20574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ea typeface="MS Gothic" charset="0"/>
                  <a:cs typeface="MS Gothic" charset="0"/>
                </a:rPr>
                <a:t>©2006 TBBMI</a:t>
              </a:r>
            </a:p>
          </p:txBody>
        </p:sp>
        <p:sp>
          <p:nvSpPr>
            <p:cNvPr id="166918" name="Rectangle 15"/>
            <p:cNvSpPr>
              <a:spLocks noChangeArrowheads="1"/>
            </p:cNvSpPr>
            <p:nvPr/>
          </p:nvSpPr>
          <p:spPr bwMode="auto">
            <a:xfrm>
              <a:off x="8696325" y="7412038"/>
              <a:ext cx="569454" cy="2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86" tIns="46738" rIns="89886" bIns="46738" anchor="ctr">
              <a:spAutoFit/>
            </a:bodyPr>
            <a:lstStyle/>
            <a:p>
              <a:pPr algn="ctr" defTabSz="452438">
                <a:lnSpc>
                  <a:spcPct val="100000"/>
                </a:lnSpc>
                <a:buClr>
                  <a:srgbClr val="FFFFFF"/>
                </a:buClr>
                <a:tabLst>
                  <a:tab pos="0" algn="l"/>
                  <a:tab pos="909638" algn="l"/>
                  <a:tab pos="1822450" algn="l"/>
                  <a:tab pos="2736850" algn="l"/>
                  <a:tab pos="3649663" algn="l"/>
                  <a:tab pos="4562475" algn="l"/>
                  <a:tab pos="5476875" algn="l"/>
                  <a:tab pos="6389688" algn="l"/>
                  <a:tab pos="7304088" algn="l"/>
                  <a:tab pos="8216900" algn="l"/>
                  <a:tab pos="9129713" algn="l"/>
                  <a:tab pos="10044113" algn="l"/>
                </a:tabLst>
              </a:pPr>
              <a:r>
                <a:rPr lang="en-GB" sz="900" b="1">
                  <a:solidFill>
                    <a:srgbClr val="FFFFFF"/>
                  </a:solidFill>
                  <a:latin typeface="Kruti Dev 010" charset="0"/>
                  <a:ea typeface="MS Gothic" charset="0"/>
                  <a:cs typeface="MS Gothic" charset="0"/>
                </a:rPr>
                <a:t>9.65.08.</a:t>
              </a:r>
            </a:p>
          </p:txBody>
        </p:sp>
        <p:sp>
          <p:nvSpPr>
            <p:cNvPr id="166919" name="Text Box 16"/>
            <p:cNvSpPr txBox="1">
              <a:spLocks noChangeArrowheads="1"/>
            </p:cNvSpPr>
            <p:nvPr/>
          </p:nvSpPr>
          <p:spPr bwMode="auto">
            <a:xfrm>
              <a:off x="9201150" y="7413625"/>
              <a:ext cx="280914" cy="2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86" tIns="46738" rIns="89886" bIns="46738" anchor="ctr">
              <a:spAutoFit/>
            </a:bodyPr>
            <a:lstStyle>
              <a:lvl1pPr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2pPr>
              <a:lvl3pPr marL="11430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3pPr>
              <a:lvl4pPr marL="16002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4pPr>
              <a:lvl5pPr marL="2057400" indent="-228600" defTabSz="452438">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09638" algn="l"/>
                  <a:tab pos="1822450" algn="l"/>
                  <a:tab pos="2736850" algn="l"/>
                  <a:tab pos="3649663" algn="l"/>
                  <a:tab pos="4562475" algn="l"/>
                  <a:tab pos="5476875" algn="l"/>
                  <a:tab pos="6389688" algn="l"/>
                  <a:tab pos="7304088" algn="l"/>
                  <a:tab pos="8216900" algn="l"/>
                  <a:tab pos="9129713" algn="l"/>
                  <a:tab pos="10044113"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ea typeface="MS Gothic" charset="0"/>
                  <a:cs typeface="MS Gothic" charset="0"/>
                </a:rPr>
                <a:t>79</a:t>
              </a:r>
            </a:p>
          </p:txBody>
        </p:sp>
        <p:sp>
          <p:nvSpPr>
            <p:cNvPr id="166920" name="WordArt 11"/>
            <p:cNvSpPr>
              <a:spLocks noChangeArrowheads="1" noChangeShapeType="1" noTextEdit="1"/>
            </p:cNvSpPr>
            <p:nvPr/>
          </p:nvSpPr>
          <p:spPr bwMode="auto">
            <a:xfrm>
              <a:off x="5068888" y="101600"/>
              <a:ext cx="22225" cy="1588"/>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200" kern="10">
                  <a:ln w="9525">
                    <a:round/>
                    <a:headEnd/>
                    <a:tailEnd/>
                  </a:ln>
                  <a:gradFill rotWithShape="1">
                    <a:gsLst>
                      <a:gs pos="0">
                        <a:srgbClr val="707070"/>
                      </a:gs>
                      <a:gs pos="50000">
                        <a:srgbClr val="FFFFFF"/>
                      </a:gs>
                      <a:gs pos="100000">
                        <a:srgbClr val="707070"/>
                      </a:gs>
                    </a:gsLst>
                    <a:lin ang="2700000" scaled="1"/>
                  </a:gradFill>
                  <a:latin typeface="Kruti Dev 010"/>
                  <a:ea typeface="Kruti Dev 010"/>
                  <a:cs typeface="Kruti Dev 010"/>
                </a:rPr>
                <a:t>He who testifies to these things says, “Yes, I am coming soon.” Amen.  </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671482" y="0"/>
            <a:ext cx="502918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sp>
        <p:nvSpPr>
          <p:cNvPr id="21507" name="Text Box 28"/>
          <p:cNvSpPr txBox="1">
            <a:spLocks noChangeArrowheads="1"/>
          </p:cNvSpPr>
          <p:nvPr/>
        </p:nvSpPr>
        <p:spPr bwMode="auto">
          <a:xfrm>
            <a:off x="-490538" y="560388"/>
            <a:ext cx="2778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21508" name="Rectangle 36"/>
          <p:cNvSpPr>
            <a:spLocks noChangeArrowheads="1"/>
          </p:cNvSpPr>
          <p:nvPr/>
        </p:nvSpPr>
        <p:spPr bwMode="auto">
          <a:xfrm>
            <a:off x="-1114425" y="6365875"/>
            <a:ext cx="1285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21509"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21510" name="Text Box 9"/>
          <p:cNvSpPr txBox="1">
            <a:spLocks noChangeArrowheads="1"/>
          </p:cNvSpPr>
          <p:nvPr/>
        </p:nvSpPr>
        <p:spPr bwMode="auto">
          <a:xfrm>
            <a:off x="9696450" y="3175"/>
            <a:ext cx="279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2000">
                <a:solidFill>
                  <a:srgbClr val="FFA27C"/>
                </a:solidFill>
                <a:latin typeface="Kruti Dev 010" charset="0"/>
              </a:rPr>
              <a:t> </a:t>
            </a:r>
          </a:p>
        </p:txBody>
      </p:sp>
      <p:sp>
        <p:nvSpPr>
          <p:cNvPr id="21511" name="Text Box 14"/>
          <p:cNvSpPr txBox="1">
            <a:spLocks noChangeArrowheads="1"/>
          </p:cNvSpPr>
          <p:nvPr/>
        </p:nvSpPr>
        <p:spPr bwMode="auto">
          <a:xfrm>
            <a:off x="9197975" y="7408863"/>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08</a:t>
            </a:r>
          </a:p>
        </p:txBody>
      </p:sp>
      <p:sp>
        <p:nvSpPr>
          <p:cNvPr id="2" name="Text Box 1"/>
          <p:cNvSpPr txBox="1">
            <a:spLocks noChangeArrowheads="1"/>
          </p:cNvSpPr>
          <p:nvPr/>
        </p:nvSpPr>
        <p:spPr bwMode="auto">
          <a:xfrm>
            <a:off x="5935678" y="2178050"/>
            <a:ext cx="3022588" cy="92551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lqlekpkj</a:t>
            </a:r>
          </a:p>
        </p:txBody>
      </p:sp>
      <p:sp>
        <p:nvSpPr>
          <p:cNvPr id="3" name="Text Box 2"/>
          <p:cNvSpPr txBox="1">
            <a:spLocks noChangeArrowheads="1"/>
          </p:cNvSpPr>
          <p:nvPr/>
        </p:nvSpPr>
        <p:spPr bwMode="auto">
          <a:xfrm>
            <a:off x="5672142" y="3746500"/>
            <a:ext cx="4100497" cy="925307"/>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izsfjrksa ds dk;Z</a:t>
            </a:r>
          </a:p>
        </p:txBody>
      </p:sp>
      <p:sp>
        <p:nvSpPr>
          <p:cNvPr id="4" name="Text Box 3"/>
          <p:cNvSpPr txBox="1">
            <a:spLocks noChangeArrowheads="1"/>
          </p:cNvSpPr>
          <p:nvPr/>
        </p:nvSpPr>
        <p:spPr bwMode="auto">
          <a:xfrm>
            <a:off x="5961078" y="4960938"/>
            <a:ext cx="3035288" cy="925512"/>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if=;ka</a:t>
            </a:r>
          </a:p>
        </p:txBody>
      </p:sp>
      <p:sp>
        <p:nvSpPr>
          <p:cNvPr id="5" name="Text Box 4"/>
          <p:cNvSpPr txBox="1">
            <a:spLocks noChangeArrowheads="1"/>
          </p:cNvSpPr>
          <p:nvPr/>
        </p:nvSpPr>
        <p:spPr bwMode="auto">
          <a:xfrm>
            <a:off x="5795979" y="6457950"/>
            <a:ext cx="3378187" cy="925513"/>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400" b="1" dirty="0">
                <a:ln>
                  <a:solidFill>
                    <a:srgbClr val="FFFF00"/>
                  </a:solidFill>
                </a:ln>
                <a:solidFill>
                  <a:srgbClr val="FFEA18"/>
                </a:solidFill>
                <a:latin typeface="Kruti Dev 010" pitchFamily="2" charset="0"/>
                <a:ea typeface="ＭＳ Ｐゴシック" pitchFamily="34" charset="-128"/>
                <a:cs typeface="+mn-cs"/>
              </a:rPr>
              <a:t>izdkf'krokD;</a:t>
            </a:r>
          </a:p>
        </p:txBody>
      </p:sp>
      <p:pic>
        <p:nvPicPr>
          <p:cNvPr id="21516" name="Picture 8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0113" y="600075"/>
            <a:ext cx="6072188"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7" name="Group 5"/>
          <p:cNvGrpSpPr>
            <a:grpSpLocks/>
          </p:cNvGrpSpPr>
          <p:nvPr/>
        </p:nvGrpSpPr>
        <p:grpSpPr bwMode="auto">
          <a:xfrm>
            <a:off x="3932238" y="2671763"/>
            <a:ext cx="5811837" cy="4833937"/>
            <a:chOff x="2403" y="1683"/>
            <a:chExt cx="3661" cy="3045"/>
          </a:xfrm>
        </p:grpSpPr>
        <p:sp>
          <p:nvSpPr>
            <p:cNvPr id="10246" name="AutoShape 6"/>
            <p:cNvSpPr>
              <a:spLocks noChangeArrowheads="1"/>
            </p:cNvSpPr>
            <p:nvPr/>
          </p:nvSpPr>
          <p:spPr bwMode="auto">
            <a:xfrm>
              <a:off x="2403" y="1683"/>
              <a:ext cx="684" cy="428"/>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0247" name="Oval 7"/>
            <p:cNvSpPr>
              <a:spLocks noChangeArrowheads="1"/>
            </p:cNvSpPr>
            <p:nvPr/>
          </p:nvSpPr>
          <p:spPr bwMode="auto">
            <a:xfrm>
              <a:off x="3448" y="3920"/>
              <a:ext cx="2616" cy="80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6238">
                <a:defRPr/>
              </a:pPr>
              <a:endParaRPr lang="en-US" dirty="0">
                <a:latin typeface="Kruti Dev 010" pitchFamily="2" charset="0"/>
                <a:ea typeface="+mn-ea"/>
                <a:cs typeface="+mn-cs"/>
              </a:endParaRPr>
            </a:p>
          </p:txBody>
        </p:sp>
        <p:sp>
          <p:nvSpPr>
            <p:cNvPr id="10248" name="Line 8"/>
            <p:cNvSpPr>
              <a:spLocks noChangeShapeType="1"/>
            </p:cNvSpPr>
            <p:nvPr/>
          </p:nvSpPr>
          <p:spPr bwMode="auto">
            <a:xfrm flipH="1" flipV="1">
              <a:off x="2898" y="2088"/>
              <a:ext cx="964" cy="1922"/>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buFont typeface="Times New Roman" pitchFamily="18" charset="0"/>
                <a:buNone/>
                <a:defRPr/>
              </a:pPr>
              <a:endParaRPr lang="en-US" dirty="0">
                <a:latin typeface="Kruti Dev 010" pitchFamily="2" charset="0"/>
                <a:ea typeface="ＭＳ Ｐゴシック" pitchFamily="-84" charset="-128"/>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961" name="Group 13"/>
          <p:cNvGrpSpPr>
            <a:grpSpLocks/>
          </p:cNvGrpSpPr>
          <p:nvPr/>
        </p:nvGrpSpPr>
        <p:grpSpPr bwMode="auto">
          <a:xfrm>
            <a:off x="-7938" y="-31750"/>
            <a:ext cx="10066338" cy="7804150"/>
            <a:chOff x="-7938" y="-31750"/>
            <a:chExt cx="10066338" cy="7804150"/>
          </a:xfrm>
        </p:grpSpPr>
        <p:pic>
          <p:nvPicPr>
            <p:cNvPr id="16896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93688" y="90488"/>
              <a:ext cx="8569325" cy="76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8963" name="Rectangle 2"/>
            <p:cNvSpPr>
              <a:spLocks noChangeArrowheads="1"/>
            </p:cNvSpPr>
            <p:nvPr/>
          </p:nvSpPr>
          <p:spPr bwMode="auto">
            <a:xfrm>
              <a:off x="8851900" y="-19050"/>
              <a:ext cx="1206500" cy="7705725"/>
            </a:xfrm>
            <a:prstGeom prst="rect">
              <a:avLst/>
            </a:prstGeom>
            <a:solidFill>
              <a:srgbClr val="040404"/>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8964" name="Rectangle 3"/>
            <p:cNvSpPr>
              <a:spLocks noChangeArrowheads="1"/>
            </p:cNvSpPr>
            <p:nvPr/>
          </p:nvSpPr>
          <p:spPr bwMode="auto">
            <a:xfrm>
              <a:off x="-7938" y="0"/>
              <a:ext cx="719138" cy="7772400"/>
            </a:xfrm>
            <a:prstGeom prst="rect">
              <a:avLst/>
            </a:prstGeom>
            <a:solidFill>
              <a:srgbClr val="040404"/>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8965" name="Rectangle 4"/>
            <p:cNvSpPr>
              <a:spLocks noChangeArrowheads="1"/>
            </p:cNvSpPr>
            <p:nvPr/>
          </p:nvSpPr>
          <p:spPr bwMode="auto">
            <a:xfrm>
              <a:off x="23813" y="7334250"/>
              <a:ext cx="9244012" cy="438150"/>
            </a:xfrm>
            <a:prstGeom prst="rect">
              <a:avLst/>
            </a:prstGeom>
            <a:solidFill>
              <a:srgbClr val="040404"/>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8966" name="Rectangle 5"/>
            <p:cNvSpPr>
              <a:spLocks noChangeArrowheads="1"/>
            </p:cNvSpPr>
            <p:nvPr/>
          </p:nvSpPr>
          <p:spPr bwMode="auto">
            <a:xfrm>
              <a:off x="23813" y="-31750"/>
              <a:ext cx="9244012" cy="217488"/>
            </a:xfrm>
            <a:prstGeom prst="rect">
              <a:avLst/>
            </a:prstGeom>
            <a:solidFill>
              <a:srgbClr val="040404"/>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8967" name="Rectangle 6"/>
            <p:cNvSpPr>
              <a:spLocks noChangeArrowheads="1"/>
            </p:cNvSpPr>
            <p:nvPr/>
          </p:nvSpPr>
          <p:spPr bwMode="auto">
            <a:xfrm>
              <a:off x="812800" y="7334250"/>
              <a:ext cx="9244013" cy="436563"/>
            </a:xfrm>
            <a:prstGeom prst="rect">
              <a:avLst/>
            </a:prstGeom>
            <a:solidFill>
              <a:srgbClr val="040404"/>
            </a:soli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68968" name="Line 7"/>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255" tIns="45626" rIns="91255" bIns="45626"/>
            <a:lstStyle/>
            <a:p>
              <a:endParaRPr lang="en-US"/>
            </a:p>
          </p:txBody>
        </p:sp>
        <p:sp>
          <p:nvSpPr>
            <p:cNvPr id="168969" name="Text Box 8"/>
            <p:cNvSpPr txBox="1">
              <a:spLocks noChangeArrowheads="1"/>
            </p:cNvSpPr>
            <p:nvPr/>
          </p:nvSpPr>
          <p:spPr bwMode="auto">
            <a:xfrm>
              <a:off x="9358313" y="6931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2" name="WordArt 9"/>
            <p:cNvSpPr>
              <a:spLocks noChangeArrowheads="1" noChangeShapeType="1" noTextEdit="1"/>
            </p:cNvSpPr>
            <p:nvPr/>
          </p:nvSpPr>
          <p:spPr bwMode="auto">
            <a:xfrm>
              <a:off x="1027146" y="2386002"/>
              <a:ext cx="8788400" cy="3122608"/>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buFont typeface="Times New Roman" pitchFamily="18" charset="0"/>
                <a:buNone/>
                <a:defRPr/>
              </a:pPr>
              <a:r>
                <a:rPr lang="en-US" sz="3600" kern="10" dirty="0">
                  <a:ln w="9525">
                    <a:solidFill>
                      <a:srgbClr val="FF0000"/>
                    </a:solidFill>
                    <a:round/>
                    <a:headEnd/>
                    <a:tailEnd/>
                  </a:ln>
                  <a:solidFill>
                    <a:srgbClr val="FF0000"/>
                  </a:solidFill>
                  <a:effectLst>
                    <a:glow rad="228600">
                      <a:schemeClr val="accent4">
                        <a:satMod val="175000"/>
                        <a:alpha val="40000"/>
                      </a:schemeClr>
                    </a:glow>
                    <a:reflection blurRad="6350" stA="55000" endA="300" endPos="45500" dir="5400000" sy="-100000" algn="bl" rotWithShape="0"/>
                  </a:effectLst>
                  <a:latin typeface="Kruti Dev 010" pitchFamily="2" charset="0"/>
                  <a:ea typeface="ＭＳ Ｐゴシック" pitchFamily="34" charset="-128"/>
                  <a:cs typeface="+mn-cs"/>
                </a:rPr>
                <a:t>izHkq ;h'kq] vkb;s!</a:t>
              </a:r>
            </a:p>
          </p:txBody>
        </p:sp>
        <p:sp>
          <p:nvSpPr>
            <p:cNvPr id="168971" name="Text Box 10"/>
            <p:cNvSpPr txBox="1">
              <a:spLocks noChangeArrowheads="1"/>
            </p:cNvSpPr>
            <p:nvPr/>
          </p:nvSpPr>
          <p:spPr bwMode="auto">
            <a:xfrm>
              <a:off x="858838" y="7443788"/>
              <a:ext cx="724804"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68972" name="Rectangle 11"/>
            <p:cNvSpPr>
              <a:spLocks noChangeArrowheads="1"/>
            </p:cNvSpPr>
            <p:nvPr/>
          </p:nvSpPr>
          <p:spPr bwMode="auto">
            <a:xfrm>
              <a:off x="8696325" y="7412038"/>
              <a:ext cx="607785"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68973" name="Text Box 12"/>
            <p:cNvSpPr txBox="1">
              <a:spLocks noChangeArrowheads="1"/>
            </p:cNvSpPr>
            <p:nvPr/>
          </p:nvSpPr>
          <p:spPr bwMode="auto">
            <a:xfrm>
              <a:off x="9193213" y="7416800"/>
              <a:ext cx="29039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80</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09" name="Group 10"/>
          <p:cNvGrpSpPr>
            <a:grpSpLocks/>
          </p:cNvGrpSpPr>
          <p:nvPr/>
        </p:nvGrpSpPr>
        <p:grpSpPr bwMode="auto">
          <a:xfrm>
            <a:off x="-19050" y="0"/>
            <a:ext cx="10077450" cy="7772400"/>
            <a:chOff x="-19050" y="0"/>
            <a:chExt cx="10077450" cy="7772400"/>
          </a:xfrm>
        </p:grpSpPr>
        <p:pic>
          <p:nvPicPr>
            <p:cNvPr id="17101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3175"/>
              <a:ext cx="10077450" cy="77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1011" name="Rectangle 2"/>
            <p:cNvSpPr>
              <a:spLocks noChangeArrowheads="1"/>
            </p:cNvSpPr>
            <p:nvPr/>
          </p:nvSpPr>
          <p:spPr bwMode="auto">
            <a:xfrm>
              <a:off x="7164388" y="379413"/>
              <a:ext cx="5222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71012" name="Picture 3"/>
            <p:cNvSpPr>
              <a:spLocks noChangeAspect="1" noChangeArrowheads="1"/>
            </p:cNvSpPr>
            <p:nvPr/>
          </p:nvSpPr>
          <p:spPr bwMode="auto">
            <a:xfrm>
              <a:off x="2052638" y="430213"/>
              <a:ext cx="5695950"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77" tIns="45637" rIns="91277" bIns="45637"/>
            <a:lstStyle/>
            <a:p>
              <a:endParaRPr lang="en-US">
                <a:latin typeface="Kruti Dev 010" charset="0"/>
              </a:endParaRPr>
            </a:p>
          </p:txBody>
        </p:sp>
        <p:sp>
          <p:nvSpPr>
            <p:cNvPr id="171013" name="Text Box 6"/>
            <p:cNvSpPr txBox="1">
              <a:spLocks noChangeArrowheads="1"/>
            </p:cNvSpPr>
            <p:nvPr/>
          </p:nvSpPr>
          <p:spPr bwMode="auto">
            <a:xfrm>
              <a:off x="858838" y="7432675"/>
              <a:ext cx="724804"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71014" name="Rectangle 7"/>
            <p:cNvSpPr>
              <a:spLocks noChangeArrowheads="1"/>
            </p:cNvSpPr>
            <p:nvPr/>
          </p:nvSpPr>
          <p:spPr bwMode="auto">
            <a:xfrm>
              <a:off x="8694738" y="7408863"/>
              <a:ext cx="607785"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71015" name="Text Box 8"/>
            <p:cNvSpPr txBox="1">
              <a:spLocks noChangeArrowheads="1"/>
            </p:cNvSpPr>
            <p:nvPr/>
          </p:nvSpPr>
          <p:spPr bwMode="auto">
            <a:xfrm>
              <a:off x="9193213" y="7410450"/>
              <a:ext cx="29039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81</a:t>
              </a:r>
            </a:p>
          </p:txBody>
        </p:sp>
        <p:pic>
          <p:nvPicPr>
            <p:cNvPr id="171016"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5888" y="0"/>
              <a:ext cx="7072312" cy="745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 Box 5"/>
            <p:cNvSpPr txBox="1">
              <a:spLocks noChangeArrowheads="1"/>
            </p:cNvSpPr>
            <p:nvPr/>
          </p:nvSpPr>
          <p:spPr bwMode="auto">
            <a:xfrm>
              <a:off x="808038" y="6710363"/>
              <a:ext cx="4217987" cy="709612"/>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2000"/>
                </a:spcBef>
                <a:buClr>
                  <a:srgbClr val="FFFF00"/>
                </a:buClr>
              </a:pPr>
              <a:r>
                <a:rPr lang="en-GB" sz="4000" b="1">
                  <a:solidFill>
                    <a:srgbClr val="FFFF00"/>
                  </a:solidFill>
                  <a:latin typeface="Kruti Dev 010" charset="0"/>
                </a:rPr>
                <a:t>v/;;u lgk;d</a:t>
              </a:r>
              <a:r>
                <a:rPr lang="en-GB" sz="3200" b="1">
                  <a:solidFill>
                    <a:srgbClr val="FFFF00"/>
                  </a:solidFill>
                  <a:latin typeface="Kruti Dev 010" charset="0"/>
                </a:rPr>
                <a:t> </a:t>
              </a:r>
              <a:r>
                <a:rPr lang="en-GB" sz="4000" b="1">
                  <a:solidFill>
                    <a:srgbClr val="FFFF00"/>
                  </a:solidFill>
                  <a:latin typeface="Kruti Dev 010" charset="0"/>
                </a:rPr>
                <a:t>…‡</a:t>
              </a:r>
              <a:r>
                <a:rPr lang="en-GB" sz="3200" b="1">
                  <a:solidFill>
                    <a:srgbClr val="FFFF00"/>
                  </a:solidFill>
                  <a:latin typeface="Kruti Dev 010" charset="0"/>
                </a:rPr>
                <a:t> </a:t>
              </a:r>
            </a:p>
          </p:txBody>
        </p:sp>
        <p:sp>
          <p:nvSpPr>
            <p:cNvPr id="171018" name="Rectangle 9"/>
            <p:cNvSpPr>
              <a:spLocks noChangeArrowheads="1"/>
            </p:cNvSpPr>
            <p:nvPr/>
          </p:nvSpPr>
          <p:spPr bwMode="auto">
            <a:xfrm>
              <a:off x="5029200" y="0"/>
              <a:ext cx="2928958" cy="385738"/>
            </a:xfrm>
            <a:prstGeom prst="rect">
              <a:avLst/>
            </a:prstGeom>
            <a:solidFill>
              <a:schemeClr val="bg1"/>
            </a:solidFill>
            <a:ln w="9525">
              <a:solidFill>
                <a:schemeClr val="bg1"/>
              </a:solidFill>
              <a:round/>
              <a:headEnd/>
              <a:tailEnd/>
            </a:ln>
          </p:spPr>
          <p:txBody>
            <a:bodyPr/>
            <a:lstStyle/>
            <a:p>
              <a:pPr defTabSz="457200"/>
              <a:endParaRPr lang="en-US" sz="2400">
                <a:latin typeface="Kruti Dev 010"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163" y="1878013"/>
            <a:ext cx="38258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305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0058400" cy="77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3059" name="Rectangle 3"/>
          <p:cNvSpPr>
            <a:spLocks noChangeArrowheads="1"/>
          </p:cNvSpPr>
          <p:nvPr/>
        </p:nvSpPr>
        <p:spPr bwMode="auto">
          <a:xfrm>
            <a:off x="7164388" y="381000"/>
            <a:ext cx="5222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a:latin typeface="Kruti Dev 010" charset="0"/>
            </a:endParaRPr>
          </a:p>
        </p:txBody>
      </p:sp>
      <p:sp>
        <p:nvSpPr>
          <p:cNvPr id="173060" name="Picture 4"/>
          <p:cNvSpPr>
            <a:spLocks noChangeAspect="1" noChangeArrowheads="1"/>
          </p:cNvSpPr>
          <p:nvPr/>
        </p:nvSpPr>
        <p:spPr bwMode="auto">
          <a:xfrm>
            <a:off x="5253038" y="1892300"/>
            <a:ext cx="3798887"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77" tIns="45637" rIns="91277" bIns="45637"/>
          <a:lstStyle/>
          <a:p>
            <a:endParaRPr lang="en-US">
              <a:latin typeface="Kruti Dev 010" charset="0"/>
            </a:endParaRPr>
          </a:p>
        </p:txBody>
      </p:sp>
      <p:sp>
        <p:nvSpPr>
          <p:cNvPr id="89095" name="Rectangle 5"/>
          <p:cNvSpPr>
            <a:spLocks noChangeArrowheads="1"/>
          </p:cNvSpPr>
          <p:nvPr/>
        </p:nvSpPr>
        <p:spPr bwMode="auto">
          <a:xfrm>
            <a:off x="-257212" y="957242"/>
            <a:ext cx="10315612" cy="489351"/>
          </a:xfrm>
          <a:prstGeom prst="rect">
            <a:avLst/>
          </a:prstGeom>
          <a:noFill/>
          <a:ln w="9525">
            <a:noFill/>
            <a:round/>
            <a:headEnd/>
            <a:tailEnd/>
          </a:ln>
        </p:spPr>
        <p:txBody>
          <a:bodyPr lIns="90176" tIns="44189" rIns="90176" bIns="44189">
            <a:spAutoFit/>
          </a:bodyPr>
          <a:lstStyle/>
          <a:p>
            <a:pPr algn="ctr">
              <a:lnSpc>
                <a:spcPct val="65000"/>
              </a:lnSpc>
              <a:spcBef>
                <a:spcPts val="1750"/>
              </a:spcBef>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US" altLang="ja-JP" sz="4000" b="1" i="1" dirty="0">
                <a:ln>
                  <a:solidFill>
                    <a:schemeClr val="tx1"/>
                  </a:solidFill>
                </a:ln>
                <a:solidFill>
                  <a:srgbClr val="000000"/>
                </a:solidFill>
                <a:latin typeface="Kruti Dev 010" pitchFamily="2" charset="0"/>
                <a:ea typeface="ＭＳ Ｐゴシック" pitchFamily="34" charset="-128"/>
                <a:cs typeface="+mn-cs"/>
              </a:rPr>
              <a:t>^^viuh ckbZcy dh ˆ</a:t>
            </a:r>
            <a:r>
              <a:rPr lang="en-US" altLang="ja-JP" sz="4000" b="1" i="1" dirty="0">
                <a:ln>
                  <a:solidFill>
                    <a:schemeClr val="tx1"/>
                  </a:solidFill>
                </a:ln>
                <a:solidFill>
                  <a:srgbClr val="000000"/>
                </a:solidFill>
                <a:latin typeface="Kruti Dev 010"/>
                <a:ea typeface="ＭＳ Ｐゴシック" pitchFamily="34" charset="-128"/>
                <a:cs typeface="+mn-cs"/>
              </a:rPr>
              <a:t>ˆ</a:t>
            </a:r>
            <a:r>
              <a:rPr lang="en-US" altLang="ja-JP" sz="4000" b="1" i="1" dirty="0">
                <a:ln>
                  <a:solidFill>
                    <a:schemeClr val="tx1"/>
                  </a:solidFill>
                </a:ln>
                <a:solidFill>
                  <a:srgbClr val="000000"/>
                </a:solidFill>
                <a:latin typeface="Kruti Dev 010" pitchFamily="2" charset="0"/>
                <a:ea typeface="ＭＳ Ｐゴシック" pitchFamily="34" charset="-128"/>
                <a:cs typeface="+mn-cs"/>
              </a:rPr>
              <a:t> iqLrdksa dks O;ofLFkr dhft,**</a:t>
            </a:r>
            <a:endParaRPr lang="en-GB" sz="4000" b="1" i="1" dirty="0">
              <a:ln>
                <a:solidFill>
                  <a:schemeClr val="tx1"/>
                </a:solidFill>
              </a:ln>
              <a:solidFill>
                <a:srgbClr val="000000"/>
              </a:solidFill>
              <a:latin typeface="Kruti Dev 010" pitchFamily="2" charset="0"/>
              <a:ea typeface="ＭＳ Ｐゴシック" pitchFamily="34" charset="-128"/>
              <a:cs typeface="+mn-cs"/>
            </a:endParaRPr>
          </a:p>
        </p:txBody>
      </p:sp>
      <p:sp>
        <p:nvSpPr>
          <p:cNvPr id="86022" name="Rectangle 6"/>
          <p:cNvSpPr>
            <a:spLocks noChangeArrowheads="1"/>
          </p:cNvSpPr>
          <p:nvPr/>
        </p:nvSpPr>
        <p:spPr bwMode="auto">
          <a:xfrm>
            <a:off x="889000" y="1846263"/>
            <a:ext cx="3878263" cy="5146675"/>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89098" name="Rectangle 9"/>
          <p:cNvSpPr>
            <a:spLocks noChangeArrowheads="1"/>
          </p:cNvSpPr>
          <p:nvPr/>
        </p:nvSpPr>
        <p:spPr bwMode="auto">
          <a:xfrm>
            <a:off x="1154113" y="273050"/>
            <a:ext cx="7807325" cy="920238"/>
          </a:xfrm>
          <a:prstGeom prst="rect">
            <a:avLst/>
          </a:prstGeom>
          <a:noFill/>
          <a:ln w="9525">
            <a:noFill/>
            <a:round/>
            <a:headEnd/>
            <a:tailEnd/>
          </a:ln>
        </p:spPr>
        <p:txBody>
          <a:bodyPr lIns="90176" tIns="44189" rIns="90176" bIns="44189">
            <a:spAutoFit/>
          </a:bodyPr>
          <a:lstStyle/>
          <a:p>
            <a:pPr algn="ctr">
              <a:lnSpc>
                <a:spcPct val="100000"/>
              </a:lnSpc>
              <a:spcBef>
                <a:spcPts val="3000"/>
              </a:spcBef>
              <a:buClr>
                <a:srgbClr val="4618C6"/>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5400" b="1" i="1" dirty="0">
                <a:ln>
                  <a:solidFill>
                    <a:srgbClr val="2C01E1"/>
                  </a:solidFill>
                </a:ln>
                <a:solidFill>
                  <a:srgbClr val="4618C6"/>
                </a:solidFill>
                <a:latin typeface="Kruti Dev 010" pitchFamily="2" charset="0"/>
                <a:ea typeface="ＭＳ Ｐゴシック" pitchFamily="34" charset="-128"/>
                <a:cs typeface="+mn-cs"/>
              </a:rPr>
              <a:t>fn ckbZcy------ csfldyh!</a:t>
            </a:r>
          </a:p>
        </p:txBody>
      </p:sp>
      <p:sp>
        <p:nvSpPr>
          <p:cNvPr id="173064" name="Rectangle 10"/>
          <p:cNvSpPr>
            <a:spLocks noChangeArrowheads="1"/>
          </p:cNvSpPr>
          <p:nvPr/>
        </p:nvSpPr>
        <p:spPr bwMode="auto">
          <a:xfrm>
            <a:off x="7550150" y="366713"/>
            <a:ext cx="33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6" tIns="44189" rIns="90176" bIns="44189">
            <a:spAutoFit/>
          </a:bodyPr>
          <a:lstStyle/>
          <a:p>
            <a:pPr>
              <a:lnSpc>
                <a:spcPct val="100000"/>
              </a:lnSpc>
              <a:spcBef>
                <a:spcPts val="1125"/>
              </a:spcBef>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800" i="1">
                <a:solidFill>
                  <a:srgbClr val="000000"/>
                </a:solidFill>
                <a:latin typeface="Kruti Dev 010" charset="0"/>
              </a:rPr>
              <a:t>®</a:t>
            </a:r>
          </a:p>
        </p:txBody>
      </p:sp>
      <p:sp>
        <p:nvSpPr>
          <p:cNvPr id="173065" name="Text Box 11"/>
          <p:cNvSpPr txBox="1">
            <a:spLocks noChangeArrowheads="1"/>
          </p:cNvSpPr>
          <p:nvPr/>
        </p:nvSpPr>
        <p:spPr bwMode="auto">
          <a:xfrm>
            <a:off x="8391525" y="6904038"/>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73066" name="Text Box 12"/>
          <p:cNvSpPr txBox="1">
            <a:spLocks noChangeArrowheads="1"/>
          </p:cNvSpPr>
          <p:nvPr/>
        </p:nvSpPr>
        <p:spPr bwMode="auto">
          <a:xfrm>
            <a:off x="9691688" y="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73067" name="Text Box 13"/>
          <p:cNvSpPr txBox="1">
            <a:spLocks noChangeArrowheads="1"/>
          </p:cNvSpPr>
          <p:nvPr/>
        </p:nvSpPr>
        <p:spPr bwMode="auto">
          <a:xfrm>
            <a:off x="9690100" y="726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73068" name="Text Box 14"/>
          <p:cNvSpPr txBox="1">
            <a:spLocks noChangeArrowheads="1"/>
          </p:cNvSpPr>
          <p:nvPr/>
        </p:nvSpPr>
        <p:spPr bwMode="auto">
          <a:xfrm>
            <a:off x="900113" y="7432675"/>
            <a:ext cx="7254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73069" name="Rectangle 15"/>
          <p:cNvSpPr>
            <a:spLocks noChangeArrowheads="1"/>
          </p:cNvSpPr>
          <p:nvPr/>
        </p:nvSpPr>
        <p:spPr bwMode="auto">
          <a:xfrm>
            <a:off x="8697913" y="7408863"/>
            <a:ext cx="608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73070" name="Text Box 16"/>
          <p:cNvSpPr txBox="1">
            <a:spLocks noChangeArrowheads="1"/>
          </p:cNvSpPr>
          <p:nvPr/>
        </p:nvSpPr>
        <p:spPr bwMode="auto">
          <a:xfrm>
            <a:off x="9193213" y="7410450"/>
            <a:ext cx="290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82</a:t>
            </a:r>
          </a:p>
        </p:txBody>
      </p:sp>
      <p:sp>
        <p:nvSpPr>
          <p:cNvPr id="173075" name="Rectangle 7"/>
          <p:cNvSpPr>
            <a:spLocks noChangeArrowheads="1"/>
          </p:cNvSpPr>
          <p:nvPr/>
        </p:nvSpPr>
        <p:spPr bwMode="auto">
          <a:xfrm>
            <a:off x="5207000" y="1846263"/>
            <a:ext cx="3878263" cy="5146675"/>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lIns="91328" tIns="45662" rIns="91328" bIns="45662" anchor="ctr"/>
          <a:lstStyle/>
          <a:p>
            <a:pPr defTabSz="454025">
              <a:buFont typeface="Times New Roman" pitchFamily="18" charset="0"/>
              <a:buNone/>
              <a:defRPr/>
            </a:pPr>
            <a:endParaRPr lang="en-US" dirty="0">
              <a:latin typeface="Kruti Dev 010" pitchFamily="2" charset="0"/>
              <a:ea typeface="ＭＳ Ｐゴシック" pitchFamily="-84" charset="-128"/>
              <a:cs typeface="+mn-cs"/>
            </a:endParaRPr>
          </a:p>
        </p:txBody>
      </p:sp>
      <p:pic>
        <p:nvPicPr>
          <p:cNvPr id="173072" name="Picture 2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3513" y="1957388"/>
            <a:ext cx="38576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3" name="Picture 2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7263" y="1957388"/>
            <a:ext cx="3786187"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Text Box 19"/>
          <p:cNvSpPr txBox="1">
            <a:spLocks noChangeArrowheads="1"/>
          </p:cNvSpPr>
          <p:nvPr/>
        </p:nvSpPr>
        <p:spPr bwMode="auto">
          <a:xfrm>
            <a:off x="2373313" y="6610350"/>
            <a:ext cx="5840412" cy="64770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2000"/>
              </a:spcBef>
              <a:buClr>
                <a:srgbClr val="FFFF00"/>
              </a:buClr>
              <a:defRPr/>
            </a:pPr>
            <a:r>
              <a:rPr lang="en-GB" sz="3600" b="1" dirty="0" smtClean="0">
                <a:ln>
                  <a:solidFill>
                    <a:srgbClr val="FFFF00"/>
                  </a:solidFill>
                </a:ln>
                <a:solidFill>
                  <a:srgbClr val="FFFF00"/>
                </a:solidFill>
                <a:latin typeface="Kruti Dev 010" pitchFamily="2" charset="0"/>
              </a:rPr>
              <a:t>v/;;u lgk;d</a:t>
            </a:r>
            <a:r>
              <a:rPr lang="en-GB" sz="2800" dirty="0" smtClean="0">
                <a:ln>
                  <a:solidFill>
                    <a:srgbClr val="FFFF00"/>
                  </a:solidFill>
                </a:ln>
                <a:solidFill>
                  <a:srgbClr val="FFFF00"/>
                </a:solidFill>
                <a:latin typeface="Kruti Dev 010" pitchFamily="2" charset="0"/>
              </a:rPr>
              <a:t> </a:t>
            </a:r>
            <a:r>
              <a:rPr lang="en-GB" sz="3600" b="1" dirty="0" smtClean="0">
                <a:ln>
                  <a:solidFill>
                    <a:srgbClr val="FFFF00"/>
                  </a:solidFill>
                </a:ln>
                <a:solidFill>
                  <a:srgbClr val="FFFF00"/>
                </a:solidFill>
                <a:latin typeface="Kruti Dev 010" pitchFamily="2" charset="0"/>
              </a:rPr>
              <a:t>…</a:t>
            </a:r>
            <a:r>
              <a:rPr lang="en-GB" sz="3600" b="1" dirty="0" smtClean="0">
                <a:ln>
                  <a:solidFill>
                    <a:srgbClr val="FFFF00"/>
                  </a:solidFill>
                </a:ln>
                <a:solidFill>
                  <a:srgbClr val="FFFF00"/>
                </a:solidFill>
                <a:latin typeface="Kruti Dev 010"/>
              </a:rPr>
              <a:t>†</a:t>
            </a:r>
            <a:r>
              <a:rPr lang="en-GB" sz="3200" b="1" dirty="0" smtClean="0">
                <a:ln>
                  <a:solidFill>
                    <a:srgbClr val="FFFF00"/>
                  </a:solidFill>
                </a:ln>
                <a:solidFill>
                  <a:srgbClr val="FFFF00"/>
                </a:solidFill>
                <a:latin typeface="Kruti Dev 010" pitchFamily="2" charset="0"/>
              </a:rPr>
              <a:t> </a:t>
            </a:r>
            <a:r>
              <a:rPr lang="en-GB" sz="2800" dirty="0">
                <a:ln>
                  <a:solidFill>
                    <a:srgbClr val="FFFF00"/>
                  </a:solidFill>
                </a:ln>
                <a:solidFill>
                  <a:srgbClr val="FFFF00"/>
                </a:solidFill>
                <a:latin typeface="Kruti Dev 010" pitchFamily="2" charset="0"/>
              </a:rPr>
              <a:t>&amp; </a:t>
            </a:r>
            <a:r>
              <a:rPr lang="en-GB" sz="3600" b="1" dirty="0" smtClean="0">
                <a:ln>
                  <a:solidFill>
                    <a:srgbClr val="FFFF00"/>
                  </a:solidFill>
                </a:ln>
                <a:solidFill>
                  <a:srgbClr val="FFFF00"/>
                </a:solidFill>
                <a:latin typeface="Kruti Dev 010" pitchFamily="2" charset="0"/>
              </a:rPr>
              <a:t>…</a:t>
            </a:r>
            <a:r>
              <a:rPr lang="en-GB" sz="3600" b="1" dirty="0" smtClean="0">
                <a:ln>
                  <a:solidFill>
                    <a:srgbClr val="FFFF00"/>
                  </a:solidFill>
                </a:ln>
                <a:solidFill>
                  <a:srgbClr val="FFFF00"/>
                </a:solidFill>
                <a:latin typeface="Kruti Dev 010"/>
              </a:rPr>
              <a:t>‡</a:t>
            </a:r>
            <a:r>
              <a:rPr lang="en-GB" sz="3200" b="1" dirty="0" smtClean="0">
                <a:ln>
                  <a:solidFill>
                    <a:srgbClr val="FFFF00"/>
                  </a:solidFill>
                </a:ln>
                <a:solidFill>
                  <a:srgbClr val="FFFF00"/>
                </a:solidFill>
                <a:latin typeface="Kruti Dev 010" pitchFamily="2" charset="0"/>
              </a:rPr>
              <a:t> </a:t>
            </a:r>
            <a:endParaRPr lang="en-GB" sz="3200" b="1" dirty="0">
              <a:ln>
                <a:solidFill>
                  <a:srgbClr val="FFFF00"/>
                </a:solidFill>
              </a:ln>
              <a:solidFill>
                <a:srgbClr val="FFFF00"/>
              </a:solidFill>
              <a:latin typeface="Kruti Dev 010" pitchFamily="2" charset="0"/>
            </a:endParaRPr>
          </a:p>
        </p:txBody>
      </p:sp>
      <p:sp>
        <p:nvSpPr>
          <p:cNvPr id="3" name="Rectangle 8"/>
          <p:cNvSpPr>
            <a:spLocks noChangeArrowheads="1"/>
          </p:cNvSpPr>
          <p:nvPr/>
        </p:nvSpPr>
        <p:spPr bwMode="auto">
          <a:xfrm>
            <a:off x="5172076" y="2386002"/>
            <a:ext cx="3857625" cy="4059237"/>
          </a:xfrm>
          <a:prstGeom prst="rect">
            <a:avLst/>
          </a:prstGeom>
          <a:noFill/>
          <a:ln w="9525">
            <a:noFill/>
            <a:round/>
            <a:headEnd/>
            <a:tailEnd/>
          </a:ln>
        </p:spPr>
        <p:txBody>
          <a:bodyPr lIns="90176" tIns="44189" rIns="90176" bIns="44189">
            <a:spAutoFit/>
          </a:bodyPr>
          <a:lstStyle/>
          <a:p>
            <a:pPr algn="ctr">
              <a:lnSpc>
                <a:spcPct val="100000"/>
              </a:lnSpc>
              <a:spcBef>
                <a:spcPts val="80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2900" b="1" i="1" dirty="0">
                <a:ln>
                  <a:solidFill>
                    <a:srgbClr val="FF0000"/>
                  </a:solidFill>
                </a:ln>
                <a:solidFill>
                  <a:srgbClr val="FC0128"/>
                </a:solidFill>
                <a:effectLst>
                  <a:outerShdw blurRad="38100" dist="38100" dir="2700000" algn="tl">
                    <a:srgbClr val="000000">
                      <a:alpha val="43137"/>
                    </a:srgbClr>
                  </a:outerShdw>
                </a:effectLst>
                <a:latin typeface="Kruti Dev 010" pitchFamily="2" charset="0"/>
                <a:ea typeface="ＭＳ Ｐゴシック" pitchFamily="34" charset="-128"/>
                <a:cs typeface="+mn-cs"/>
              </a:rPr>
              <a:t>u;k fu;e</a:t>
            </a:r>
          </a:p>
        </p:txBody>
      </p:sp>
      <p:sp>
        <p:nvSpPr>
          <p:cNvPr id="89107" name="Rectangle 18"/>
          <p:cNvSpPr>
            <a:spLocks noChangeArrowheads="1"/>
          </p:cNvSpPr>
          <p:nvPr/>
        </p:nvSpPr>
        <p:spPr bwMode="auto">
          <a:xfrm>
            <a:off x="957234" y="2243126"/>
            <a:ext cx="3857625" cy="4059237"/>
          </a:xfrm>
          <a:prstGeom prst="rect">
            <a:avLst/>
          </a:prstGeom>
          <a:noFill/>
          <a:ln w="9525">
            <a:noFill/>
            <a:round/>
            <a:headEnd/>
            <a:tailEnd/>
          </a:ln>
        </p:spPr>
        <p:txBody>
          <a:bodyPr lIns="90176" tIns="44189" rIns="90176" bIns="44189">
            <a:spAutoFit/>
          </a:bodyPr>
          <a:lstStyle/>
          <a:p>
            <a:pPr algn="ctr">
              <a:lnSpc>
                <a:spcPct val="100000"/>
              </a:lnSpc>
              <a:spcBef>
                <a:spcPts val="8050"/>
              </a:spcBef>
              <a:buClr>
                <a:srgbClr val="FC012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2900" b="1" i="1" dirty="0">
                <a:ln>
                  <a:solidFill>
                    <a:srgbClr val="FF0000"/>
                  </a:solidFill>
                </a:ln>
                <a:solidFill>
                  <a:srgbClr val="FC0128"/>
                </a:solidFill>
                <a:effectLst>
                  <a:outerShdw blurRad="38100" dist="38100" dir="2700000" algn="tl">
                    <a:srgbClr val="000000">
                      <a:alpha val="43137"/>
                    </a:srgbClr>
                  </a:outerShdw>
                </a:effectLst>
                <a:latin typeface="Kruti Dev 010" pitchFamily="2" charset="0"/>
                <a:ea typeface="ＭＳ Ｐゴシック" pitchFamily="34" charset="-128"/>
                <a:cs typeface="+mn-cs"/>
              </a:rPr>
              <a:t>iqjkuk fu;e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86035"/>
                                        </p:tgtEl>
                                        <p:attrNameLst>
                                          <p:attrName>style.visibility</p:attrName>
                                        </p:attrNameLst>
                                      </p:cBhvr>
                                      <p:to>
                                        <p:strVal val="visible"/>
                                      </p:to>
                                    </p:set>
                                    <p:anim calcmode="lin" valueType="num">
                                      <p:cBhvr>
                                        <p:cTn id="7" dur="500" fill="hold"/>
                                        <p:tgtEl>
                                          <p:spTgt spid="86035"/>
                                        </p:tgtEl>
                                        <p:attrNameLst>
                                          <p:attrName>ppt_x</p:attrName>
                                        </p:attrNameLst>
                                      </p:cBhvr>
                                      <p:tavLst>
                                        <p:tav tm="100000">
                                          <p:val>
                                            <p:strVal val="#ppt_x"/>
                                          </p:val>
                                        </p:tav>
                                        <p:tav>
                                          <p:val>
                                            <p:strVal val="#ppt_x"/>
                                          </p:val>
                                        </p:tav>
                                      </p:tavLst>
                                    </p:anim>
                                    <p:anim calcmode="lin" valueType="num">
                                      <p:cBhvr>
                                        <p:cTn id="8" dur="500" fill="hold"/>
                                        <p:tgtEl>
                                          <p:spTgt spid="8603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5" name="Group 126"/>
          <p:cNvGrpSpPr>
            <a:grpSpLocks/>
          </p:cNvGrpSpPr>
          <p:nvPr/>
        </p:nvGrpSpPr>
        <p:grpSpPr bwMode="auto">
          <a:xfrm>
            <a:off x="14288" y="0"/>
            <a:ext cx="10058400" cy="7772400"/>
            <a:chOff x="14288" y="0"/>
            <a:chExt cx="10058400" cy="7772400"/>
          </a:xfrm>
        </p:grpSpPr>
        <p:sp>
          <p:nvSpPr>
            <p:cNvPr id="175106"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sp>
          <p:nvSpPr>
            <p:cNvPr id="175107" name="Rectangle 2"/>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sp>
          <p:nvSpPr>
            <p:cNvPr id="175108" name="Rectangle 3"/>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sp>
          <p:nvSpPr>
            <p:cNvPr id="175109" name="Rectangle 4"/>
            <p:cNvSpPr>
              <a:spLocks noChangeArrowheads="1"/>
            </p:cNvSpPr>
            <p:nvPr/>
          </p:nvSpPr>
          <p:spPr bwMode="auto">
            <a:xfrm>
              <a:off x="8212138" y="25050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800">
                <a:latin typeface="Kruti Dev 010" charset="0"/>
              </a:endParaRPr>
            </a:p>
          </p:txBody>
        </p:sp>
        <p:sp>
          <p:nvSpPr>
            <p:cNvPr id="175110"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800">
                <a:latin typeface="Kruti Dev 010" charset="0"/>
              </a:endParaRPr>
            </a:p>
          </p:txBody>
        </p:sp>
        <p:sp>
          <p:nvSpPr>
            <p:cNvPr id="175111" name="Rectangle 6"/>
            <p:cNvSpPr>
              <a:spLocks noChangeArrowheads="1"/>
            </p:cNvSpPr>
            <p:nvPr/>
          </p:nvSpPr>
          <p:spPr bwMode="auto">
            <a:xfrm>
              <a:off x="1803400" y="67167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800">
                <a:latin typeface="Kruti Dev 010" charset="0"/>
              </a:endParaRPr>
            </a:p>
          </p:txBody>
        </p:sp>
        <p:pic>
          <p:nvPicPr>
            <p:cNvPr id="175112"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22875" y="2409825"/>
              <a:ext cx="331788"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5113" name="Rectangle 8"/>
            <p:cNvSpPr>
              <a:spLocks noChangeArrowheads="1"/>
            </p:cNvSpPr>
            <p:nvPr/>
          </p:nvSpPr>
          <p:spPr bwMode="auto">
            <a:xfrm>
              <a:off x="1790700" y="24812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800">
                <a:latin typeface="Kruti Dev 010" charset="0"/>
              </a:endParaRPr>
            </a:p>
          </p:txBody>
        </p:sp>
        <p:sp>
          <p:nvSpPr>
            <p:cNvPr id="175114" name="Rectangle 9"/>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sp>
          <p:nvSpPr>
            <p:cNvPr id="175115" name="Rectangle 10"/>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pic>
          <p:nvPicPr>
            <p:cNvPr id="175116"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40238" y="2387600"/>
              <a:ext cx="3317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5117" name="Rectangle 12"/>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sp>
          <p:nvSpPr>
            <p:cNvPr id="175118" name="Rectangle 13"/>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800">
                <a:latin typeface="Kruti Dev 010" charset="0"/>
              </a:endParaRPr>
            </a:p>
          </p:txBody>
        </p:sp>
        <p:pic>
          <p:nvPicPr>
            <p:cNvPr id="175119"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35138" y="22352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20" name="Picture 1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66075" y="2117725"/>
              <a:ext cx="331788"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21"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11975" y="2392363"/>
              <a:ext cx="3317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22"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48375" y="2335213"/>
              <a:ext cx="331788"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23"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7975" y="2451100"/>
              <a:ext cx="33178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24"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19500" y="2406650"/>
              <a:ext cx="3317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20"/>
            <p:cNvSpPr txBox="1">
              <a:spLocks noChangeArrowheads="1"/>
            </p:cNvSpPr>
            <p:nvPr/>
          </p:nvSpPr>
          <p:spPr bwMode="auto">
            <a:xfrm>
              <a:off x="133351" y="120650"/>
              <a:ext cx="2109768" cy="2811460"/>
            </a:xfrm>
            <a:prstGeom prst="rect">
              <a:avLst/>
            </a:prstGeom>
            <a:noFill/>
            <a:ln w="9525">
              <a:noFill/>
              <a:round/>
              <a:headEnd/>
              <a:tailEnd/>
            </a:ln>
          </p:spPr>
          <p:txBody>
            <a:bodyPr lIns="101667" tIns="51015" rIns="101667" bIns="51015">
              <a:spAutoFit/>
            </a:bodyPr>
            <a:lstStyle/>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400" b="1" dirty="0">
                  <a:ln>
                    <a:solidFill>
                      <a:schemeClr val="bg1"/>
                    </a:solidFill>
                  </a:ln>
                  <a:solidFill>
                    <a:srgbClr val="FFFFFF"/>
                  </a:solidFill>
                  <a:latin typeface="Kruti Dev 010" pitchFamily="2" charset="0"/>
                  <a:ea typeface="ＭＳ Ｐゴシック" pitchFamily="34" charset="-128"/>
                  <a:cs typeface="+mn-cs"/>
                </a:rPr>
                <a:t>ckbZcy Øef.kdk</a:t>
              </a:r>
            </a:p>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400" b="1" dirty="0">
                  <a:ln>
                    <a:solidFill>
                      <a:schemeClr val="bg1"/>
                    </a:solidFill>
                  </a:ln>
                  <a:solidFill>
                    <a:srgbClr val="FFFFFF"/>
                  </a:solidFill>
                  <a:latin typeface="Kruti Dev 010" pitchFamily="2" charset="0"/>
                  <a:ea typeface="ＭＳ Ｐゴシック" pitchFamily="34" charset="-128"/>
                  <a:cs typeface="+mn-cs"/>
                </a:rPr>
                <a:t>dh cqukoV</a:t>
              </a:r>
              <a:endParaRPr lang="en-GB" sz="4400" b="1" dirty="0">
                <a:ln>
                  <a:solidFill>
                    <a:schemeClr val="bg1"/>
                  </a:solidFill>
                </a:ln>
                <a:solidFill>
                  <a:srgbClr val="FFFFFF"/>
                </a:solidFill>
                <a:latin typeface="Kruti Dev 010" pitchFamily="2" charset="0"/>
                <a:ea typeface="ＭＳ Ｐゴシック" pitchFamily="34" charset="-128"/>
                <a:cs typeface="+mn-cs"/>
              </a:endParaRPr>
            </a:p>
          </p:txBody>
        </p:sp>
        <p:grpSp>
          <p:nvGrpSpPr>
            <p:cNvPr id="175126" name="Group 21"/>
            <p:cNvGrpSpPr>
              <a:grpSpLocks/>
            </p:cNvGrpSpPr>
            <p:nvPr/>
          </p:nvGrpSpPr>
          <p:grpSpPr bwMode="auto">
            <a:xfrm>
              <a:off x="2308225" y="2933700"/>
              <a:ext cx="7143750" cy="1062038"/>
              <a:chOff x="1454" y="1848"/>
              <a:chExt cx="4500" cy="669"/>
            </a:xfrm>
          </p:grpSpPr>
          <p:pic>
            <p:nvPicPr>
              <p:cNvPr id="175223" name="Picture 22"/>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4" name="Picture 23"/>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5" name="Picture 24"/>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6" name="Picture 25"/>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7" name="Picture 26"/>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8" name="Picture 27"/>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75127" name="Group 28"/>
            <p:cNvGrpSpPr>
              <a:grpSpLocks/>
            </p:cNvGrpSpPr>
            <p:nvPr/>
          </p:nvGrpSpPr>
          <p:grpSpPr bwMode="auto">
            <a:xfrm>
              <a:off x="3121025" y="4089400"/>
              <a:ext cx="6229350" cy="758825"/>
              <a:chOff x="1966" y="2576"/>
              <a:chExt cx="3924" cy="478"/>
            </a:xfrm>
          </p:grpSpPr>
          <p:pic>
            <p:nvPicPr>
              <p:cNvPr id="175219" name="Picture 29"/>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0" name="Picture 30"/>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1" name="Picture 31"/>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22" name="Picture 32"/>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75128" name="Group 33"/>
            <p:cNvGrpSpPr>
              <a:grpSpLocks/>
            </p:cNvGrpSpPr>
            <p:nvPr/>
          </p:nvGrpSpPr>
          <p:grpSpPr bwMode="auto">
            <a:xfrm>
              <a:off x="4335463" y="4962525"/>
              <a:ext cx="5140325" cy="688975"/>
              <a:chOff x="2731" y="3126"/>
              <a:chExt cx="3238" cy="434"/>
            </a:xfrm>
          </p:grpSpPr>
          <p:pic>
            <p:nvPicPr>
              <p:cNvPr id="175215" name="Picture 3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6" name="Picture 3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7" name="Picture 3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8" name="Picture 3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75129" name="Picture 3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46538" y="2392363"/>
              <a:ext cx="331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75130" name="Group 39"/>
            <p:cNvGrpSpPr>
              <a:grpSpLocks/>
            </p:cNvGrpSpPr>
            <p:nvPr/>
          </p:nvGrpSpPr>
          <p:grpSpPr bwMode="auto">
            <a:xfrm>
              <a:off x="4214813" y="5811838"/>
              <a:ext cx="5165725" cy="703262"/>
              <a:chOff x="2655" y="3661"/>
              <a:chExt cx="3254" cy="443"/>
            </a:xfrm>
          </p:grpSpPr>
          <p:pic>
            <p:nvPicPr>
              <p:cNvPr id="175210" name="Picture 40"/>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1" name="Picture 41"/>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2" name="Picture 42"/>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213" name="Picture 43"/>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5214" name="Text Box 44"/>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grpSp>
        <p:pic>
          <p:nvPicPr>
            <p:cNvPr id="175131" name="Picture 4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8500" y="2328863"/>
              <a:ext cx="331788"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32" name="Picture 4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13000" y="2460625"/>
              <a:ext cx="3317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33" name="Picture 4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99325" y="2349500"/>
              <a:ext cx="3317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34" name="Picture 4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5575" y="2378075"/>
              <a:ext cx="33178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35" name="Picture 4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7588" y="2398713"/>
              <a:ext cx="3317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5136" name="Picture 5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656263" y="2460625"/>
              <a:ext cx="3317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2" name="Text Box 51"/>
            <p:cNvSpPr txBox="1">
              <a:spLocks noChangeArrowheads="1"/>
            </p:cNvSpPr>
            <p:nvPr/>
          </p:nvSpPr>
          <p:spPr bwMode="auto">
            <a:xfrm>
              <a:off x="3400438" y="4177635"/>
              <a:ext cx="3557588" cy="780135"/>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defRPr/>
              </a:pPr>
              <a:r>
                <a:rPr lang="en-GB" sz="4400" dirty="0" smtClean="0">
                  <a:ln>
                    <a:solidFill>
                      <a:srgbClr val="00FF00"/>
                    </a:solidFill>
                  </a:ln>
                  <a:solidFill>
                    <a:srgbClr val="00FF00"/>
                  </a:solidFill>
                  <a:effectLst>
                    <a:glow rad="139700">
                      <a:schemeClr val="bg1"/>
                    </a:glow>
                  </a:effectLst>
                  <a:latin typeface="Kruti Dev 010" pitchFamily="2" charset="0"/>
                </a:rPr>
                <a:t>ns'k dh okpk</a:t>
              </a:r>
            </a:p>
          </p:txBody>
        </p:sp>
        <p:sp>
          <p:nvSpPr>
            <p:cNvPr id="174113" name="Text Box 52"/>
            <p:cNvSpPr txBox="1">
              <a:spLocks noChangeArrowheads="1"/>
            </p:cNvSpPr>
            <p:nvPr/>
          </p:nvSpPr>
          <p:spPr bwMode="auto">
            <a:xfrm>
              <a:off x="2524125" y="3100382"/>
              <a:ext cx="6937375" cy="780135"/>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250"/>
                </a:spcBef>
                <a:buClr>
                  <a:srgbClr val="618FFD"/>
                </a:buClr>
                <a:defRPr/>
              </a:pPr>
              <a:r>
                <a:rPr lang="en-GB" sz="4400" dirty="0" smtClean="0">
                  <a:ln>
                    <a:solidFill>
                      <a:srgbClr val="2C01E1"/>
                    </a:solidFill>
                  </a:ln>
                  <a:solidFill>
                    <a:srgbClr val="2C01E1"/>
                  </a:solidFill>
                  <a:effectLst>
                    <a:glow rad="139700">
                      <a:schemeClr val="bg1"/>
                    </a:glow>
                  </a:effectLst>
                  <a:latin typeface="Kruti Dev 010" pitchFamily="2" charset="0"/>
                </a:rPr>
                <a:t>vczkge ds lkFk cka/kh xbZ okpk</a:t>
              </a:r>
            </a:p>
          </p:txBody>
        </p:sp>
        <p:sp>
          <p:nvSpPr>
            <p:cNvPr id="174114" name="Text Box 53"/>
            <p:cNvSpPr txBox="1">
              <a:spLocks noChangeArrowheads="1"/>
            </p:cNvSpPr>
            <p:nvPr/>
          </p:nvSpPr>
          <p:spPr bwMode="auto">
            <a:xfrm>
              <a:off x="4214813" y="5743588"/>
              <a:ext cx="4129087" cy="84169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buFont typeface="Times New Roman" pitchFamily="18" charset="0"/>
                <a:buNone/>
                <a:defRPr/>
              </a:pPr>
              <a:r>
                <a:rPr lang="en-GB" sz="4800" dirty="0" smtClean="0">
                  <a:ln>
                    <a:solidFill>
                      <a:srgbClr val="00FF00"/>
                    </a:solidFill>
                  </a:ln>
                  <a:solidFill>
                    <a:srgbClr val="00FF00"/>
                  </a:solidFill>
                  <a:effectLst>
                    <a:glow rad="139700">
                      <a:schemeClr val="bg1"/>
                    </a:glow>
                  </a:effectLst>
                  <a:latin typeface="Kruti Dev 010" pitchFamily="2" charset="0"/>
                </a:rPr>
                <a:t>u;h okpk</a:t>
              </a:r>
            </a:p>
          </p:txBody>
        </p:sp>
        <p:sp>
          <p:nvSpPr>
            <p:cNvPr id="90149" name="Rectangle 55"/>
            <p:cNvSpPr>
              <a:spLocks noChangeArrowheads="1"/>
            </p:cNvSpPr>
            <p:nvPr/>
          </p:nvSpPr>
          <p:spPr bwMode="auto">
            <a:xfrm rot="17940000">
              <a:off x="5561009" y="1287970"/>
              <a:ext cx="2545569" cy="332399"/>
            </a:xfrm>
            <a:prstGeom prst="rect">
              <a:avLst/>
            </a:prstGeom>
            <a:noFill/>
            <a:ln w="9525">
              <a:noFill/>
              <a:round/>
              <a:headEnd/>
              <a:tailEnd/>
            </a:ln>
          </p:spPr>
          <p:txBody>
            <a:bodyPr wrap="none" lIns="0" tIns="0" rIns="0" bIns="0">
              <a:spAutoFit/>
            </a:bodyPr>
            <a:lstStyle/>
            <a:p>
              <a:pPr>
                <a:lnSpc>
                  <a:spcPct val="9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FF00"/>
                    </a:solidFill>
                  </a:ln>
                  <a:solidFill>
                    <a:srgbClr val="FFEA18"/>
                  </a:solidFill>
                  <a:latin typeface="Kruti Dev 010" pitchFamily="2" charset="0"/>
                  <a:ea typeface="ＭＳ Ｐゴシック" pitchFamily="34" charset="-128"/>
                  <a:cs typeface="+mn-cs"/>
                </a:rPr>
                <a:t>esEus ds fookg dk Hkkst</a:t>
              </a:r>
            </a:p>
          </p:txBody>
        </p:sp>
        <p:sp>
          <p:nvSpPr>
            <p:cNvPr id="90150" name="Rectangle 56"/>
            <p:cNvSpPr>
              <a:spLocks noChangeArrowheads="1"/>
            </p:cNvSpPr>
            <p:nvPr/>
          </p:nvSpPr>
          <p:spPr bwMode="auto">
            <a:xfrm rot="17940000">
              <a:off x="6294133" y="1615187"/>
              <a:ext cx="1540486" cy="295466"/>
            </a:xfrm>
            <a:prstGeom prst="rect">
              <a:avLst/>
            </a:prstGeom>
            <a:noFill/>
            <a:ln w="9525">
              <a:noFill/>
              <a:round/>
              <a:headEnd/>
              <a:tailEnd/>
            </a:ln>
          </p:spPr>
          <p:txBody>
            <a:bodyPr wrap="none" lIns="0" tIns="0" rIns="0" bIns="0">
              <a:spAutoFit/>
            </a:bodyPr>
            <a:lstStyle/>
            <a:p>
              <a:pPr>
                <a:lnSpc>
                  <a:spcPct val="80000"/>
                </a:lnSpc>
                <a:buClr>
                  <a:srgbClr val="11B0C5"/>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FF"/>
                    </a:solidFill>
                  </a:ln>
                  <a:solidFill>
                    <a:srgbClr val="11B0C5"/>
                  </a:solidFill>
                  <a:latin typeface="Kruti Dev 010" pitchFamily="2" charset="0"/>
                  <a:ea typeface="ＭＳ Ｐゴシック" pitchFamily="34" charset="-128"/>
                  <a:cs typeface="+mn-cs"/>
                </a:rPr>
                <a:t>f}rh; vkxeu</a:t>
              </a:r>
            </a:p>
          </p:txBody>
        </p:sp>
        <p:sp>
          <p:nvSpPr>
            <p:cNvPr id="90151" name="Rectangle 57"/>
            <p:cNvSpPr>
              <a:spLocks noChangeArrowheads="1"/>
            </p:cNvSpPr>
            <p:nvPr/>
          </p:nvSpPr>
          <p:spPr bwMode="auto">
            <a:xfrm rot="17940000">
              <a:off x="6447946" y="1402478"/>
              <a:ext cx="2232984" cy="246221"/>
            </a:xfrm>
            <a:prstGeom prst="rect">
              <a:avLst/>
            </a:prstGeom>
            <a:noFill/>
            <a:ln w="9525">
              <a:noFill/>
              <a:round/>
              <a:headEnd/>
              <a:tailEnd/>
            </a:ln>
          </p:spPr>
          <p:txBody>
            <a:bodyPr wrap="none" lIns="0" tIns="0" rIns="0" bIns="0">
              <a:spAutoFit/>
            </a:bodyPr>
            <a:lstStyle/>
            <a:p>
              <a:pPr>
                <a:lnSpc>
                  <a:spcPct val="8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00FF00"/>
                    </a:solidFill>
                  </a:ln>
                  <a:solidFill>
                    <a:srgbClr val="08F220"/>
                  </a:solidFill>
                  <a:latin typeface="Kruti Dev 010" pitchFamily="2" charset="0"/>
                  <a:ea typeface="ＭＳ Ｐゴシック" pitchFamily="34" charset="-128"/>
                  <a:cs typeface="+mn-cs"/>
                </a:rPr>
                <a:t>elhg dk i`Foh ij jkT;</a:t>
              </a:r>
            </a:p>
          </p:txBody>
        </p:sp>
        <p:sp>
          <p:nvSpPr>
            <p:cNvPr id="90152" name="Rectangle 58"/>
            <p:cNvSpPr>
              <a:spLocks noChangeArrowheads="1"/>
            </p:cNvSpPr>
            <p:nvPr/>
          </p:nvSpPr>
          <p:spPr bwMode="auto">
            <a:xfrm rot="17940000">
              <a:off x="6855044" y="1537109"/>
              <a:ext cx="2088713" cy="276999"/>
            </a:xfrm>
            <a:prstGeom prst="rect">
              <a:avLst/>
            </a:prstGeom>
            <a:noFill/>
            <a:ln w="9525">
              <a:noFill/>
              <a:round/>
              <a:headEnd/>
              <a:tailEnd/>
            </a:ln>
          </p:spPr>
          <p:txBody>
            <a:bodyPr wrap="none" lIns="0" tIns="0" rIns="0" bIns="0">
              <a:spAutoFit/>
            </a:bodyPr>
            <a:lstStyle/>
            <a:p>
              <a:pPr>
                <a:lnSpc>
                  <a:spcPct val="9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C000"/>
                    </a:solidFill>
                  </a:ln>
                  <a:solidFill>
                    <a:srgbClr val="FFFFFF"/>
                  </a:solidFill>
                  <a:latin typeface="Kruti Dev 010" pitchFamily="2" charset="0"/>
                  <a:ea typeface="ＭＳ Ｐゴシック" pitchFamily="34" charset="-128"/>
                  <a:cs typeface="+mn-cs"/>
                </a:rPr>
                <a:t>'osr flagklu dk U;k;</a:t>
              </a:r>
            </a:p>
          </p:txBody>
        </p:sp>
        <p:sp>
          <p:nvSpPr>
            <p:cNvPr id="90153" name="Rectangle 59"/>
            <p:cNvSpPr>
              <a:spLocks noChangeArrowheads="1"/>
            </p:cNvSpPr>
            <p:nvPr/>
          </p:nvSpPr>
          <p:spPr bwMode="auto">
            <a:xfrm rot="17940000">
              <a:off x="7256280" y="1367537"/>
              <a:ext cx="2172069" cy="295466"/>
            </a:xfrm>
            <a:prstGeom prst="rect">
              <a:avLst/>
            </a:prstGeom>
            <a:noFill/>
            <a:ln w="9525">
              <a:noFill/>
              <a:round/>
              <a:headEnd/>
              <a:tailEnd/>
            </a:ln>
          </p:spPr>
          <p:txBody>
            <a:bodyPr wrap="none" lIns="0" tIns="0" rIns="0" bIns="0">
              <a:spAutoFit/>
            </a:bodyPr>
            <a:lstStyle/>
            <a:p>
              <a:pPr>
                <a:lnSpc>
                  <a:spcPct val="80000"/>
                </a:lnSpc>
                <a:buClr>
                  <a:srgbClr val="F87B5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87B57"/>
                  </a:solidFill>
                  <a:latin typeface="Kruti Dev 010" pitchFamily="2" charset="0"/>
                  <a:ea typeface="ＭＳ Ｐゴシック" pitchFamily="34" charset="-128"/>
                  <a:cs typeface="+mn-cs"/>
                </a:rPr>
                <a:t>u;k LoxZ u;h i`Foh</a:t>
              </a:r>
            </a:p>
          </p:txBody>
        </p:sp>
        <p:grpSp>
          <p:nvGrpSpPr>
            <p:cNvPr id="175145" name="Group 60"/>
            <p:cNvGrpSpPr>
              <a:grpSpLocks/>
            </p:cNvGrpSpPr>
            <p:nvPr/>
          </p:nvGrpSpPr>
          <p:grpSpPr bwMode="auto">
            <a:xfrm>
              <a:off x="2111375" y="2506663"/>
              <a:ext cx="5861050" cy="4468812"/>
              <a:chOff x="1330" y="1579"/>
              <a:chExt cx="3692" cy="2815"/>
            </a:xfrm>
          </p:grpSpPr>
          <p:grpSp>
            <p:nvGrpSpPr>
              <p:cNvPr id="175178" name="Group 61"/>
              <p:cNvGrpSpPr>
                <a:grpSpLocks/>
              </p:cNvGrpSpPr>
              <p:nvPr/>
            </p:nvGrpSpPr>
            <p:grpSpPr bwMode="auto">
              <a:xfrm>
                <a:off x="1330" y="1579"/>
                <a:ext cx="3674" cy="169"/>
                <a:chOff x="1330" y="1579"/>
                <a:chExt cx="3674" cy="169"/>
              </a:xfrm>
            </p:grpSpPr>
            <p:sp>
              <p:nvSpPr>
                <p:cNvPr id="87102"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03"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04"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05"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06"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07"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800" dirty="0">
                    <a:latin typeface="Kruti Dev 010" pitchFamily="2" charset="0"/>
                    <a:ea typeface="+mn-ea"/>
                    <a:cs typeface="+mn-cs"/>
                  </a:endParaRPr>
                </a:p>
              </p:txBody>
            </p:sp>
            <p:sp>
              <p:nvSpPr>
                <p:cNvPr id="87108"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800" dirty="0">
                    <a:latin typeface="Kruti Dev 010" pitchFamily="2" charset="0"/>
                    <a:ea typeface="+mn-ea"/>
                    <a:cs typeface="+mn-cs"/>
                  </a:endParaRPr>
                </a:p>
              </p:txBody>
            </p:sp>
            <p:sp>
              <p:nvSpPr>
                <p:cNvPr id="87109"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800" dirty="0">
                    <a:latin typeface="Kruti Dev 010" pitchFamily="2" charset="0"/>
                    <a:ea typeface="+mn-ea"/>
                    <a:cs typeface="+mn-cs"/>
                  </a:endParaRPr>
                </a:p>
              </p:txBody>
            </p:sp>
            <p:sp>
              <p:nvSpPr>
                <p:cNvPr id="87110"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800" dirty="0">
                    <a:latin typeface="Kruti Dev 010" pitchFamily="2" charset="0"/>
                    <a:ea typeface="+mn-ea"/>
                    <a:cs typeface="+mn-cs"/>
                  </a:endParaRPr>
                </a:p>
              </p:txBody>
            </p:sp>
            <p:sp>
              <p:nvSpPr>
                <p:cNvPr id="87111"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800" dirty="0">
                    <a:latin typeface="Kruti Dev 010" pitchFamily="2" charset="0"/>
                    <a:ea typeface="+mn-ea"/>
                    <a:cs typeface="+mn-cs"/>
                  </a:endParaRPr>
                </a:p>
              </p:txBody>
            </p:sp>
            <p:sp>
              <p:nvSpPr>
                <p:cNvPr id="87112"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13"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14"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15"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16"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grpSp>
          <p:grpSp>
            <p:nvGrpSpPr>
              <p:cNvPr id="175179" name="Group 77"/>
              <p:cNvGrpSpPr>
                <a:grpSpLocks/>
              </p:cNvGrpSpPr>
              <p:nvPr/>
            </p:nvGrpSpPr>
            <p:grpSpPr bwMode="auto">
              <a:xfrm>
                <a:off x="1349" y="4246"/>
                <a:ext cx="3674" cy="148"/>
                <a:chOff x="1349" y="4246"/>
                <a:chExt cx="3674" cy="148"/>
              </a:xfrm>
            </p:grpSpPr>
            <p:sp>
              <p:nvSpPr>
                <p:cNvPr id="87118"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19"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0"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1"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2"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3"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4"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5"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6"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7"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8"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29"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30"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31"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sp>
              <p:nvSpPr>
                <p:cNvPr id="87132"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800" dirty="0">
                    <a:latin typeface="Kruti Dev 010" pitchFamily="2" charset="0"/>
                    <a:ea typeface="+mn-ea"/>
                    <a:cs typeface="+mn-cs"/>
                  </a:endParaRPr>
                </a:p>
              </p:txBody>
            </p:sp>
          </p:grpSp>
        </p:grpSp>
        <p:sp>
          <p:nvSpPr>
            <p:cNvPr id="175146" name="Text Box 93"/>
            <p:cNvSpPr txBox="1">
              <a:spLocks noChangeArrowheads="1"/>
            </p:cNvSpPr>
            <p:nvPr/>
          </p:nvSpPr>
          <p:spPr bwMode="auto">
            <a:xfrm>
              <a:off x="9047163" y="6334125"/>
              <a:ext cx="9556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800">
                <a:latin typeface="Kruti Dev 010" charset="0"/>
              </a:endParaRPr>
            </a:p>
          </p:txBody>
        </p:sp>
        <p:sp>
          <p:nvSpPr>
            <p:cNvPr id="175147" name="Text Box 94"/>
            <p:cNvSpPr txBox="1">
              <a:spLocks noChangeArrowheads="1"/>
            </p:cNvSpPr>
            <p:nvPr/>
          </p:nvSpPr>
          <p:spPr bwMode="auto">
            <a:xfrm>
              <a:off x="5100638" y="1811338"/>
              <a:ext cx="1285875" cy="20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3313"/>
                </a:spcBef>
                <a:buClr>
                  <a:srgbClr val="FFFFFF"/>
                </a:buClr>
              </a:pPr>
              <a:r>
                <a:rPr lang="en-GB" sz="5400" b="1">
                  <a:solidFill>
                    <a:srgbClr val="FFFFFF"/>
                  </a:solidFill>
                  <a:latin typeface="Kruti Dev 010" charset="0"/>
                </a:rPr>
                <a:t>ts</a:t>
              </a:r>
            </a:p>
          </p:txBody>
        </p:sp>
        <p:sp>
          <p:nvSpPr>
            <p:cNvPr id="175148" name="Rectangle 95"/>
            <p:cNvSpPr>
              <a:spLocks noChangeArrowheads="1"/>
            </p:cNvSpPr>
            <p:nvPr/>
          </p:nvSpPr>
          <p:spPr bwMode="auto">
            <a:xfrm>
              <a:off x="2522538" y="1536700"/>
              <a:ext cx="1490662" cy="177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400" b="1" i="1">
                  <a:solidFill>
                    <a:srgbClr val="FFEA18"/>
                  </a:solidFill>
                  <a:latin typeface="Kruti Dev 010" charset="0"/>
                </a:rPr>
                <a:t>†ih</a:t>
              </a:r>
            </a:p>
          </p:txBody>
        </p:sp>
        <p:sp>
          <p:nvSpPr>
            <p:cNvPr id="175149" name="Rectangle 96"/>
            <p:cNvSpPr>
              <a:spLocks noChangeArrowheads="1"/>
            </p:cNvSpPr>
            <p:nvPr/>
          </p:nvSpPr>
          <p:spPr bwMode="auto">
            <a:xfrm>
              <a:off x="3763963" y="1520825"/>
              <a:ext cx="1836737" cy="177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400" b="1" i="1">
                  <a:solidFill>
                    <a:srgbClr val="FFEA18"/>
                  </a:solidFill>
                  <a:latin typeface="Kruti Dev 010" charset="0"/>
                </a:rPr>
                <a:t> 3,l</a:t>
              </a:r>
            </a:p>
          </p:txBody>
        </p:sp>
        <p:grpSp>
          <p:nvGrpSpPr>
            <p:cNvPr id="175150" name="Group 97"/>
            <p:cNvGrpSpPr>
              <a:grpSpLocks/>
            </p:cNvGrpSpPr>
            <p:nvPr/>
          </p:nvGrpSpPr>
          <p:grpSpPr bwMode="auto">
            <a:xfrm>
              <a:off x="2057401" y="2114551"/>
              <a:ext cx="3660775" cy="1292226"/>
              <a:chOff x="1296" y="1332"/>
              <a:chExt cx="2306" cy="814"/>
            </a:xfrm>
          </p:grpSpPr>
          <p:grpSp>
            <p:nvGrpSpPr>
              <p:cNvPr id="175169" name="Group 98"/>
              <p:cNvGrpSpPr>
                <a:grpSpLocks/>
              </p:cNvGrpSpPr>
              <p:nvPr/>
            </p:nvGrpSpPr>
            <p:grpSpPr bwMode="auto">
              <a:xfrm>
                <a:off x="1296" y="1332"/>
                <a:ext cx="2277" cy="814"/>
                <a:chOff x="1296" y="1332"/>
                <a:chExt cx="2277" cy="814"/>
              </a:xfrm>
            </p:grpSpPr>
            <p:sp>
              <p:nvSpPr>
                <p:cNvPr id="90180" name="Rectangle 100"/>
                <p:cNvSpPr>
                  <a:spLocks noChangeArrowheads="1"/>
                </p:cNvSpPr>
                <p:nvPr/>
              </p:nvSpPr>
              <p:spPr bwMode="auto">
                <a:xfrm>
                  <a:off x="1296" y="1337"/>
                  <a:ext cx="532" cy="536"/>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C030C"/>
                      </a:solidFill>
                      <a:latin typeface="Kruti Dev 010" pitchFamily="2" charset="0"/>
                      <a:ea typeface="ＭＳ Ｐゴシック" pitchFamily="34" charset="-128"/>
                      <a:cs typeface="+mn-cs"/>
                    </a:rPr>
                    <a:t>,</a:t>
                  </a:r>
                </a:p>
              </p:txBody>
            </p:sp>
            <p:sp>
              <p:nvSpPr>
                <p:cNvPr id="90181" name="Rectangle 101"/>
                <p:cNvSpPr>
                  <a:spLocks noChangeArrowheads="1"/>
                </p:cNvSpPr>
                <p:nvPr/>
              </p:nvSpPr>
              <p:spPr bwMode="auto">
                <a:xfrm>
                  <a:off x="1458" y="1339"/>
                  <a:ext cx="665" cy="80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90182" name="Rectangle 102"/>
                <p:cNvSpPr>
                  <a:spLocks noChangeArrowheads="1"/>
                </p:cNvSpPr>
                <p:nvPr/>
              </p:nvSpPr>
              <p:spPr bwMode="auto">
                <a:xfrm>
                  <a:off x="1683" y="1337"/>
                  <a:ext cx="765" cy="536"/>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C030C"/>
                      </a:solidFill>
                      <a:latin typeface="Kruti Dev 010" pitchFamily="2" charset="0"/>
                      <a:ea typeface="ＭＳ Ｐゴシック" pitchFamily="34" charset="-128"/>
                      <a:cs typeface="+mn-cs"/>
                    </a:rPr>
                    <a:t>,e</a:t>
                  </a:r>
                </a:p>
              </p:txBody>
            </p:sp>
            <p:sp>
              <p:nvSpPr>
                <p:cNvPr id="90183" name="Rectangle 103"/>
                <p:cNvSpPr>
                  <a:spLocks noChangeArrowheads="1"/>
                </p:cNvSpPr>
                <p:nvPr/>
              </p:nvSpPr>
              <p:spPr bwMode="auto">
                <a:xfrm>
                  <a:off x="1998" y="1332"/>
                  <a:ext cx="675" cy="80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90184" name="Rectangle 104"/>
                <p:cNvSpPr>
                  <a:spLocks noChangeArrowheads="1"/>
                </p:cNvSpPr>
                <p:nvPr/>
              </p:nvSpPr>
              <p:spPr bwMode="auto">
                <a:xfrm>
                  <a:off x="2318" y="1341"/>
                  <a:ext cx="529" cy="536"/>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08F220"/>
                      </a:solidFill>
                      <a:latin typeface="Kruti Dev 010" pitchFamily="2" charset="0"/>
                      <a:ea typeface="ＭＳ Ｐゴシック" pitchFamily="34" charset="-128"/>
                      <a:cs typeface="+mn-cs"/>
                    </a:rPr>
                    <a:t>,</a:t>
                  </a:r>
                </a:p>
              </p:txBody>
            </p:sp>
            <p:sp>
              <p:nvSpPr>
                <p:cNvPr id="90185" name="Rectangle 105"/>
                <p:cNvSpPr>
                  <a:spLocks noChangeArrowheads="1"/>
                </p:cNvSpPr>
                <p:nvPr/>
              </p:nvSpPr>
              <p:spPr bwMode="auto">
                <a:xfrm>
                  <a:off x="2493" y="1341"/>
                  <a:ext cx="900" cy="536"/>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08F220"/>
                      </a:solidFill>
                      <a:latin typeface="Kruti Dev 010" pitchFamily="2" charset="0"/>
                      <a:ea typeface="ＭＳ Ｐゴシック" pitchFamily="34" charset="-128"/>
                      <a:cs typeface="+mn-cs"/>
                    </a:rPr>
                    <a:t>vkj</a:t>
                  </a:r>
                </a:p>
              </p:txBody>
            </p:sp>
            <p:sp>
              <p:nvSpPr>
                <p:cNvPr id="90186" name="Rectangle 106"/>
                <p:cNvSpPr>
                  <a:spLocks noChangeArrowheads="1"/>
                </p:cNvSpPr>
                <p:nvPr/>
              </p:nvSpPr>
              <p:spPr bwMode="auto">
                <a:xfrm>
                  <a:off x="2812" y="1350"/>
                  <a:ext cx="761" cy="536"/>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800" b="1" dirty="0">
                      <a:ln>
                        <a:solidFill>
                          <a:srgbClr val="00FF00"/>
                        </a:solidFill>
                      </a:ln>
                      <a:solidFill>
                        <a:srgbClr val="08F220"/>
                      </a:solidFill>
                      <a:latin typeface="Kruti Dev 010" pitchFamily="2" charset="0"/>
                      <a:ea typeface="ＭＳ Ｐゴシック" pitchFamily="34" charset="-128"/>
                      <a:cs typeface="+mn-cs"/>
                    </a:rPr>
                    <a:t>lh</a:t>
                  </a:r>
                </a:p>
              </p:txBody>
            </p:sp>
          </p:grpSp>
          <p:sp>
            <p:nvSpPr>
              <p:cNvPr id="175170" name="Rectangle 107"/>
              <p:cNvSpPr>
                <a:spLocks noChangeArrowheads="1"/>
              </p:cNvSpPr>
              <p:nvPr/>
            </p:nvSpPr>
            <p:spPr bwMode="auto">
              <a:xfrm>
                <a:off x="3075" y="1342"/>
                <a:ext cx="52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p>
                <a:pPr>
                  <a:lnSpc>
                    <a:spcPct val="100000"/>
                  </a:lnSpc>
                  <a:buClr>
                    <a:srgbClr val="11B0C5"/>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800" b="1">
                    <a:solidFill>
                      <a:srgbClr val="11B0C5"/>
                    </a:solidFill>
                    <a:latin typeface="Kruti Dev 010" charset="0"/>
                  </a:rPr>
                  <a:t>S</a:t>
                </a:r>
              </a:p>
            </p:txBody>
          </p:sp>
        </p:grpSp>
        <p:grpSp>
          <p:nvGrpSpPr>
            <p:cNvPr id="175151" name="Group 108"/>
            <p:cNvGrpSpPr>
              <a:grpSpLocks/>
            </p:cNvGrpSpPr>
            <p:nvPr/>
          </p:nvGrpSpPr>
          <p:grpSpPr bwMode="auto">
            <a:xfrm>
              <a:off x="3314699" y="717550"/>
              <a:ext cx="874713" cy="1651000"/>
              <a:chOff x="2088" y="452"/>
              <a:chExt cx="551" cy="1040"/>
            </a:xfrm>
          </p:grpSpPr>
          <p:sp>
            <p:nvSpPr>
              <p:cNvPr id="175167" name="Text Box 109"/>
              <p:cNvSpPr txBox="1">
                <a:spLocks noChangeArrowheads="1"/>
              </p:cNvSpPr>
              <p:nvPr/>
            </p:nvSpPr>
            <p:spPr bwMode="auto">
              <a:xfrm>
                <a:off x="2088" y="452"/>
                <a:ext cx="551"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4625"/>
                  </a:spcBef>
                  <a:buClr>
                    <a:srgbClr val="FF262D"/>
                  </a:buClr>
                </a:pPr>
                <a:r>
                  <a:rPr lang="en-GB" sz="8000" b="1" i="1">
                    <a:solidFill>
                      <a:srgbClr val="FF262D"/>
                    </a:solidFill>
                    <a:latin typeface="Kruti Dev 010" charset="0"/>
                  </a:rPr>
                  <a:t>७</a:t>
                </a:r>
              </a:p>
            </p:txBody>
          </p:sp>
          <p:sp>
            <p:nvSpPr>
              <p:cNvPr id="175168" name="Line 110"/>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152" name="Rectangle 112"/>
            <p:cNvSpPr>
              <a:spLocks noChangeArrowheads="1"/>
            </p:cNvSpPr>
            <p:nvPr/>
          </p:nvSpPr>
          <p:spPr bwMode="auto">
            <a:xfrm>
              <a:off x="4043363"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87153" name="Rectangle 113"/>
            <p:cNvSpPr>
              <a:spLocks noChangeArrowheads="1"/>
            </p:cNvSpPr>
            <p:nvPr/>
          </p:nvSpPr>
          <p:spPr bwMode="auto">
            <a:xfrm>
              <a:off x="2382838" y="23129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800" dirty="0">
                <a:latin typeface="Kruti Dev 010" pitchFamily="2" charset="0"/>
                <a:ea typeface="+mn-ea"/>
                <a:cs typeface="+mn-cs"/>
              </a:endParaRPr>
            </a:p>
          </p:txBody>
        </p:sp>
        <p:sp>
          <p:nvSpPr>
            <p:cNvPr id="87154" name="AutoShape 114"/>
            <p:cNvSpPr>
              <a:spLocks noChangeArrowheads="1"/>
            </p:cNvSpPr>
            <p:nvPr/>
          </p:nvSpPr>
          <p:spPr bwMode="auto">
            <a:xfrm>
              <a:off x="4545013" y="6084888"/>
              <a:ext cx="4149725" cy="942975"/>
            </a:xfrm>
            <a:custGeom>
              <a:avLst/>
              <a:gdLst>
                <a:gd name="T0" fmla="*/ 659598742 w 21600"/>
                <a:gd name="T1" fmla="*/ 0 h 21600"/>
                <a:gd name="T2" fmla="*/ 0 w 21600"/>
                <a:gd name="T3" fmla="*/ 20583396 h 21600"/>
                <a:gd name="T4" fmla="*/ 659598742 w 21600"/>
                <a:gd name="T5" fmla="*/ 41166748 h 21600"/>
                <a:gd name="T6" fmla="*/ 797232007 w 21600"/>
                <a:gd name="T7" fmla="*/ 20583396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C0128"/>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55" name="AutoShape 115"/>
            <p:cNvSpPr>
              <a:spLocks noChangeArrowheads="1"/>
            </p:cNvSpPr>
            <p:nvPr/>
          </p:nvSpPr>
          <p:spPr bwMode="auto">
            <a:xfrm>
              <a:off x="4567238" y="5265738"/>
              <a:ext cx="4143375" cy="850900"/>
            </a:xfrm>
            <a:custGeom>
              <a:avLst/>
              <a:gdLst>
                <a:gd name="T0" fmla="*/ 657581573 w 21600"/>
                <a:gd name="T1" fmla="*/ 0 h 21600"/>
                <a:gd name="T2" fmla="*/ 0 w 21600"/>
                <a:gd name="T3" fmla="*/ 16759971 h 21600"/>
                <a:gd name="T4" fmla="*/ 657581573 w 21600"/>
                <a:gd name="T5" fmla="*/ 33519943 h 21600"/>
                <a:gd name="T6" fmla="*/ 794793990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3973D6"/>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56" name="AutoShape 116"/>
            <p:cNvSpPr>
              <a:spLocks noChangeArrowheads="1"/>
            </p:cNvSpPr>
            <p:nvPr/>
          </p:nvSpPr>
          <p:spPr bwMode="auto">
            <a:xfrm>
              <a:off x="3119438" y="4468813"/>
              <a:ext cx="5632450" cy="850900"/>
            </a:xfrm>
            <a:custGeom>
              <a:avLst/>
              <a:gdLst>
                <a:gd name="T0" fmla="*/ 1215166749 w 21600"/>
                <a:gd name="T1" fmla="*/ 0 h 21600"/>
                <a:gd name="T2" fmla="*/ 0 w 21600"/>
                <a:gd name="T3" fmla="*/ 16759971 h 21600"/>
                <a:gd name="T4" fmla="*/ 1215166749 w 21600"/>
                <a:gd name="T5" fmla="*/ 33519943 h 21600"/>
                <a:gd name="T6" fmla="*/ 1468725997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10300"/>
                </a:gs>
                <a:gs pos="50000">
                  <a:srgbClr val="2F8B20"/>
                </a:gs>
                <a:gs pos="100000">
                  <a:srgbClr val="010300"/>
                </a:gs>
              </a:gsLst>
              <a:lin ang="0" scaled="1"/>
            </a:gradFill>
            <a:ln w="12600">
              <a:solidFill>
                <a:srgbClr val="2F8B2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57" name="AutoShape 117"/>
            <p:cNvSpPr>
              <a:spLocks noChangeArrowheads="1"/>
            </p:cNvSpPr>
            <p:nvPr/>
          </p:nvSpPr>
          <p:spPr bwMode="auto">
            <a:xfrm>
              <a:off x="2058988" y="3621088"/>
              <a:ext cx="6645275" cy="850900"/>
            </a:xfrm>
            <a:custGeom>
              <a:avLst/>
              <a:gdLst>
                <a:gd name="T0" fmla="*/ 1691480918 w 21600"/>
                <a:gd name="T1" fmla="*/ 0 h 21600"/>
                <a:gd name="T2" fmla="*/ 0 w 21600"/>
                <a:gd name="T3" fmla="*/ 16759971 h 21600"/>
                <a:gd name="T4" fmla="*/ 1691480918 w 21600"/>
                <a:gd name="T5" fmla="*/ 33519943 h 21600"/>
                <a:gd name="T6" fmla="*/ 2044428574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FFF05"/>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58" name="Text Box 118"/>
            <p:cNvSpPr txBox="1">
              <a:spLocks noChangeArrowheads="1"/>
            </p:cNvSpPr>
            <p:nvPr/>
          </p:nvSpPr>
          <p:spPr bwMode="auto">
            <a:xfrm>
              <a:off x="1242986" y="7029472"/>
              <a:ext cx="7707312" cy="648308"/>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250"/>
                </a:spcBef>
                <a:buClr>
                  <a:srgbClr val="FFFFFF"/>
                </a:buClr>
                <a:defRPr/>
              </a:pPr>
              <a:r>
                <a:rPr lang="en-GB" sz="3600" b="1" dirty="0" smtClean="0">
                  <a:ln>
                    <a:solidFill>
                      <a:schemeClr val="bg1"/>
                    </a:solidFill>
                  </a:ln>
                  <a:solidFill>
                    <a:srgbClr val="FFFFFF"/>
                  </a:solidFill>
                  <a:latin typeface="Kruti Dev 010" pitchFamily="2" charset="0"/>
                </a:rPr>
                <a:t>v/;;u lgk;d „</a:t>
              </a:r>
              <a:r>
                <a:rPr lang="en-GB" sz="3600" b="1" dirty="0" smtClean="0">
                  <a:ln>
                    <a:solidFill>
                      <a:schemeClr val="bg1"/>
                    </a:solidFill>
                  </a:ln>
                  <a:solidFill>
                    <a:srgbClr val="FFFFFF"/>
                  </a:solidFill>
                  <a:latin typeface="Kruti Dev 010"/>
                </a:rPr>
                <a:t>Š</a:t>
              </a:r>
              <a:r>
                <a:rPr lang="en-GB" sz="3600" b="1" dirty="0" smtClean="0">
                  <a:ln>
                    <a:solidFill>
                      <a:schemeClr val="bg1"/>
                    </a:solidFill>
                  </a:ln>
                  <a:solidFill>
                    <a:srgbClr val="FFFFFF"/>
                  </a:solidFill>
                  <a:latin typeface="Kruti Dev 010" pitchFamily="2" charset="0"/>
                </a:rPr>
                <a:t>% egku eapu dk lkj</a:t>
              </a:r>
              <a:r>
                <a:rPr lang="en-GB" sz="2400" b="1" dirty="0" smtClean="0">
                  <a:ln>
                    <a:solidFill>
                      <a:schemeClr val="bg1"/>
                    </a:solidFill>
                  </a:ln>
                  <a:solidFill>
                    <a:srgbClr val="FFFF00"/>
                  </a:solidFill>
                  <a:latin typeface="Kruti Dev 010" pitchFamily="2" charset="0"/>
                </a:rPr>
                <a:t> </a:t>
              </a:r>
              <a:endParaRPr lang="en-GB" sz="2400" b="1" dirty="0">
                <a:ln>
                  <a:solidFill>
                    <a:schemeClr val="bg1"/>
                  </a:solidFill>
                </a:ln>
                <a:solidFill>
                  <a:srgbClr val="FFFF00"/>
                </a:solidFill>
                <a:latin typeface="Kruti Dev 010" pitchFamily="2" charset="0"/>
              </a:endParaRPr>
            </a:p>
          </p:txBody>
        </p:sp>
        <p:sp>
          <p:nvSpPr>
            <p:cNvPr id="87159" name="Line 119"/>
            <p:cNvSpPr>
              <a:spLocks noChangeShapeType="1"/>
            </p:cNvSpPr>
            <p:nvPr/>
          </p:nvSpPr>
          <p:spPr bwMode="auto">
            <a:xfrm>
              <a:off x="87280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60" name="Line 120"/>
            <p:cNvSpPr>
              <a:spLocks noChangeShapeType="1"/>
            </p:cNvSpPr>
            <p:nvPr/>
          </p:nvSpPr>
          <p:spPr bwMode="auto">
            <a:xfrm>
              <a:off x="88677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87161" name="Line 121"/>
            <p:cNvSpPr>
              <a:spLocks noChangeShapeType="1"/>
            </p:cNvSpPr>
            <p:nvPr/>
          </p:nvSpPr>
          <p:spPr bwMode="auto">
            <a:xfrm>
              <a:off x="90074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800" dirty="0">
                <a:latin typeface="Kruti Dev 010" pitchFamily="2" charset="0"/>
                <a:ea typeface="ＭＳ Ｐゴシック" pitchFamily="-84" charset="-128"/>
                <a:cs typeface="+mn-cs"/>
              </a:endParaRPr>
            </a:p>
          </p:txBody>
        </p:sp>
        <p:sp>
          <p:nvSpPr>
            <p:cNvPr id="175162" name="Text Box 122"/>
            <p:cNvSpPr txBox="1">
              <a:spLocks noChangeArrowheads="1"/>
            </p:cNvSpPr>
            <p:nvPr/>
          </p:nvSpPr>
          <p:spPr bwMode="auto">
            <a:xfrm>
              <a:off x="828675" y="7435850"/>
              <a:ext cx="852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1000" b="1">
                  <a:solidFill>
                    <a:srgbClr val="FFFFFF"/>
                  </a:solidFill>
                  <a:latin typeface="Kruti Dev 010" charset="0"/>
                </a:rPr>
                <a:t>© 2006 TBBMI</a:t>
              </a:r>
            </a:p>
          </p:txBody>
        </p:sp>
        <p:sp>
          <p:nvSpPr>
            <p:cNvPr id="90173" name="Rectangle 123"/>
            <p:cNvSpPr>
              <a:spLocks noChangeArrowheads="1"/>
            </p:cNvSpPr>
            <p:nvPr/>
          </p:nvSpPr>
          <p:spPr bwMode="auto">
            <a:xfrm>
              <a:off x="8696325" y="7412038"/>
              <a:ext cx="633413" cy="255587"/>
            </a:xfrm>
            <a:prstGeom prst="rect">
              <a:avLst/>
            </a:prstGeom>
            <a:noFill/>
            <a:ln w="9525">
              <a:noFill/>
              <a:round/>
              <a:headEnd/>
              <a:tailEnd/>
            </a:ln>
          </p:spPr>
          <p:txBody>
            <a:bodyPr wrap="none" lIns="89816" tIns="46699" rIns="89816" bIns="46699" anchor="ctr">
              <a:spAutoFit/>
            </a:bodyPr>
            <a:lstStyle/>
            <a:p>
              <a:pPr algn="ctr">
                <a:lnSpc>
                  <a:spcPct val="10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050" b="1" dirty="0">
                  <a:solidFill>
                    <a:srgbClr val="FFFFFF"/>
                  </a:solidFill>
                  <a:latin typeface="Kruti Dev 010" pitchFamily="2" charset="0"/>
                  <a:ea typeface="ＭＳ Ｐゴシック" pitchFamily="34" charset="-128"/>
                  <a:cs typeface="+mn-cs"/>
                </a:rPr>
                <a:t>9.65.08.</a:t>
              </a:r>
            </a:p>
          </p:txBody>
        </p:sp>
        <p:sp>
          <p:nvSpPr>
            <p:cNvPr id="90174" name="Text Box 124"/>
            <p:cNvSpPr txBox="1">
              <a:spLocks noChangeArrowheads="1"/>
            </p:cNvSpPr>
            <p:nvPr/>
          </p:nvSpPr>
          <p:spPr bwMode="auto">
            <a:xfrm>
              <a:off x="9193213" y="7410450"/>
              <a:ext cx="296862" cy="255588"/>
            </a:xfrm>
            <a:prstGeom prst="rect">
              <a:avLst/>
            </a:prstGeom>
            <a:noFill/>
            <a:ln w="9525">
              <a:noFill/>
              <a:round/>
              <a:headEnd/>
              <a:tailEnd/>
            </a:ln>
          </p:spPr>
          <p:txBody>
            <a:bodyPr wrap="none" lIns="89816" tIns="46699" rIns="89816" bIns="46699" anchor="ctr">
              <a:spAutoFit/>
            </a:bodyPr>
            <a:lstStyle/>
            <a:p>
              <a:pPr algn="ctr">
                <a:lnSpc>
                  <a:spcPct val="100000"/>
                </a:lnSpc>
                <a:spcBef>
                  <a:spcPts val="625"/>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a:solidFill>
                    <a:srgbClr val="FFFFFF"/>
                  </a:solidFill>
                  <a:latin typeface="Kruti Dev 010" pitchFamily="2" charset="0"/>
                  <a:ea typeface="ＭＳ Ｐゴシック" pitchFamily="34" charset="-128"/>
                  <a:cs typeface="+mn-cs"/>
                </a:rPr>
                <a:t>83</a:t>
              </a:r>
            </a:p>
          </p:txBody>
        </p:sp>
        <p:sp>
          <p:nvSpPr>
            <p:cNvPr id="175165" name="Rectangle 125"/>
            <p:cNvSpPr>
              <a:spLocks noChangeArrowheads="1"/>
            </p:cNvSpPr>
            <p:nvPr/>
          </p:nvSpPr>
          <p:spPr bwMode="auto">
            <a:xfrm>
              <a:off x="3671878" y="1528746"/>
              <a:ext cx="785818" cy="71438"/>
            </a:xfrm>
            <a:prstGeom prst="rect">
              <a:avLst/>
            </a:prstGeom>
            <a:solidFill>
              <a:srgbClr val="FF0000"/>
            </a:solidFill>
            <a:ln w="9525">
              <a:solidFill>
                <a:srgbClr val="FF0000"/>
              </a:solidFill>
              <a:round/>
              <a:headEnd/>
              <a:tailEnd/>
            </a:ln>
          </p:spPr>
          <p:txBody>
            <a:bodyPr/>
            <a:lstStyle/>
            <a:p>
              <a:pPr defTabSz="457200"/>
              <a:endParaRPr lang="en-US" sz="2800">
                <a:latin typeface="Kruti Dev 010" charset="0"/>
              </a:endParaRPr>
            </a:p>
          </p:txBody>
        </p:sp>
        <p:sp>
          <p:nvSpPr>
            <p:cNvPr id="174115" name="Text Box 54"/>
            <p:cNvSpPr txBox="1">
              <a:spLocks noChangeArrowheads="1"/>
            </p:cNvSpPr>
            <p:nvPr/>
          </p:nvSpPr>
          <p:spPr bwMode="auto">
            <a:xfrm>
              <a:off x="4189413" y="5029208"/>
              <a:ext cx="4864100"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688"/>
                </a:spcBef>
                <a:buClr>
                  <a:srgbClr val="00AE00"/>
                </a:buClr>
                <a:buFont typeface="Times New Roman" pitchFamily="18" charset="0"/>
                <a:buNone/>
                <a:defRPr/>
              </a:pPr>
              <a:r>
                <a:rPr lang="en-GB" sz="4000" dirty="0" smtClean="0">
                  <a:ln>
                    <a:solidFill>
                      <a:srgbClr val="00FF00"/>
                    </a:solidFill>
                  </a:ln>
                  <a:solidFill>
                    <a:srgbClr val="00FF00"/>
                  </a:solidFill>
                  <a:effectLst>
                    <a:glow rad="139700">
                      <a:schemeClr val="bg1"/>
                    </a:glow>
                  </a:effectLst>
                  <a:latin typeface="Kruti Dev 010" pitchFamily="2" charset="0"/>
                </a:rPr>
                <a:t>nkÅn ds lax cka/kh okpk</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128"/>
          <p:cNvGrpSpPr>
            <a:grpSpLocks/>
          </p:cNvGrpSpPr>
          <p:nvPr/>
        </p:nvGrpSpPr>
        <p:grpSpPr bwMode="auto">
          <a:xfrm>
            <a:off x="14288" y="0"/>
            <a:ext cx="10058400" cy="7772400"/>
            <a:chOff x="14288" y="0"/>
            <a:chExt cx="10058400" cy="7772400"/>
          </a:xfrm>
        </p:grpSpPr>
        <p:sp>
          <p:nvSpPr>
            <p:cNvPr id="177157"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77158" name="Rectangle 2"/>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77159" name="Rectangle 3"/>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77160" name="Rectangle 4"/>
            <p:cNvSpPr>
              <a:spLocks noChangeArrowheads="1"/>
            </p:cNvSpPr>
            <p:nvPr/>
          </p:nvSpPr>
          <p:spPr bwMode="auto">
            <a:xfrm>
              <a:off x="8212138" y="25050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77161"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77162" name="Rectangle 6"/>
            <p:cNvSpPr>
              <a:spLocks noChangeArrowheads="1"/>
            </p:cNvSpPr>
            <p:nvPr/>
          </p:nvSpPr>
          <p:spPr bwMode="auto">
            <a:xfrm>
              <a:off x="1803400" y="67167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pic>
          <p:nvPicPr>
            <p:cNvPr id="177163"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22875" y="2409825"/>
              <a:ext cx="331788"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7164" name="Rectangle 8"/>
            <p:cNvSpPr>
              <a:spLocks noChangeArrowheads="1"/>
            </p:cNvSpPr>
            <p:nvPr/>
          </p:nvSpPr>
          <p:spPr bwMode="auto">
            <a:xfrm>
              <a:off x="1790700" y="24812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255" tIns="45626" rIns="91255" bIns="45626" anchor="ctr">
              <a:flatTx/>
            </a:bodyPr>
            <a:lstStyle/>
            <a:p>
              <a:endParaRPr lang="en-US" sz="2400">
                <a:latin typeface="Kruti Dev 010" charset="0"/>
              </a:endParaRPr>
            </a:p>
          </p:txBody>
        </p:sp>
        <p:sp>
          <p:nvSpPr>
            <p:cNvPr id="177165" name="Rectangle 9"/>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77166" name="Rectangle 10"/>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pic>
          <p:nvPicPr>
            <p:cNvPr id="177167"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40238" y="2387600"/>
              <a:ext cx="3317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7168" name="Rectangle 12"/>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177169" name="Rectangle 13"/>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pic>
          <p:nvPicPr>
            <p:cNvPr id="177170"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35138" y="22352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71" name="Picture 1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66075" y="2117725"/>
              <a:ext cx="331788"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72"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11975" y="2392363"/>
              <a:ext cx="3317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73"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48375" y="2335213"/>
              <a:ext cx="331788"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74"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7975" y="2451100"/>
              <a:ext cx="33178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75"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19500" y="2406650"/>
              <a:ext cx="3317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9" name="Text Box 20"/>
            <p:cNvSpPr txBox="1">
              <a:spLocks noChangeArrowheads="1"/>
            </p:cNvSpPr>
            <p:nvPr/>
          </p:nvSpPr>
          <p:spPr bwMode="auto">
            <a:xfrm>
              <a:off x="133351" y="120650"/>
              <a:ext cx="2109768" cy="1949686"/>
            </a:xfrm>
            <a:prstGeom prst="rect">
              <a:avLst/>
            </a:prstGeom>
            <a:noFill/>
            <a:ln w="9525">
              <a:noFill/>
              <a:round/>
              <a:headEnd/>
              <a:tailEnd/>
            </a:ln>
          </p:spPr>
          <p:txBody>
            <a:bodyPr lIns="101667" tIns="51015" rIns="101667" bIns="51015">
              <a:spAutoFit/>
            </a:bodyPr>
            <a:lstStyle/>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dirty="0">
                  <a:ln>
                    <a:solidFill>
                      <a:schemeClr val="bg1"/>
                    </a:solidFill>
                  </a:ln>
                  <a:solidFill>
                    <a:srgbClr val="FFFFFF"/>
                  </a:solidFill>
                  <a:latin typeface="Kruti Dev 010" pitchFamily="2" charset="0"/>
                  <a:ea typeface="ＭＳ Ｐゴシック" pitchFamily="34" charset="-128"/>
                  <a:cs typeface="+mn-cs"/>
                </a:rPr>
                <a:t>ckbZcy Øef.kdk</a:t>
              </a:r>
            </a:p>
            <a:p>
              <a:pPr>
                <a:lnSpc>
                  <a:spcPct val="100000"/>
                </a:lnSpc>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dirty="0">
                  <a:ln>
                    <a:solidFill>
                      <a:schemeClr val="bg1"/>
                    </a:solidFill>
                  </a:ln>
                  <a:solidFill>
                    <a:srgbClr val="FFFFFF"/>
                  </a:solidFill>
                  <a:latin typeface="Kruti Dev 010" pitchFamily="2" charset="0"/>
                  <a:ea typeface="ＭＳ Ｐゴシック" pitchFamily="34" charset="-128"/>
                  <a:cs typeface="+mn-cs"/>
                </a:rPr>
                <a:t>dh cqukoV</a:t>
              </a:r>
              <a:endParaRPr lang="en-GB" sz="4000" b="1" dirty="0">
                <a:ln>
                  <a:solidFill>
                    <a:schemeClr val="bg1"/>
                  </a:solidFill>
                </a:ln>
                <a:solidFill>
                  <a:srgbClr val="FFFFFF"/>
                </a:solidFill>
                <a:latin typeface="Kruti Dev 010" pitchFamily="2" charset="0"/>
                <a:ea typeface="ＭＳ Ｐゴシック" pitchFamily="34" charset="-128"/>
                <a:cs typeface="+mn-cs"/>
              </a:endParaRPr>
            </a:p>
          </p:txBody>
        </p:sp>
        <p:grpSp>
          <p:nvGrpSpPr>
            <p:cNvPr id="177177" name="Group 21"/>
            <p:cNvGrpSpPr>
              <a:grpSpLocks/>
            </p:cNvGrpSpPr>
            <p:nvPr/>
          </p:nvGrpSpPr>
          <p:grpSpPr bwMode="auto">
            <a:xfrm>
              <a:off x="2308225" y="2933702"/>
              <a:ext cx="7145338" cy="1062038"/>
              <a:chOff x="1454" y="1848"/>
              <a:chExt cx="4501" cy="669"/>
            </a:xfrm>
          </p:grpSpPr>
          <p:pic>
            <p:nvPicPr>
              <p:cNvPr id="177274" name="Picture 22"/>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5" name="Picture 23"/>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6" name="Picture 24"/>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7" name="Picture 25"/>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8" name="Picture 26"/>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9" name="Picture 27"/>
              <p:cNvPicPr>
                <a:picLocks noChangeAspect="1" noChangeArrowheads="1"/>
              </p:cNvPicPr>
              <p:nvPr/>
            </p:nvPicPr>
            <p:blipFill>
              <a:blip r:embed="rId8">
                <a:lum contrast="48000"/>
                <a:extLst>
                  <a:ext uri="{28A0092B-C50C-407E-A947-70E740481C1C}">
                    <a14:useLocalDpi xmlns:a14="http://schemas.microsoft.com/office/drawing/2010/main"/>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77178" name="Group 28"/>
            <p:cNvGrpSpPr>
              <a:grpSpLocks/>
            </p:cNvGrpSpPr>
            <p:nvPr/>
          </p:nvGrpSpPr>
          <p:grpSpPr bwMode="auto">
            <a:xfrm>
              <a:off x="3121027" y="4089401"/>
              <a:ext cx="6232527" cy="757238"/>
              <a:chOff x="1966" y="2576"/>
              <a:chExt cx="3926" cy="477"/>
            </a:xfrm>
          </p:grpSpPr>
          <p:pic>
            <p:nvPicPr>
              <p:cNvPr id="177270" name="Picture 29"/>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1" name="Picture 30"/>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2" name="Picture 31"/>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73" name="Picture 32"/>
              <p:cNvPicPr>
                <a:picLocks noChangeAspect="1" noChangeArrowheads="1"/>
              </p:cNvPicPr>
              <p:nvPr/>
            </p:nvPicPr>
            <p:blipFill>
              <a:blip r:embed="rId9">
                <a:lum bright="-18000" contrast="60000"/>
                <a:extLst>
                  <a:ext uri="{28A0092B-C50C-407E-A947-70E740481C1C}">
                    <a14:useLocalDpi xmlns:a14="http://schemas.microsoft.com/office/drawing/2010/main"/>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77179" name="Group 33"/>
            <p:cNvGrpSpPr>
              <a:grpSpLocks/>
            </p:cNvGrpSpPr>
            <p:nvPr/>
          </p:nvGrpSpPr>
          <p:grpSpPr bwMode="auto">
            <a:xfrm>
              <a:off x="4335464" y="4975239"/>
              <a:ext cx="5138738" cy="669927"/>
              <a:chOff x="2731" y="3134"/>
              <a:chExt cx="3237" cy="422"/>
            </a:xfrm>
          </p:grpSpPr>
          <p:pic>
            <p:nvPicPr>
              <p:cNvPr id="177266" name="Picture 3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7" name="Picture 3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8" name="Picture 3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9" name="Picture 3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77180" name="Picture 3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46538" y="2392363"/>
              <a:ext cx="331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77181" name="Group 39"/>
            <p:cNvGrpSpPr>
              <a:grpSpLocks/>
            </p:cNvGrpSpPr>
            <p:nvPr/>
          </p:nvGrpSpPr>
          <p:grpSpPr bwMode="auto">
            <a:xfrm>
              <a:off x="4214815" y="5821371"/>
              <a:ext cx="5165727" cy="684213"/>
              <a:chOff x="2655" y="3667"/>
              <a:chExt cx="3254" cy="431"/>
            </a:xfrm>
          </p:grpSpPr>
          <p:pic>
            <p:nvPicPr>
              <p:cNvPr id="177261" name="Picture 40"/>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2" name="Picture 41"/>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3" name="Picture 42"/>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264" name="Picture 43"/>
              <p:cNvPicPr>
                <a:picLocks noChangeAspect="1" noChangeArrowheads="1"/>
              </p:cNvPicPr>
              <p:nvPr/>
            </p:nvPicPr>
            <p:blipFill>
              <a:blip r:embed="rId11">
                <a:lum contrast="36000"/>
                <a:extLst>
                  <a:ext uri="{28A0092B-C50C-407E-A947-70E740481C1C}">
                    <a14:useLocalDpi xmlns:a14="http://schemas.microsoft.com/office/drawing/2010/main"/>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7265" name="Text Box 44"/>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grpSp>
        <p:pic>
          <p:nvPicPr>
            <p:cNvPr id="177182" name="Picture 4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8500" y="2328863"/>
              <a:ext cx="331788"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83" name="Picture 4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13000" y="2460625"/>
              <a:ext cx="3317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84" name="Picture 4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99325" y="2349500"/>
              <a:ext cx="3317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85" name="Picture 4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5575" y="2378075"/>
              <a:ext cx="33178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86" name="Picture 4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7588" y="2398713"/>
              <a:ext cx="3317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7187" name="Picture 5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656263" y="2460625"/>
              <a:ext cx="3317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1" name="Text Box 51"/>
            <p:cNvSpPr txBox="1">
              <a:spLocks noChangeArrowheads="1"/>
            </p:cNvSpPr>
            <p:nvPr/>
          </p:nvSpPr>
          <p:spPr bwMode="auto">
            <a:xfrm>
              <a:off x="3400438" y="4177635"/>
              <a:ext cx="3557588"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defRPr/>
              </a:pPr>
              <a:r>
                <a:rPr lang="en-GB" sz="4000" dirty="0" smtClean="0">
                  <a:ln>
                    <a:solidFill>
                      <a:srgbClr val="00FF00"/>
                    </a:solidFill>
                  </a:ln>
                  <a:solidFill>
                    <a:srgbClr val="00FF00"/>
                  </a:solidFill>
                  <a:effectLst>
                    <a:glow rad="139700">
                      <a:schemeClr val="bg1"/>
                    </a:glow>
                  </a:effectLst>
                  <a:latin typeface="Kruti Dev 010" pitchFamily="2" charset="0"/>
                </a:rPr>
                <a:t>ns'k dh okpk</a:t>
              </a:r>
            </a:p>
          </p:txBody>
        </p:sp>
        <p:sp>
          <p:nvSpPr>
            <p:cNvPr id="162" name="Text Box 52"/>
            <p:cNvSpPr txBox="1">
              <a:spLocks noChangeArrowheads="1"/>
            </p:cNvSpPr>
            <p:nvPr/>
          </p:nvSpPr>
          <p:spPr bwMode="auto">
            <a:xfrm>
              <a:off x="2524125" y="3100382"/>
              <a:ext cx="6937375" cy="718580"/>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250"/>
                </a:spcBef>
                <a:buClr>
                  <a:srgbClr val="618FFD"/>
                </a:buClr>
                <a:defRPr/>
              </a:pPr>
              <a:r>
                <a:rPr lang="en-GB" sz="4000" dirty="0" smtClean="0">
                  <a:ln>
                    <a:solidFill>
                      <a:srgbClr val="2C01E1"/>
                    </a:solidFill>
                  </a:ln>
                  <a:solidFill>
                    <a:srgbClr val="2C01E1"/>
                  </a:solidFill>
                  <a:effectLst>
                    <a:glow rad="139700">
                      <a:schemeClr val="bg1"/>
                    </a:glow>
                  </a:effectLst>
                  <a:latin typeface="Kruti Dev 010" pitchFamily="2" charset="0"/>
                </a:rPr>
                <a:t>vczkge ds lkFk cka/kh xbZ okpk</a:t>
              </a:r>
            </a:p>
          </p:txBody>
        </p:sp>
        <p:sp>
          <p:nvSpPr>
            <p:cNvPr id="163" name="Text Box 53"/>
            <p:cNvSpPr txBox="1">
              <a:spLocks noChangeArrowheads="1"/>
            </p:cNvSpPr>
            <p:nvPr/>
          </p:nvSpPr>
          <p:spPr bwMode="auto">
            <a:xfrm>
              <a:off x="4214813" y="5743588"/>
              <a:ext cx="4129087" cy="780135"/>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688"/>
                </a:spcBef>
                <a:buClr>
                  <a:srgbClr val="00AE00"/>
                </a:buClr>
                <a:buFont typeface="Times New Roman" pitchFamily="18" charset="0"/>
                <a:buNone/>
                <a:defRPr/>
              </a:pPr>
              <a:r>
                <a:rPr lang="en-GB" sz="4400" dirty="0" smtClean="0">
                  <a:ln>
                    <a:solidFill>
                      <a:srgbClr val="00FF00"/>
                    </a:solidFill>
                  </a:ln>
                  <a:solidFill>
                    <a:srgbClr val="00FF00"/>
                  </a:solidFill>
                  <a:effectLst>
                    <a:glow rad="139700">
                      <a:schemeClr val="bg1"/>
                    </a:glow>
                  </a:effectLst>
                  <a:latin typeface="Kruti Dev 010" pitchFamily="2" charset="0"/>
                </a:rPr>
                <a:t>u;h okpk</a:t>
              </a:r>
            </a:p>
          </p:txBody>
        </p:sp>
        <p:sp>
          <p:nvSpPr>
            <p:cNvPr id="164" name="Rectangle 55"/>
            <p:cNvSpPr>
              <a:spLocks noChangeArrowheads="1"/>
            </p:cNvSpPr>
            <p:nvPr/>
          </p:nvSpPr>
          <p:spPr bwMode="auto">
            <a:xfrm rot="17940000">
              <a:off x="5770201" y="1315670"/>
              <a:ext cx="2127185" cy="276999"/>
            </a:xfrm>
            <a:prstGeom prst="rect">
              <a:avLst/>
            </a:prstGeom>
            <a:noFill/>
            <a:ln w="9525">
              <a:noFill/>
              <a:round/>
              <a:headEnd/>
              <a:tailEnd/>
            </a:ln>
          </p:spPr>
          <p:txBody>
            <a:bodyPr wrap="none" lIns="0" tIns="0" rIns="0" bIns="0">
              <a:spAutoFit/>
            </a:bodyPr>
            <a:lstStyle/>
            <a:p>
              <a:pPr>
                <a:lnSpc>
                  <a:spcPct val="90000"/>
                </a:lnSpc>
                <a:buClr>
                  <a:srgbClr val="FFEA18"/>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FF00"/>
                    </a:solidFill>
                  </a:ln>
                  <a:solidFill>
                    <a:srgbClr val="FFEA18"/>
                  </a:solidFill>
                  <a:latin typeface="Kruti Dev 010" pitchFamily="2" charset="0"/>
                  <a:ea typeface="ＭＳ Ｐゴシック" pitchFamily="34" charset="-128"/>
                  <a:cs typeface="+mn-cs"/>
                </a:rPr>
                <a:t>esEus ds fookg dk Hkkst</a:t>
              </a:r>
            </a:p>
          </p:txBody>
        </p:sp>
        <p:sp>
          <p:nvSpPr>
            <p:cNvPr id="165" name="Rectangle 56"/>
            <p:cNvSpPr>
              <a:spLocks noChangeArrowheads="1"/>
            </p:cNvSpPr>
            <p:nvPr/>
          </p:nvSpPr>
          <p:spPr bwMode="auto">
            <a:xfrm rot="17940000">
              <a:off x="6420770" y="1639809"/>
              <a:ext cx="1287212" cy="246221"/>
            </a:xfrm>
            <a:prstGeom prst="rect">
              <a:avLst/>
            </a:prstGeom>
            <a:noFill/>
            <a:ln w="9525">
              <a:noFill/>
              <a:round/>
              <a:headEnd/>
              <a:tailEnd/>
            </a:ln>
          </p:spPr>
          <p:txBody>
            <a:bodyPr wrap="none" lIns="0" tIns="0" rIns="0" bIns="0">
              <a:spAutoFit/>
            </a:bodyPr>
            <a:lstStyle/>
            <a:p>
              <a:pPr>
                <a:lnSpc>
                  <a:spcPct val="80000"/>
                </a:lnSpc>
                <a:buClr>
                  <a:srgbClr val="11B0C5"/>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00FFFF"/>
                    </a:solidFill>
                  </a:ln>
                  <a:solidFill>
                    <a:srgbClr val="11B0C5"/>
                  </a:solidFill>
                  <a:latin typeface="Kruti Dev 010" pitchFamily="2" charset="0"/>
                  <a:ea typeface="ＭＳ Ｐゴシック" pitchFamily="34" charset="-128"/>
                  <a:cs typeface="+mn-cs"/>
                </a:rPr>
                <a:t>f}rh; vkxeu</a:t>
              </a:r>
            </a:p>
          </p:txBody>
        </p:sp>
        <p:sp>
          <p:nvSpPr>
            <p:cNvPr id="166" name="Rectangle 57"/>
            <p:cNvSpPr>
              <a:spLocks noChangeArrowheads="1"/>
            </p:cNvSpPr>
            <p:nvPr/>
          </p:nvSpPr>
          <p:spPr bwMode="auto">
            <a:xfrm rot="17940000">
              <a:off x="6561759" y="1414789"/>
              <a:ext cx="2005357" cy="221599"/>
            </a:xfrm>
            <a:prstGeom prst="rect">
              <a:avLst/>
            </a:prstGeom>
            <a:noFill/>
            <a:ln w="9525">
              <a:noFill/>
              <a:round/>
              <a:headEnd/>
              <a:tailEnd/>
            </a:ln>
          </p:spPr>
          <p:txBody>
            <a:bodyPr wrap="none" lIns="0" tIns="0" rIns="0" bIns="0">
              <a:spAutoFit/>
            </a:bodyPr>
            <a:lstStyle/>
            <a:p>
              <a:pPr>
                <a:lnSpc>
                  <a:spcPct val="8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00FF00"/>
                    </a:solidFill>
                  </a:ln>
                  <a:solidFill>
                    <a:srgbClr val="08F220"/>
                  </a:solidFill>
                  <a:latin typeface="Kruti Dev 010" pitchFamily="2" charset="0"/>
                  <a:ea typeface="ＭＳ Ｐゴシック" pitchFamily="34" charset="-128"/>
                  <a:cs typeface="+mn-cs"/>
                </a:rPr>
                <a:t>elhg dk i`Foh ij jkT;</a:t>
              </a:r>
            </a:p>
          </p:txBody>
        </p:sp>
        <p:sp>
          <p:nvSpPr>
            <p:cNvPr id="167" name="Rectangle 58"/>
            <p:cNvSpPr>
              <a:spLocks noChangeArrowheads="1"/>
            </p:cNvSpPr>
            <p:nvPr/>
          </p:nvSpPr>
          <p:spPr bwMode="auto">
            <a:xfrm rot="17940000">
              <a:off x="6960842" y="1550959"/>
              <a:ext cx="1877117" cy="249299"/>
            </a:xfrm>
            <a:prstGeom prst="rect">
              <a:avLst/>
            </a:prstGeom>
            <a:noFill/>
            <a:ln w="9525">
              <a:noFill/>
              <a:round/>
              <a:headEnd/>
              <a:tailEnd/>
            </a:ln>
          </p:spPr>
          <p:txBody>
            <a:bodyPr wrap="none" lIns="0" tIns="0" rIns="0" bIns="0">
              <a:spAutoFit/>
            </a:bodyPr>
            <a:lstStyle/>
            <a:p>
              <a:pPr>
                <a:lnSpc>
                  <a:spcPct val="90000"/>
                </a:lnSpc>
                <a:buClr>
                  <a:srgbClr val="FFFFFF"/>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1800" b="1" dirty="0">
                  <a:ln>
                    <a:solidFill>
                      <a:srgbClr val="FFC000"/>
                    </a:solidFill>
                  </a:ln>
                  <a:solidFill>
                    <a:srgbClr val="FFFFFF"/>
                  </a:solidFill>
                  <a:latin typeface="Kruti Dev 010" pitchFamily="2" charset="0"/>
                  <a:ea typeface="ＭＳ Ｐゴシック" pitchFamily="34" charset="-128"/>
                  <a:cs typeface="+mn-cs"/>
                </a:rPr>
                <a:t>'osr flagklu dk U;k;</a:t>
              </a:r>
            </a:p>
          </p:txBody>
        </p:sp>
        <p:sp>
          <p:nvSpPr>
            <p:cNvPr id="168" name="Rectangle 59"/>
            <p:cNvSpPr>
              <a:spLocks noChangeArrowheads="1"/>
            </p:cNvSpPr>
            <p:nvPr/>
          </p:nvSpPr>
          <p:spPr bwMode="auto">
            <a:xfrm rot="17940000">
              <a:off x="7435015" y="1392159"/>
              <a:ext cx="1814599" cy="246221"/>
            </a:xfrm>
            <a:prstGeom prst="rect">
              <a:avLst/>
            </a:prstGeom>
            <a:noFill/>
            <a:ln w="9525">
              <a:noFill/>
              <a:round/>
              <a:headEnd/>
              <a:tailEnd/>
            </a:ln>
          </p:spPr>
          <p:txBody>
            <a:bodyPr wrap="none" lIns="0" tIns="0" rIns="0" bIns="0">
              <a:spAutoFit/>
            </a:bodyPr>
            <a:lstStyle/>
            <a:p>
              <a:pPr>
                <a:lnSpc>
                  <a:spcPct val="80000"/>
                </a:lnSpc>
                <a:buClr>
                  <a:srgbClr val="F87B57"/>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000" b="1" dirty="0">
                  <a:ln>
                    <a:solidFill>
                      <a:srgbClr val="FF0000"/>
                    </a:solidFill>
                  </a:ln>
                  <a:solidFill>
                    <a:srgbClr val="F87B57"/>
                  </a:solidFill>
                  <a:latin typeface="Kruti Dev 010" pitchFamily="2" charset="0"/>
                  <a:ea typeface="ＭＳ Ｐゴシック" pitchFamily="34" charset="-128"/>
                  <a:cs typeface="+mn-cs"/>
                </a:rPr>
                <a:t>u;k LoxZ u;h i`Foh</a:t>
              </a:r>
            </a:p>
          </p:txBody>
        </p:sp>
        <p:grpSp>
          <p:nvGrpSpPr>
            <p:cNvPr id="177196" name="Group 60"/>
            <p:cNvGrpSpPr>
              <a:grpSpLocks/>
            </p:cNvGrpSpPr>
            <p:nvPr/>
          </p:nvGrpSpPr>
          <p:grpSpPr bwMode="auto">
            <a:xfrm>
              <a:off x="2144713" y="2535233"/>
              <a:ext cx="5802313" cy="4418002"/>
              <a:chOff x="1351" y="1597"/>
              <a:chExt cx="3655" cy="2783"/>
            </a:xfrm>
          </p:grpSpPr>
          <p:grpSp>
            <p:nvGrpSpPr>
              <p:cNvPr id="177229" name="Group 61"/>
              <p:cNvGrpSpPr>
                <a:grpSpLocks/>
              </p:cNvGrpSpPr>
              <p:nvPr/>
            </p:nvGrpSpPr>
            <p:grpSpPr bwMode="auto">
              <a:xfrm>
                <a:off x="1351" y="1597"/>
                <a:ext cx="3633" cy="135"/>
                <a:chOff x="1351" y="1597"/>
                <a:chExt cx="3633" cy="135"/>
              </a:xfrm>
            </p:grpSpPr>
            <p:sp>
              <p:nvSpPr>
                <p:cNvPr id="219"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20"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21"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22"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23"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24"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225"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226"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227"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228"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6238">
                    <a:defRPr/>
                  </a:pPr>
                  <a:endParaRPr lang="en-US" sz="2400" dirty="0">
                    <a:latin typeface="Kruti Dev 010" pitchFamily="2" charset="0"/>
                    <a:ea typeface="+mn-ea"/>
                    <a:cs typeface="+mn-cs"/>
                  </a:endParaRPr>
                </a:p>
              </p:txBody>
            </p:sp>
            <p:sp>
              <p:nvSpPr>
                <p:cNvPr id="229"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30"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31"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32"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33"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grpSp>
          <p:grpSp>
            <p:nvGrpSpPr>
              <p:cNvPr id="177230" name="Group 77"/>
              <p:cNvGrpSpPr>
                <a:grpSpLocks/>
              </p:cNvGrpSpPr>
              <p:nvPr/>
            </p:nvGrpSpPr>
            <p:grpSpPr bwMode="auto">
              <a:xfrm>
                <a:off x="1369" y="4262"/>
                <a:ext cx="3637" cy="118"/>
                <a:chOff x="1369" y="4262"/>
                <a:chExt cx="3637" cy="118"/>
              </a:xfrm>
            </p:grpSpPr>
            <p:sp>
              <p:nvSpPr>
                <p:cNvPr id="204"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05"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06"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07"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08"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09"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0"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1"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2"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3"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4"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5"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6"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7"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sp>
              <p:nvSpPr>
                <p:cNvPr id="218"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6238">
                    <a:defRPr/>
                  </a:pPr>
                  <a:endParaRPr lang="en-US" sz="2400" dirty="0">
                    <a:latin typeface="Kruti Dev 010" pitchFamily="2" charset="0"/>
                    <a:ea typeface="+mn-ea"/>
                    <a:cs typeface="+mn-cs"/>
                  </a:endParaRPr>
                </a:p>
              </p:txBody>
            </p:sp>
          </p:grpSp>
        </p:grpSp>
        <p:sp>
          <p:nvSpPr>
            <p:cNvPr id="177197" name="Text Box 93"/>
            <p:cNvSpPr txBox="1">
              <a:spLocks noChangeArrowheads="1"/>
            </p:cNvSpPr>
            <p:nvPr/>
          </p:nvSpPr>
          <p:spPr bwMode="auto">
            <a:xfrm>
              <a:off x="9047163" y="6334125"/>
              <a:ext cx="9556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77198" name="Text Box 94"/>
            <p:cNvSpPr txBox="1">
              <a:spLocks noChangeArrowheads="1"/>
            </p:cNvSpPr>
            <p:nvPr/>
          </p:nvSpPr>
          <p:spPr bwMode="auto">
            <a:xfrm>
              <a:off x="5100638" y="1811338"/>
              <a:ext cx="1285875" cy="115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3313"/>
                </a:spcBef>
                <a:buClr>
                  <a:srgbClr val="FFFFFF"/>
                </a:buClr>
              </a:pPr>
              <a:r>
                <a:rPr lang="en-GB" sz="4800" b="1">
                  <a:solidFill>
                    <a:srgbClr val="FFFFFF"/>
                  </a:solidFill>
                  <a:latin typeface="Kruti Dev 010" charset="0"/>
                </a:rPr>
                <a:t>ts</a:t>
              </a:r>
            </a:p>
          </p:txBody>
        </p:sp>
        <p:sp>
          <p:nvSpPr>
            <p:cNvPr id="177199" name="Rectangle 95"/>
            <p:cNvSpPr>
              <a:spLocks noChangeArrowheads="1"/>
            </p:cNvSpPr>
            <p:nvPr/>
          </p:nvSpPr>
          <p:spPr bwMode="auto">
            <a:xfrm>
              <a:off x="2522538" y="1536700"/>
              <a:ext cx="1490662" cy="10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EA18"/>
                  </a:solidFill>
                  <a:latin typeface="Kruti Dev 010" charset="0"/>
                </a:rPr>
                <a:t>4ih</a:t>
              </a:r>
            </a:p>
          </p:txBody>
        </p:sp>
        <p:sp>
          <p:nvSpPr>
            <p:cNvPr id="177200" name="Rectangle 96"/>
            <p:cNvSpPr>
              <a:spLocks noChangeArrowheads="1"/>
            </p:cNvSpPr>
            <p:nvPr/>
          </p:nvSpPr>
          <p:spPr bwMode="auto">
            <a:xfrm>
              <a:off x="3763963" y="1520825"/>
              <a:ext cx="1836737" cy="10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567" tIns="207281" rIns="414567" bIns="207281">
              <a:spAutoFit/>
            </a:bodyPr>
            <a:lstStyle/>
            <a:p>
              <a:pPr>
                <a:lnSpc>
                  <a:spcPct val="100000"/>
                </a:lnSpc>
                <a:buClr>
                  <a:srgbClr val="FFEA1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4000" b="1" i="1">
                  <a:solidFill>
                    <a:srgbClr val="FFEA18"/>
                  </a:solidFill>
                  <a:latin typeface="Kruti Dev 010" charset="0"/>
                </a:rPr>
                <a:t> 3,l</a:t>
              </a:r>
            </a:p>
          </p:txBody>
        </p:sp>
        <p:grpSp>
          <p:nvGrpSpPr>
            <p:cNvPr id="177201" name="Group 97"/>
            <p:cNvGrpSpPr>
              <a:grpSpLocks/>
            </p:cNvGrpSpPr>
            <p:nvPr/>
          </p:nvGrpSpPr>
          <p:grpSpPr bwMode="auto">
            <a:xfrm>
              <a:off x="2057401" y="2114550"/>
              <a:ext cx="3660776" cy="817563"/>
              <a:chOff x="1296" y="1332"/>
              <a:chExt cx="2306" cy="515"/>
            </a:xfrm>
          </p:grpSpPr>
          <p:grpSp>
            <p:nvGrpSpPr>
              <p:cNvPr id="177220" name="Group 98"/>
              <p:cNvGrpSpPr>
                <a:grpSpLocks/>
              </p:cNvGrpSpPr>
              <p:nvPr/>
            </p:nvGrpSpPr>
            <p:grpSpPr bwMode="auto">
              <a:xfrm>
                <a:off x="1296" y="1332"/>
                <a:ext cx="2277" cy="515"/>
                <a:chOff x="1296" y="1332"/>
                <a:chExt cx="2277" cy="515"/>
              </a:xfrm>
            </p:grpSpPr>
            <p:sp>
              <p:nvSpPr>
                <p:cNvPr id="195" name="Rectangle 100"/>
                <p:cNvSpPr>
                  <a:spLocks noChangeArrowheads="1"/>
                </p:cNvSpPr>
                <p:nvPr/>
              </p:nvSpPr>
              <p:spPr bwMode="auto">
                <a:xfrm>
                  <a:off x="1296" y="1337"/>
                  <a:ext cx="532"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a:t>
                  </a:r>
                </a:p>
              </p:txBody>
            </p:sp>
            <p:sp>
              <p:nvSpPr>
                <p:cNvPr id="196" name="Rectangle 101"/>
                <p:cNvSpPr>
                  <a:spLocks noChangeArrowheads="1"/>
                </p:cNvSpPr>
                <p:nvPr/>
              </p:nvSpPr>
              <p:spPr bwMode="auto">
                <a:xfrm>
                  <a:off x="1458" y="1339"/>
                  <a:ext cx="66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197" name="Rectangle 102"/>
                <p:cNvSpPr>
                  <a:spLocks noChangeArrowheads="1"/>
                </p:cNvSpPr>
                <p:nvPr/>
              </p:nvSpPr>
              <p:spPr bwMode="auto">
                <a:xfrm>
                  <a:off x="1683" y="1337"/>
                  <a:ext cx="76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,e</a:t>
                  </a:r>
                </a:p>
              </p:txBody>
            </p:sp>
            <p:sp>
              <p:nvSpPr>
                <p:cNvPr id="198" name="Rectangle 103"/>
                <p:cNvSpPr>
                  <a:spLocks noChangeArrowheads="1"/>
                </p:cNvSpPr>
                <p:nvPr/>
              </p:nvSpPr>
              <p:spPr bwMode="auto">
                <a:xfrm>
                  <a:off x="1998" y="1332"/>
                  <a:ext cx="675" cy="497"/>
                </a:xfrm>
                <a:prstGeom prst="rect">
                  <a:avLst/>
                </a:prstGeom>
                <a:noFill/>
                <a:ln w="9525">
                  <a:noFill/>
                  <a:round/>
                  <a:headEnd/>
                  <a:tailEnd/>
                </a:ln>
              </p:spPr>
              <p:txBody>
                <a:bodyPr lIns="415440" tIns="207720" rIns="415440" bIns="207720">
                  <a:spAutoFit/>
                </a:bodyPr>
                <a:lstStyle/>
                <a:p>
                  <a:pPr>
                    <a:lnSpc>
                      <a:spcPct val="100000"/>
                    </a:lnSpc>
                    <a:buClr>
                      <a:srgbClr val="FC030C"/>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FF0000"/>
                        </a:solidFill>
                      </a:ln>
                      <a:solidFill>
                        <a:srgbClr val="FC030C"/>
                      </a:solidFill>
                      <a:latin typeface="Kruti Dev 010" pitchFamily="2" charset="0"/>
                      <a:ea typeface="ＭＳ Ｐゴシック" pitchFamily="34" charset="-128"/>
                      <a:cs typeface="+mn-cs"/>
                    </a:rPr>
                    <a:t>ts</a:t>
                  </a:r>
                </a:p>
              </p:txBody>
            </p:sp>
            <p:sp>
              <p:nvSpPr>
                <p:cNvPr id="199" name="Rectangle 104"/>
                <p:cNvSpPr>
                  <a:spLocks noChangeArrowheads="1"/>
                </p:cNvSpPr>
                <p:nvPr/>
              </p:nvSpPr>
              <p:spPr bwMode="auto">
                <a:xfrm>
                  <a:off x="2318" y="1341"/>
                  <a:ext cx="529"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a:t>
                  </a:r>
                </a:p>
              </p:txBody>
            </p:sp>
            <p:sp>
              <p:nvSpPr>
                <p:cNvPr id="200" name="Rectangle 105"/>
                <p:cNvSpPr>
                  <a:spLocks noChangeArrowheads="1"/>
                </p:cNvSpPr>
                <p:nvPr/>
              </p:nvSpPr>
              <p:spPr bwMode="auto">
                <a:xfrm>
                  <a:off x="2493" y="1341"/>
                  <a:ext cx="900"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vkj</a:t>
                  </a:r>
                </a:p>
              </p:txBody>
            </p:sp>
            <p:sp>
              <p:nvSpPr>
                <p:cNvPr id="201" name="Rectangle 106"/>
                <p:cNvSpPr>
                  <a:spLocks noChangeArrowheads="1"/>
                </p:cNvSpPr>
                <p:nvPr/>
              </p:nvSpPr>
              <p:spPr bwMode="auto">
                <a:xfrm>
                  <a:off x="2812" y="1350"/>
                  <a:ext cx="761" cy="497"/>
                </a:xfrm>
                <a:prstGeom prst="rect">
                  <a:avLst/>
                </a:prstGeom>
                <a:noFill/>
                <a:ln w="9525">
                  <a:noFill/>
                  <a:round/>
                  <a:headEnd/>
                  <a:tailEnd/>
                </a:ln>
              </p:spPr>
              <p:txBody>
                <a:bodyPr lIns="415440" tIns="207720" rIns="415440" bIns="207720">
                  <a:spAutoFit/>
                </a:bodyPr>
                <a:lstStyle/>
                <a:p>
                  <a:pPr>
                    <a:lnSpc>
                      <a:spcPct val="100000"/>
                    </a:lnSpc>
                    <a:buClr>
                      <a:srgbClr val="08F220"/>
                    </a:buClr>
                    <a:buFont typeface="Times New Roman" pitchFamily="18" charset="0"/>
                    <a:buNone/>
                    <a:tabLst>
                      <a:tab pos="0" algn="l"/>
                      <a:tab pos="908050" algn="l"/>
                      <a:tab pos="1820863" algn="l"/>
                      <a:tab pos="2733675" algn="l"/>
                      <a:tab pos="3644900" algn="l"/>
                      <a:tab pos="4557713" algn="l"/>
                      <a:tab pos="5472113" algn="l"/>
                      <a:tab pos="6384925" algn="l"/>
                      <a:tab pos="7296150" algn="l"/>
                      <a:tab pos="8208963" algn="l"/>
                      <a:tab pos="9121775" algn="l"/>
                      <a:tab pos="10036175" algn="l"/>
                    </a:tabLst>
                    <a:defRPr/>
                  </a:pPr>
                  <a:r>
                    <a:rPr lang="en-GB" sz="2400" b="1" dirty="0">
                      <a:ln>
                        <a:solidFill>
                          <a:srgbClr val="00FF00"/>
                        </a:solidFill>
                      </a:ln>
                      <a:solidFill>
                        <a:srgbClr val="08F220"/>
                      </a:solidFill>
                      <a:latin typeface="Kruti Dev 010" pitchFamily="2" charset="0"/>
                      <a:ea typeface="ＭＳ Ｐゴシック" pitchFamily="34" charset="-128"/>
                      <a:cs typeface="+mn-cs"/>
                    </a:rPr>
                    <a:t>lh</a:t>
                  </a:r>
                </a:p>
              </p:txBody>
            </p:sp>
          </p:grpSp>
          <p:sp>
            <p:nvSpPr>
              <p:cNvPr id="177221" name="Rectangle 107"/>
              <p:cNvSpPr>
                <a:spLocks noChangeArrowheads="1"/>
              </p:cNvSpPr>
              <p:nvPr/>
            </p:nvSpPr>
            <p:spPr bwMode="auto">
              <a:xfrm>
                <a:off x="3075" y="1342"/>
                <a:ext cx="52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p>
                <a:pPr>
                  <a:lnSpc>
                    <a:spcPct val="100000"/>
                  </a:lnSpc>
                  <a:buClr>
                    <a:srgbClr val="11B0C5"/>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2400" b="1">
                    <a:solidFill>
                      <a:srgbClr val="11B0C5"/>
                    </a:solidFill>
                    <a:latin typeface="Kruti Dev 010" charset="0"/>
                  </a:rPr>
                  <a:t>S</a:t>
                </a:r>
              </a:p>
            </p:txBody>
          </p:sp>
        </p:grpSp>
        <p:grpSp>
          <p:nvGrpSpPr>
            <p:cNvPr id="177202" name="Group 108"/>
            <p:cNvGrpSpPr>
              <a:grpSpLocks/>
            </p:cNvGrpSpPr>
            <p:nvPr/>
          </p:nvGrpSpPr>
          <p:grpSpPr bwMode="auto">
            <a:xfrm>
              <a:off x="3314699" y="717550"/>
              <a:ext cx="874713" cy="1527175"/>
              <a:chOff x="2088" y="452"/>
              <a:chExt cx="551" cy="962"/>
            </a:xfrm>
          </p:grpSpPr>
          <p:sp>
            <p:nvSpPr>
              <p:cNvPr id="177218" name="Text Box 109"/>
              <p:cNvSpPr txBox="1">
                <a:spLocks noChangeArrowheads="1"/>
              </p:cNvSpPr>
              <p:nvPr/>
            </p:nvSpPr>
            <p:spPr bwMode="auto">
              <a:xfrm>
                <a:off x="2088" y="452"/>
                <a:ext cx="551"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5440" tIns="207720" rIns="415440" bIns="20772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4625"/>
                  </a:spcBef>
                  <a:buClr>
                    <a:srgbClr val="FF262D"/>
                  </a:buClr>
                </a:pPr>
                <a:r>
                  <a:rPr lang="en-GB" sz="7200" b="1" i="1">
                    <a:solidFill>
                      <a:srgbClr val="FF262D"/>
                    </a:solidFill>
                    <a:latin typeface="Kruti Dev 010" charset="0"/>
                  </a:rPr>
                  <a:t>७</a:t>
                </a:r>
              </a:p>
            </p:txBody>
          </p:sp>
          <p:sp>
            <p:nvSpPr>
              <p:cNvPr id="177219" name="Line 110"/>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 name="Rectangle 112"/>
            <p:cNvSpPr>
              <a:spLocks noChangeArrowheads="1"/>
            </p:cNvSpPr>
            <p:nvPr/>
          </p:nvSpPr>
          <p:spPr bwMode="auto">
            <a:xfrm>
              <a:off x="4043363"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77" name="Rectangle 113"/>
            <p:cNvSpPr>
              <a:spLocks noChangeArrowheads="1"/>
            </p:cNvSpPr>
            <p:nvPr/>
          </p:nvSpPr>
          <p:spPr bwMode="auto">
            <a:xfrm>
              <a:off x="2382838" y="23129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78" name="AutoShape 114"/>
            <p:cNvSpPr>
              <a:spLocks noChangeArrowheads="1"/>
            </p:cNvSpPr>
            <p:nvPr/>
          </p:nvSpPr>
          <p:spPr bwMode="auto">
            <a:xfrm>
              <a:off x="4545013" y="6084888"/>
              <a:ext cx="4149725" cy="942975"/>
            </a:xfrm>
            <a:custGeom>
              <a:avLst/>
              <a:gdLst>
                <a:gd name="T0" fmla="*/ 659598742 w 21600"/>
                <a:gd name="T1" fmla="*/ 0 h 21600"/>
                <a:gd name="T2" fmla="*/ 0 w 21600"/>
                <a:gd name="T3" fmla="*/ 20583396 h 21600"/>
                <a:gd name="T4" fmla="*/ 659598742 w 21600"/>
                <a:gd name="T5" fmla="*/ 41166748 h 21600"/>
                <a:gd name="T6" fmla="*/ 797232007 w 21600"/>
                <a:gd name="T7" fmla="*/ 20583396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C0128"/>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79" name="AutoShape 115"/>
            <p:cNvSpPr>
              <a:spLocks noChangeArrowheads="1"/>
            </p:cNvSpPr>
            <p:nvPr/>
          </p:nvSpPr>
          <p:spPr bwMode="auto">
            <a:xfrm>
              <a:off x="4567238" y="5265738"/>
              <a:ext cx="4143375" cy="850900"/>
            </a:xfrm>
            <a:custGeom>
              <a:avLst/>
              <a:gdLst>
                <a:gd name="T0" fmla="*/ 657581573 w 21600"/>
                <a:gd name="T1" fmla="*/ 0 h 21600"/>
                <a:gd name="T2" fmla="*/ 0 w 21600"/>
                <a:gd name="T3" fmla="*/ 16759971 h 21600"/>
                <a:gd name="T4" fmla="*/ 657581573 w 21600"/>
                <a:gd name="T5" fmla="*/ 33519943 h 21600"/>
                <a:gd name="T6" fmla="*/ 794793990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3973D6"/>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80" name="AutoShape 116"/>
            <p:cNvSpPr>
              <a:spLocks noChangeArrowheads="1"/>
            </p:cNvSpPr>
            <p:nvPr/>
          </p:nvSpPr>
          <p:spPr bwMode="auto">
            <a:xfrm>
              <a:off x="3119438" y="4468813"/>
              <a:ext cx="5632450" cy="850900"/>
            </a:xfrm>
            <a:custGeom>
              <a:avLst/>
              <a:gdLst>
                <a:gd name="T0" fmla="*/ 1215166749 w 21600"/>
                <a:gd name="T1" fmla="*/ 0 h 21600"/>
                <a:gd name="T2" fmla="*/ 0 w 21600"/>
                <a:gd name="T3" fmla="*/ 16759971 h 21600"/>
                <a:gd name="T4" fmla="*/ 1215166749 w 21600"/>
                <a:gd name="T5" fmla="*/ 33519943 h 21600"/>
                <a:gd name="T6" fmla="*/ 1468725997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10300"/>
                </a:gs>
                <a:gs pos="50000">
                  <a:srgbClr val="2F8B20"/>
                </a:gs>
                <a:gs pos="100000">
                  <a:srgbClr val="010300"/>
                </a:gs>
              </a:gsLst>
              <a:lin ang="0" scaled="1"/>
            </a:gradFill>
            <a:ln w="12600">
              <a:solidFill>
                <a:srgbClr val="2F8B2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81" name="AutoShape 117"/>
            <p:cNvSpPr>
              <a:spLocks noChangeArrowheads="1"/>
            </p:cNvSpPr>
            <p:nvPr/>
          </p:nvSpPr>
          <p:spPr bwMode="auto">
            <a:xfrm>
              <a:off x="2058988" y="3621088"/>
              <a:ext cx="6645275" cy="850900"/>
            </a:xfrm>
            <a:custGeom>
              <a:avLst/>
              <a:gdLst>
                <a:gd name="T0" fmla="*/ 1691480918 w 21600"/>
                <a:gd name="T1" fmla="*/ 0 h 21600"/>
                <a:gd name="T2" fmla="*/ 0 w 21600"/>
                <a:gd name="T3" fmla="*/ 16759971 h 21600"/>
                <a:gd name="T4" fmla="*/ 1691480918 w 21600"/>
                <a:gd name="T5" fmla="*/ 33519943 h 21600"/>
                <a:gd name="T6" fmla="*/ 2044428574 w 21600"/>
                <a:gd name="T7" fmla="*/ 16759971 h 21600"/>
                <a:gd name="T8" fmla="*/ 17694720 60000 65536"/>
                <a:gd name="T9" fmla="*/ 11796480 60000 65536"/>
                <a:gd name="T10" fmla="*/ 5898240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lnTo>
                    <a:pt x="17871" y="0"/>
                  </a:lnTo>
                  <a:close/>
                </a:path>
                <a:path w="21600" h="21600">
                  <a:moveTo>
                    <a:pt x="1350" y="7718"/>
                  </a:moveTo>
                  <a:lnTo>
                    <a:pt x="1350" y="13882"/>
                  </a:lnTo>
                  <a:lnTo>
                    <a:pt x="2700" y="13882"/>
                  </a:lnTo>
                  <a:lnTo>
                    <a:pt x="2700" y="7718"/>
                  </a:lnTo>
                  <a:lnTo>
                    <a:pt x="1350" y="7718"/>
                  </a:lnTo>
                  <a:close/>
                </a:path>
                <a:path w="21600" h="21600">
                  <a:moveTo>
                    <a:pt x="0" y="7718"/>
                  </a:moveTo>
                  <a:lnTo>
                    <a:pt x="0" y="13882"/>
                  </a:lnTo>
                  <a:lnTo>
                    <a:pt x="675" y="13882"/>
                  </a:lnTo>
                  <a:lnTo>
                    <a:pt x="675" y="7718"/>
                  </a:lnTo>
                  <a:lnTo>
                    <a:pt x="0" y="7718"/>
                  </a:lnTo>
                  <a:close/>
                </a:path>
              </a:pathLst>
            </a:custGeom>
            <a:gradFill rotWithShape="0">
              <a:gsLst>
                <a:gs pos="0">
                  <a:srgbClr val="000000"/>
                </a:gs>
                <a:gs pos="50000">
                  <a:srgbClr val="FFFF05"/>
                </a:gs>
                <a:gs pos="100000">
                  <a:srgbClr val="000000"/>
                </a:gs>
              </a:gsLst>
              <a:lin ang="0" scaled="1"/>
            </a:gradFill>
            <a:ln w="12600">
              <a:solidFill>
                <a:srgbClr val="000000"/>
              </a:solidFill>
              <a:miter lim="800000"/>
              <a:headEnd/>
              <a:tailEnd/>
            </a:ln>
            <a:effectLst>
              <a:outerShdw blurRad="63500" dist="125752" dir="2700000" algn="ctr" rotWithShape="0">
                <a:srgbClr val="000000">
                  <a:alpha val="74998"/>
                </a:srgbClr>
              </a:outerShdw>
            </a:effectLst>
          </p:spPr>
          <p:txBody>
            <a:bodyPr wrap="none" lIns="91255" tIns="45626" rIns="91255" bIns="45626" anchor="ctr"/>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82" name="Text Box 118"/>
            <p:cNvSpPr txBox="1">
              <a:spLocks noChangeArrowheads="1"/>
            </p:cNvSpPr>
            <p:nvPr/>
          </p:nvSpPr>
          <p:spPr bwMode="auto">
            <a:xfrm>
              <a:off x="1242986" y="7029472"/>
              <a:ext cx="7707312" cy="586753"/>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53173">
                <a:lnSpc>
                  <a:spcPct val="100000"/>
                </a:lnSpc>
                <a:spcBef>
                  <a:spcPts val="1250"/>
                </a:spcBef>
                <a:buClr>
                  <a:srgbClr val="FFFFFF"/>
                </a:buClr>
                <a:defRPr/>
              </a:pPr>
              <a:r>
                <a:rPr lang="en-GB" sz="3200" b="1" dirty="0" smtClean="0">
                  <a:ln>
                    <a:solidFill>
                      <a:schemeClr val="bg1"/>
                    </a:solidFill>
                  </a:ln>
                  <a:solidFill>
                    <a:srgbClr val="FFFFFF"/>
                  </a:solidFill>
                  <a:latin typeface="Kruti Dev 010" pitchFamily="2" charset="0"/>
                </a:rPr>
                <a:t>v/;;u lgk;d </a:t>
              </a:r>
              <a:r>
                <a:rPr lang="en-GB" sz="2400" dirty="0" smtClean="0">
                  <a:ln>
                    <a:solidFill>
                      <a:schemeClr val="bg1"/>
                    </a:solidFill>
                  </a:ln>
                  <a:solidFill>
                    <a:srgbClr val="FFFFFF"/>
                  </a:solidFill>
                  <a:latin typeface="Kruti Dev 010" pitchFamily="2" charset="0"/>
                </a:rPr>
                <a:t>#</a:t>
              </a:r>
              <a:r>
                <a:rPr lang="en-GB" sz="3200" b="1" dirty="0" smtClean="0">
                  <a:ln>
                    <a:solidFill>
                      <a:schemeClr val="bg1"/>
                    </a:solidFill>
                  </a:ln>
                  <a:solidFill>
                    <a:srgbClr val="FFFFFF"/>
                  </a:solidFill>
                  <a:latin typeface="Kruti Dev 010" pitchFamily="2" charset="0"/>
                </a:rPr>
                <a:t>28% egku eapu dk lkj</a:t>
              </a:r>
              <a:r>
                <a:rPr lang="en-GB" sz="2000" b="1" dirty="0" smtClean="0">
                  <a:ln>
                    <a:solidFill>
                      <a:schemeClr val="bg1"/>
                    </a:solidFill>
                  </a:ln>
                  <a:solidFill>
                    <a:srgbClr val="FFFF00"/>
                  </a:solidFill>
                  <a:latin typeface="Kruti Dev 010" pitchFamily="2" charset="0"/>
                </a:rPr>
                <a:t> </a:t>
              </a:r>
              <a:endParaRPr lang="en-GB" sz="2000" b="1" dirty="0">
                <a:ln>
                  <a:solidFill>
                    <a:schemeClr val="bg1"/>
                  </a:solidFill>
                </a:ln>
                <a:solidFill>
                  <a:srgbClr val="FFFF00"/>
                </a:solidFill>
                <a:latin typeface="Kruti Dev 010" pitchFamily="2" charset="0"/>
              </a:endParaRPr>
            </a:p>
          </p:txBody>
        </p:sp>
        <p:sp>
          <p:nvSpPr>
            <p:cNvPr id="183" name="Line 119"/>
            <p:cNvSpPr>
              <a:spLocks noChangeShapeType="1"/>
            </p:cNvSpPr>
            <p:nvPr/>
          </p:nvSpPr>
          <p:spPr bwMode="auto">
            <a:xfrm>
              <a:off x="87280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84" name="Line 120"/>
            <p:cNvSpPr>
              <a:spLocks noChangeShapeType="1"/>
            </p:cNvSpPr>
            <p:nvPr/>
          </p:nvSpPr>
          <p:spPr bwMode="auto">
            <a:xfrm>
              <a:off x="88677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85" name="Line 121"/>
            <p:cNvSpPr>
              <a:spLocks noChangeShapeType="1"/>
            </p:cNvSpPr>
            <p:nvPr/>
          </p:nvSpPr>
          <p:spPr bwMode="auto">
            <a:xfrm>
              <a:off x="90074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255" tIns="45626" rIns="91255" bIns="45626"/>
            <a:lstStyle/>
            <a:p>
              <a:pPr>
                <a:buFont typeface="Times New Roman" pitchFamily="18" charset="0"/>
                <a:buNone/>
                <a:defRPr/>
              </a:pPr>
              <a:endParaRPr lang="en-US" sz="2400" dirty="0">
                <a:latin typeface="Kruti Dev 010" pitchFamily="2" charset="0"/>
                <a:ea typeface="ＭＳ Ｐゴシック" pitchFamily="-84" charset="-128"/>
                <a:cs typeface="+mn-cs"/>
              </a:endParaRPr>
            </a:p>
          </p:txBody>
        </p:sp>
        <p:sp>
          <p:nvSpPr>
            <p:cNvPr id="177213" name="Text Box 122"/>
            <p:cNvSpPr txBox="1">
              <a:spLocks noChangeArrowheads="1"/>
            </p:cNvSpPr>
            <p:nvPr/>
          </p:nvSpPr>
          <p:spPr bwMode="auto">
            <a:xfrm>
              <a:off x="828675" y="7435850"/>
              <a:ext cx="792130"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 </a:t>
              </a:r>
              <a:r>
                <a:rPr lang="en-GB" sz="1000" b="1">
                  <a:solidFill>
                    <a:srgbClr val="FFFFFF"/>
                  </a:solidFill>
                  <a:latin typeface="Kruti Dev 010" charset="0"/>
                </a:rPr>
                <a:t>2006</a:t>
              </a:r>
              <a:r>
                <a:rPr lang="en-GB" sz="900" b="1">
                  <a:solidFill>
                    <a:srgbClr val="FFFFFF"/>
                  </a:solidFill>
                  <a:latin typeface="Kruti Dev 010" charset="0"/>
                </a:rPr>
                <a:t> TBBMI</a:t>
              </a:r>
            </a:p>
          </p:txBody>
        </p:sp>
        <p:sp>
          <p:nvSpPr>
            <p:cNvPr id="177214" name="Rectangle 123"/>
            <p:cNvSpPr>
              <a:spLocks noChangeArrowheads="1"/>
            </p:cNvSpPr>
            <p:nvPr/>
          </p:nvSpPr>
          <p:spPr bwMode="auto">
            <a:xfrm>
              <a:off x="8696325" y="7412038"/>
              <a:ext cx="607785"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77215" name="Text Box 124"/>
            <p:cNvSpPr txBox="1">
              <a:spLocks noChangeArrowheads="1"/>
            </p:cNvSpPr>
            <p:nvPr/>
          </p:nvSpPr>
          <p:spPr bwMode="auto">
            <a:xfrm>
              <a:off x="9193213" y="7410450"/>
              <a:ext cx="296802" cy="2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83</a:t>
              </a:r>
            </a:p>
          </p:txBody>
        </p:sp>
        <p:sp>
          <p:nvSpPr>
            <p:cNvPr id="177216" name="Rectangle 188"/>
            <p:cNvSpPr>
              <a:spLocks noChangeArrowheads="1"/>
            </p:cNvSpPr>
            <p:nvPr/>
          </p:nvSpPr>
          <p:spPr bwMode="auto">
            <a:xfrm>
              <a:off x="3671878" y="1528746"/>
              <a:ext cx="785818" cy="71438"/>
            </a:xfrm>
            <a:prstGeom prst="rect">
              <a:avLst/>
            </a:prstGeom>
            <a:solidFill>
              <a:srgbClr val="FF0000"/>
            </a:solidFill>
            <a:ln w="9525">
              <a:solidFill>
                <a:srgbClr val="FF0000"/>
              </a:solidFill>
              <a:round/>
              <a:headEnd/>
              <a:tailEnd/>
            </a:ln>
          </p:spPr>
          <p:txBody>
            <a:bodyPr/>
            <a:lstStyle/>
            <a:p>
              <a:pPr defTabSz="457200"/>
              <a:endParaRPr lang="en-US" sz="2400">
                <a:latin typeface="Kruti Dev 010" charset="0"/>
              </a:endParaRPr>
            </a:p>
          </p:txBody>
        </p:sp>
        <p:sp>
          <p:nvSpPr>
            <p:cNvPr id="190" name="Text Box 54"/>
            <p:cNvSpPr txBox="1">
              <a:spLocks noChangeArrowheads="1"/>
            </p:cNvSpPr>
            <p:nvPr/>
          </p:nvSpPr>
          <p:spPr bwMode="auto">
            <a:xfrm>
              <a:off x="4189413" y="5029208"/>
              <a:ext cx="4864100" cy="657024"/>
            </a:xfrm>
            <a:prstGeom prst="rect">
              <a:avLst/>
            </a:prstGeom>
            <a:noFill/>
            <a:ln>
              <a:noFill/>
            </a:ln>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688"/>
                </a:spcBef>
                <a:buClr>
                  <a:srgbClr val="00AE00"/>
                </a:buClr>
                <a:buFont typeface="Times New Roman" pitchFamily="18" charset="0"/>
                <a:buNone/>
                <a:defRPr/>
              </a:pPr>
              <a:r>
                <a:rPr lang="en-GB" sz="3600" dirty="0" smtClean="0">
                  <a:ln>
                    <a:solidFill>
                      <a:srgbClr val="00FF00"/>
                    </a:solidFill>
                  </a:ln>
                  <a:solidFill>
                    <a:srgbClr val="00FF00"/>
                  </a:solidFill>
                  <a:effectLst>
                    <a:glow rad="139700">
                      <a:schemeClr val="bg1"/>
                    </a:glow>
                  </a:effectLst>
                  <a:latin typeface="Kruti Dev 010" pitchFamily="2" charset="0"/>
                </a:rPr>
                <a:t>nkÅn ds lax cka/kh okpk</a:t>
              </a:r>
            </a:p>
          </p:txBody>
        </p:sp>
      </p:grpSp>
      <p:sp>
        <p:nvSpPr>
          <p:cNvPr id="88186" name="Rectangle 122"/>
          <p:cNvSpPr>
            <a:spLocks noChangeArrowheads="1"/>
          </p:cNvSpPr>
          <p:nvPr/>
        </p:nvSpPr>
        <p:spPr bwMode="auto">
          <a:xfrm>
            <a:off x="0" y="0"/>
            <a:ext cx="10304463" cy="7772400"/>
          </a:xfrm>
          <a:prstGeom prst="rect">
            <a:avLst/>
          </a:prstGeom>
          <a:solidFill>
            <a:srgbClr val="000000">
              <a:alpha val="79999"/>
            </a:srgbClr>
          </a:soli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88187" name="Text Box 123"/>
          <p:cNvSpPr txBox="1">
            <a:spLocks noChangeArrowheads="1"/>
          </p:cNvSpPr>
          <p:nvPr/>
        </p:nvSpPr>
        <p:spPr bwMode="auto">
          <a:xfrm>
            <a:off x="885796" y="671490"/>
            <a:ext cx="8982075" cy="4680181"/>
          </a:xfrm>
          <a:prstGeom prst="rect">
            <a:avLst/>
          </a:prstGeom>
          <a:noFill/>
          <a:ln w="9525">
            <a:noFill/>
            <a:round/>
            <a:headEnd/>
            <a:tailEnd/>
          </a:ln>
        </p:spPr>
        <p:txBody>
          <a:bodyPr lIns="89816" tIns="46699" rIns="89816" bIns="46699">
            <a:spAutoFit/>
          </a:bodyPr>
          <a:lstStyle/>
          <a:p>
            <a:pPr algn="ctr">
              <a:lnSpc>
                <a:spcPct val="100000"/>
              </a:lnSpc>
              <a:spcBef>
                <a:spcPts val="600"/>
              </a:spcBef>
              <a:buClr>
                <a:srgbClr val="FC012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9600" b="1" dirty="0">
                <a:ln>
                  <a:solidFill>
                    <a:srgbClr val="FF0000"/>
                  </a:solidFill>
                </a:ln>
                <a:solidFill>
                  <a:srgbClr val="FC0128"/>
                </a:solidFill>
                <a:latin typeface="Kruti Dev 010" pitchFamily="2" charset="0"/>
                <a:ea typeface="ＭＳ Ｐゴシック" pitchFamily="34" charset="-128"/>
                <a:cs typeface="+mn-cs"/>
              </a:rPr>
              <a:t>pfy;s tks dke</a:t>
            </a:r>
          </a:p>
          <a:p>
            <a:pPr algn="ctr">
              <a:lnSpc>
                <a:spcPct val="100000"/>
              </a:lnSpc>
              <a:spcBef>
                <a:spcPts val="600"/>
              </a:spcBef>
              <a:buClr>
                <a:srgbClr val="FC012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9600" b="1" dirty="0">
                <a:ln>
                  <a:solidFill>
                    <a:srgbClr val="FF0000"/>
                  </a:solidFill>
                </a:ln>
                <a:solidFill>
                  <a:srgbClr val="FC0128"/>
                </a:solidFill>
                <a:latin typeface="Kruti Dev 010" pitchFamily="2" charset="0"/>
                <a:ea typeface="ＭＳ Ｐゴシック" pitchFamily="34" charset="-128"/>
                <a:cs typeface="+mn-cs"/>
              </a:rPr>
              <a:t>elhg us lkSik gS</a:t>
            </a:r>
          </a:p>
          <a:p>
            <a:pPr algn="ctr">
              <a:lnSpc>
                <a:spcPct val="100000"/>
              </a:lnSpc>
              <a:spcBef>
                <a:spcPts val="600"/>
              </a:spcBef>
              <a:buClr>
                <a:srgbClr val="FC012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9600" b="1" dirty="0">
                <a:ln>
                  <a:solidFill>
                    <a:srgbClr val="FF0000"/>
                  </a:solidFill>
                </a:ln>
                <a:solidFill>
                  <a:srgbClr val="FC0128"/>
                </a:solidFill>
                <a:latin typeface="Kruti Dev 010" pitchFamily="2" charset="0"/>
                <a:ea typeface="ＭＳ Ｐゴシック" pitchFamily="34" charset="-128"/>
                <a:cs typeface="+mn-cs"/>
              </a:rPr>
              <a:t>mls iwjk djsa</a:t>
            </a:r>
            <a:endParaRPr lang="en-GB" sz="9600" b="1" dirty="0">
              <a:ln>
                <a:solidFill>
                  <a:srgbClr val="FF0000"/>
                </a:solidFill>
              </a:ln>
              <a:solidFill>
                <a:srgbClr val="FC0128"/>
              </a:solidFill>
              <a:latin typeface="Kruti Dev 010" pitchFamily="2" charset="0"/>
              <a:ea typeface="ＭＳ Ｐゴシック" pitchFamily="34" charset="-128"/>
              <a:cs typeface="+mn-cs"/>
            </a:endParaRPr>
          </a:p>
        </p:txBody>
      </p:sp>
      <p:sp>
        <p:nvSpPr>
          <p:cNvPr id="88188" name="Text Box 124"/>
          <p:cNvSpPr txBox="1">
            <a:spLocks noChangeArrowheads="1"/>
          </p:cNvSpPr>
          <p:nvPr/>
        </p:nvSpPr>
        <p:spPr bwMode="auto">
          <a:xfrm>
            <a:off x="814388" y="742950"/>
            <a:ext cx="8982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buClr>
                <a:srgbClr val="FFFFFF"/>
              </a:buClr>
            </a:pPr>
            <a:r>
              <a:rPr lang="en-GB" sz="14300" b="1">
                <a:solidFill>
                  <a:srgbClr val="FFFFFF"/>
                </a:solidFill>
                <a:latin typeface="Kruti Dev 010" charset="0"/>
              </a:rPr>
              <a:t>;h'kq</a:t>
            </a:r>
          </a:p>
          <a:p>
            <a:pPr algn="ctr">
              <a:lnSpc>
                <a:spcPct val="100000"/>
              </a:lnSpc>
              <a:buClr>
                <a:srgbClr val="FFFFFF"/>
              </a:buClr>
            </a:pPr>
            <a:r>
              <a:rPr lang="en-GB" sz="14300" b="1">
                <a:solidFill>
                  <a:srgbClr val="FFFFFF"/>
                </a:solidFill>
                <a:latin typeface="Kruti Dev 010" charset="0"/>
              </a:rPr>
              <a:t>elhg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withEffect">
                                  <p:stCondLst>
                                    <p:cond delay="0"/>
                                  </p:stCondLst>
                                  <p:childTnLst>
                                    <p:set>
                                      <p:cBhvr>
                                        <p:cTn id="6" dur="1" fill="hold">
                                          <p:stCondLst>
                                            <p:cond delay="0"/>
                                          </p:stCondLst>
                                        </p:cTn>
                                        <p:tgtEl>
                                          <p:spTgt spid="88186"/>
                                        </p:tgtEl>
                                        <p:attrNameLst>
                                          <p:attrName>style.visibility</p:attrName>
                                        </p:attrNameLst>
                                      </p:cBhvr>
                                      <p:to>
                                        <p:strVal val="visible"/>
                                      </p:to>
                                    </p:set>
                                    <p:animEffect transition="in" filter="fade">
                                      <p:cBhvr>
                                        <p:cTn id="7" dur="500"/>
                                        <p:tgtEl>
                                          <p:spTgt spid="88186"/>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p:cTn id="10" dur="1" fill="hold">
                                          <p:stCondLst>
                                            <p:cond delay="0"/>
                                          </p:stCondLst>
                                        </p:cTn>
                                        <p:tgtEl>
                                          <p:spTgt spid="88188"/>
                                        </p:tgtEl>
                                        <p:attrNameLst>
                                          <p:attrName>style.visibility</p:attrName>
                                        </p:attrNameLst>
                                      </p:cBhvr>
                                      <p:to>
                                        <p:strVal val="visible"/>
                                      </p:to>
                                    </p:set>
                                    <p:animEffect transition="in" filter="fade">
                                      <p:cBhvr>
                                        <p:cTn id="11" dur="2000"/>
                                        <p:tgtEl>
                                          <p:spTgt spid="881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fill="hold" nodeType="clickEffect">
                                  <p:stCondLst>
                                    <p:cond delay="0"/>
                                  </p:stCondLst>
                                  <p:childTnLst>
                                    <p:animEffect transition="out" filter="fade">
                                      <p:cBhvr>
                                        <p:cTn id="15" dur="1000"/>
                                        <p:tgtEl>
                                          <p:spTgt spid="88188"/>
                                        </p:tgtEl>
                                      </p:cBhvr>
                                    </p:animEffect>
                                    <p:set>
                                      <p:cBhvr>
                                        <p:cTn id="16" dur="1" fill="hold">
                                          <p:stCondLst>
                                            <p:cond delay="0"/>
                                          </p:stCondLst>
                                        </p:cTn>
                                        <p:tgtEl>
                                          <p:spTgt spid="88188"/>
                                        </p:tgtEl>
                                        <p:attrNameLst>
                                          <p:attrName>style.visibility</p:attrName>
                                        </p:attrNameLst>
                                      </p:cBhvr>
                                      <p:to>
                                        <p:strVal val="hidden"/>
                                      </p:to>
                                    </p:set>
                                  </p:childTnLst>
                                </p:cTn>
                              </p:par>
                              <p:par>
                                <p:cTn id="17" presetID="10" presetClass="entr" fill="hold" nodeType="withEffect">
                                  <p:stCondLst>
                                    <p:cond delay="0"/>
                                  </p:stCondLst>
                                  <p:childTnLst>
                                    <p:set>
                                      <p:cBhvr>
                                        <p:cTn id="18" dur="1" fill="hold">
                                          <p:stCondLst>
                                            <p:cond delay="0"/>
                                          </p:stCondLst>
                                        </p:cTn>
                                        <p:tgtEl>
                                          <p:spTgt spid="88187"/>
                                        </p:tgtEl>
                                        <p:attrNameLst>
                                          <p:attrName>style.visibility</p:attrName>
                                        </p:attrNameLst>
                                      </p:cBhvr>
                                      <p:to>
                                        <p:strVal val="visible"/>
                                      </p:to>
                                    </p:set>
                                    <p:animEffect transition="in" filter="fade">
                                      <p:cBhvr>
                                        <p:cTn id="19" dur="1000"/>
                                        <p:tgtEl>
                                          <p:spTgt spid="8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8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200" b="1">
                <a:solidFill>
                  <a:srgbClr val="00AE00"/>
                </a:solidFill>
                <a:latin typeface="Comic Sans MS" charset="0"/>
              </a:rPr>
              <a:t> </a:t>
            </a:r>
          </a:p>
        </p:txBody>
      </p:sp>
      <p:sp>
        <p:nvSpPr>
          <p:cNvPr id="179202"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p>
        </p:txBody>
      </p:sp>
      <p:sp>
        <p:nvSpPr>
          <p:cNvPr id="179203" name="Text Box 3"/>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p>
        </p:txBody>
      </p:sp>
      <p:sp>
        <p:nvSpPr>
          <p:cNvPr id="179204" name="Rectangle 4"/>
          <p:cNvSpPr>
            <a:spLocks noChangeArrowheads="1"/>
          </p:cNvSpPr>
          <p:nvPr/>
        </p:nvSpPr>
        <p:spPr bwMode="auto">
          <a:xfrm>
            <a:off x="8696325" y="7408863"/>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Comic Sans MS" charset="0"/>
              </a:rPr>
              <a:t>9.65.08.</a:t>
            </a:r>
          </a:p>
        </p:txBody>
      </p:sp>
      <p:sp>
        <p:nvSpPr>
          <p:cNvPr id="179205" name="Text Box 5"/>
          <p:cNvSpPr txBox="1">
            <a:spLocks noChangeArrowheads="1"/>
          </p:cNvSpPr>
          <p:nvPr/>
        </p:nvSpPr>
        <p:spPr bwMode="auto">
          <a:xfrm>
            <a:off x="866775" y="7429500"/>
            <a:ext cx="9191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Arial" charset="0"/>
              </a:rPr>
              <a:t>©2006 TBBMI</a:t>
            </a:r>
          </a:p>
        </p:txBody>
      </p:sp>
      <p:sp>
        <p:nvSpPr>
          <p:cNvPr id="179206" name="Text Box 6"/>
          <p:cNvSpPr txBox="1">
            <a:spLocks noChangeArrowheads="1"/>
          </p:cNvSpPr>
          <p:nvPr/>
        </p:nvSpPr>
        <p:spPr bwMode="auto">
          <a:xfrm>
            <a:off x="9191625" y="7410450"/>
            <a:ext cx="336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Comic Sans MS" charset="0"/>
              </a:rPr>
              <a:t>85</a:t>
            </a:r>
          </a:p>
        </p:txBody>
      </p:sp>
      <p:sp>
        <p:nvSpPr>
          <p:cNvPr id="92168" name="Text Box 7"/>
          <p:cNvSpPr txBox="1">
            <a:spLocks noChangeArrowheads="1"/>
          </p:cNvSpPr>
          <p:nvPr/>
        </p:nvSpPr>
        <p:spPr bwMode="auto">
          <a:xfrm>
            <a:off x="101600" y="769938"/>
            <a:ext cx="9956800" cy="5146975"/>
          </a:xfrm>
          <a:prstGeom prst="rect">
            <a:avLst/>
          </a:prstGeom>
          <a:noFill/>
          <a:ln w="9525">
            <a:noFill/>
            <a:round/>
            <a:headEnd/>
            <a:tailEnd/>
          </a:ln>
        </p:spPr>
        <p:txBody>
          <a:bodyPr lIns="89816" tIns="46699" rIns="89816" bIns="46699">
            <a:spAutoFit/>
          </a:bodyPr>
          <a:lstStyle/>
          <a:p>
            <a:pPr algn="ctr">
              <a:lnSpc>
                <a:spcPct val="125000"/>
              </a:lnSpc>
              <a:spcBef>
                <a:spcPts val="3375"/>
              </a:spcBef>
              <a:buClr>
                <a:srgbClr val="FBFBFB"/>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000" b="1" dirty="0">
                <a:ln>
                  <a:solidFill>
                    <a:schemeClr val="bg1"/>
                  </a:solidFill>
                </a:ln>
                <a:solidFill>
                  <a:srgbClr val="FBFBFB"/>
                </a:solidFill>
                <a:latin typeface="Kruti Dev 010" pitchFamily="2" charset="0"/>
                <a:ea typeface="ＭＳ Ｐゴシック" pitchFamily="34" charset="-128"/>
                <a:cs typeface="+mn-cs"/>
              </a:rPr>
              <a:t>pwafd vc ge fn ckbZcy---- csfldyh f'k{k.k ds vafre nkSj esa gSa ---- vc vkids fopkj esa ;g gksxk----</a:t>
            </a:r>
          </a:p>
          <a:p>
            <a:pPr algn="ctr">
              <a:lnSpc>
                <a:spcPct val="125000"/>
              </a:lnSpc>
              <a:spcBef>
                <a:spcPts val="3375"/>
              </a:spcBef>
              <a:buClr>
                <a:srgbClr val="FBFBFB"/>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000" b="1" dirty="0">
                <a:ln>
                  <a:solidFill>
                    <a:srgbClr val="FFFF00"/>
                  </a:solidFill>
                </a:ln>
                <a:solidFill>
                  <a:srgbClr val="FFEA18"/>
                </a:solidFill>
                <a:latin typeface="Kruti Dev 010" pitchFamily="2" charset="0"/>
                <a:ea typeface="ＭＳ Ｐゴシック" pitchFamily="34" charset="-128"/>
                <a:cs typeface="+mn-cs"/>
              </a:rPr>
              <a:t>rks ;gka D;k gqvk gS\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200" b="1">
                <a:solidFill>
                  <a:srgbClr val="00AE00"/>
                </a:solidFill>
                <a:latin typeface="Kruti Dev 010" charset="0"/>
              </a:rPr>
              <a:t> </a:t>
            </a:r>
          </a:p>
        </p:txBody>
      </p:sp>
      <p:sp>
        <p:nvSpPr>
          <p:cNvPr id="181250"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pic>
        <p:nvPicPr>
          <p:cNvPr id="181251"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0"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140" name="Oval 4"/>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sp>
        <p:nvSpPr>
          <p:cNvPr id="181253"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a:latin typeface="Kruti Dev 010" charset="0"/>
            </a:endParaRPr>
          </a:p>
        </p:txBody>
      </p:sp>
      <p:sp>
        <p:nvSpPr>
          <p:cNvPr id="181254" name="Rectangle 6"/>
          <p:cNvSpPr>
            <a:spLocks noChangeArrowheads="1"/>
          </p:cNvSpPr>
          <p:nvPr/>
        </p:nvSpPr>
        <p:spPr bwMode="auto">
          <a:xfrm>
            <a:off x="8696325" y="7408863"/>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81255" name="Text Box 7"/>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81256" name="Text Box 8"/>
          <p:cNvSpPr txBox="1">
            <a:spLocks noChangeArrowheads="1"/>
          </p:cNvSpPr>
          <p:nvPr/>
        </p:nvSpPr>
        <p:spPr bwMode="auto">
          <a:xfrm>
            <a:off x="9191625" y="7410450"/>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87</a:t>
            </a:r>
          </a:p>
        </p:txBody>
      </p:sp>
      <p:sp>
        <p:nvSpPr>
          <p:cNvPr id="181257" name="Text Box 9"/>
          <p:cNvSpPr txBox="1">
            <a:spLocks noChangeArrowheads="1"/>
          </p:cNvSpPr>
          <p:nvPr/>
        </p:nvSpPr>
        <p:spPr bwMode="auto">
          <a:xfrm>
            <a:off x="9690100" y="7359650"/>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400" b="1">
                <a:solidFill>
                  <a:srgbClr val="FFFFFF"/>
                </a:solidFill>
                <a:latin typeface="Kruti Dev 010" charset="0"/>
              </a:rPr>
              <a:t> </a:t>
            </a:r>
          </a:p>
        </p:txBody>
      </p:sp>
      <p:grpSp>
        <p:nvGrpSpPr>
          <p:cNvPr id="181258" name="Group 10"/>
          <p:cNvGrpSpPr>
            <a:grpSpLocks/>
          </p:cNvGrpSpPr>
          <p:nvPr/>
        </p:nvGrpSpPr>
        <p:grpSpPr bwMode="auto">
          <a:xfrm>
            <a:off x="2957513" y="304800"/>
            <a:ext cx="7361237" cy="1235075"/>
            <a:chOff x="1863" y="192"/>
            <a:chExt cx="4637" cy="778"/>
          </a:xfrm>
        </p:grpSpPr>
        <p:sp>
          <p:nvSpPr>
            <p:cNvPr id="93199" name="Text Box 11"/>
            <p:cNvSpPr txBox="1">
              <a:spLocks noChangeArrowheads="1"/>
            </p:cNvSpPr>
            <p:nvPr/>
          </p:nvSpPr>
          <p:spPr bwMode="auto">
            <a:xfrm>
              <a:off x="1863" y="213"/>
              <a:ext cx="4637" cy="75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i="1" dirty="0">
                  <a:ln>
                    <a:solidFill>
                      <a:schemeClr val="bg1"/>
                    </a:solidFill>
                  </a:ln>
                  <a:solidFill>
                    <a:srgbClr val="FFFFFF"/>
                  </a:solidFill>
                  <a:latin typeface="Kruti Dev 010" pitchFamily="2" charset="0"/>
                  <a:ea typeface="ＭＳ Ｐゴシック" pitchFamily="34" charset="-128"/>
                  <a:cs typeface="+mn-cs"/>
                </a:rPr>
                <a:t>fn ckbZcy----- csfldyh vc lekfIr dh vksj gS vc vkids fopkj esa ;g gksxk --------</a:t>
              </a:r>
            </a:p>
          </p:txBody>
        </p:sp>
        <p:sp>
          <p:nvSpPr>
            <p:cNvPr id="181263" name="Text Box 12"/>
            <p:cNvSpPr txBox="1">
              <a:spLocks noChangeArrowheads="1"/>
            </p:cNvSpPr>
            <p:nvPr/>
          </p:nvSpPr>
          <p:spPr bwMode="auto">
            <a:xfrm>
              <a:off x="4030" y="192"/>
              <a:ext cx="35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2000" b="1">
                  <a:solidFill>
                    <a:srgbClr val="FFFFFF"/>
                  </a:solidFill>
                  <a:latin typeface="Kruti Dev 010" charset="0"/>
                </a:rPr>
                <a:t>®</a:t>
              </a:r>
            </a:p>
          </p:txBody>
        </p:sp>
      </p:grpSp>
      <p:sp>
        <p:nvSpPr>
          <p:cNvPr id="93196" name="Text Box 13"/>
          <p:cNvSpPr txBox="1">
            <a:spLocks noChangeArrowheads="1"/>
          </p:cNvSpPr>
          <p:nvPr/>
        </p:nvSpPr>
        <p:spPr bwMode="auto">
          <a:xfrm>
            <a:off x="3590924" y="2046288"/>
            <a:ext cx="6467475" cy="780135"/>
          </a:xfrm>
          <a:prstGeom prst="rect">
            <a:avLst/>
          </a:prstGeom>
          <a:noFill/>
          <a:ln w="9525">
            <a:noFill/>
            <a:round/>
            <a:headEnd/>
            <a:tailEnd/>
          </a:ln>
        </p:spPr>
        <p:txBody>
          <a:bodyPr lIns="101667" tIns="51015" rIns="101667" bIns="51015">
            <a:spAutoFit/>
          </a:bodyPr>
          <a:lstStyle/>
          <a:p>
            <a:pPr>
              <a:lnSpc>
                <a:spcPct val="100000"/>
              </a:lnSpc>
              <a:spcBef>
                <a:spcPts val="1688"/>
              </a:spcBef>
              <a:buClr>
                <a:srgbClr val="005DC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solidFill>
                  <a:srgbClr val="FFFF00"/>
                </a:solidFill>
                <a:latin typeface="Kruti Dev 010" pitchFamily="2" charset="0"/>
                <a:ea typeface="ＭＳ Ｐゴシック" pitchFamily="34" charset="-128"/>
                <a:cs typeface="+mn-cs"/>
              </a:rPr>
              <a:t> </a:t>
            </a:r>
            <a:r>
              <a:rPr lang="en-GB" sz="4400" b="1" dirty="0">
                <a:ln>
                  <a:solidFill>
                    <a:schemeClr val="bg1"/>
                  </a:solidFill>
                </a:ln>
                <a:solidFill>
                  <a:srgbClr val="FFFF00"/>
                </a:solidFill>
                <a:latin typeface="Kruti Dev 010" pitchFamily="2" charset="0"/>
                <a:ea typeface="ＭＳ Ｐゴシック" pitchFamily="34" charset="-128"/>
                <a:cs typeface="+mn-cs"/>
              </a:rPr>
              <a:t>^^</a:t>
            </a:r>
            <a:r>
              <a:rPr lang="en-GB" altLang="ja-JP" sz="4400" b="1" i="1" u="sng" dirty="0">
                <a:ln>
                  <a:solidFill>
                    <a:schemeClr val="bg1"/>
                  </a:solidFill>
                </a:ln>
                <a:latin typeface="Kruti Dev 010" pitchFamily="2" charset="0"/>
                <a:ea typeface="ＭＳ Ｐゴシック" pitchFamily="34" charset="-128"/>
                <a:cs typeface="+mn-cs"/>
              </a:rPr>
              <a:t>ckbZcy QkbZy </a:t>
            </a:r>
            <a:r>
              <a:rPr lang="en-GB" altLang="ja-JP" sz="4400" b="1" i="1" dirty="0">
                <a:latin typeface="Kruti Dev 010" pitchFamily="2" charset="0"/>
                <a:ea typeface="ＭＳ Ｐゴシック" pitchFamily="34" charset="-128"/>
                <a:cs typeface="+mn-cs"/>
              </a:rPr>
              <a:t>**</a:t>
            </a:r>
            <a:r>
              <a:rPr lang="ja-JP" altLang="en-GB" sz="4400" b="1" i="1">
                <a:latin typeface="Kruti Dev 010" pitchFamily="2" charset="0"/>
                <a:ea typeface="ＭＳ Ｐゴシック" pitchFamily="34" charset="-128"/>
                <a:cs typeface="+mn-cs"/>
              </a:rPr>
              <a:t> </a:t>
            </a:r>
            <a:r>
              <a:rPr lang="en-GB" sz="4400" b="1" dirty="0">
                <a:ln>
                  <a:solidFill>
                    <a:srgbClr val="FFFF00"/>
                  </a:solidFill>
                </a:ln>
                <a:solidFill>
                  <a:srgbClr val="FFFF00"/>
                </a:solidFill>
                <a:latin typeface="Kruti Dev 010" pitchFamily="2" charset="0"/>
                <a:ea typeface="ＭＳ Ｐゴシック" pitchFamily="34" charset="-128"/>
                <a:cs typeface="+mn-cs"/>
              </a:rPr>
              <a:t>dk fopkj</a:t>
            </a:r>
            <a:endParaRPr lang="en-GB" sz="4400" b="1" i="1" u="sng" dirty="0">
              <a:ln>
                <a:solidFill>
                  <a:srgbClr val="FFFF00"/>
                </a:solidFill>
              </a:ln>
              <a:latin typeface="Kruti Dev 010" pitchFamily="2" charset="0"/>
              <a:ea typeface="ＭＳ Ｐゴシック" pitchFamily="34" charset="-128"/>
              <a:cs typeface="+mn-cs"/>
            </a:endParaRPr>
          </a:p>
        </p:txBody>
      </p:sp>
      <p:sp>
        <p:nvSpPr>
          <p:cNvPr id="91153" name="Rectangle 17"/>
          <p:cNvSpPr>
            <a:spLocks noChangeArrowheads="1"/>
          </p:cNvSpPr>
          <p:nvPr/>
        </p:nvSpPr>
        <p:spPr bwMode="auto">
          <a:xfrm>
            <a:off x="533400" y="4038600"/>
            <a:ext cx="4162425" cy="3190875"/>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dirty="0">
              <a:latin typeface="Kruti Dev 010" pitchFamily="2" charset="0"/>
              <a:ea typeface="+mn-ea"/>
              <a:cs typeface="+mn-cs"/>
            </a:endParaRPr>
          </a:p>
        </p:txBody>
      </p:sp>
      <p:pic>
        <p:nvPicPr>
          <p:cNvPr id="181261"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1513" y="4100513"/>
            <a:ext cx="40005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1153"/>
                                        </p:tgtEl>
                                        <p:attrNameLst>
                                          <p:attrName>style.visibility</p:attrName>
                                        </p:attrNameLst>
                                      </p:cBhvr>
                                      <p:to>
                                        <p:strVal val="visible"/>
                                      </p:to>
                                    </p:set>
                                    <p:anim calcmode="lin" valueType="num">
                                      <p:cBhvr>
                                        <p:cTn id="7" dur="500" fill="hold"/>
                                        <p:tgtEl>
                                          <p:spTgt spid="91153"/>
                                        </p:tgtEl>
                                        <p:attrNameLst>
                                          <p:attrName>ppt_w</p:attrName>
                                        </p:attrNameLst>
                                      </p:cBhvr>
                                      <p:tavLst>
                                        <p:tav tm="100000">
                                          <p:val>
                                            <p:strVal val="2/3*#ppt_w"/>
                                          </p:val>
                                        </p:tav>
                                        <p:tav>
                                          <p:val>
                                            <p:strVal val="#ppt_w"/>
                                          </p:val>
                                        </p:tav>
                                      </p:tavLst>
                                    </p:anim>
                                    <p:anim calcmode="lin" valueType="num">
                                      <p:cBhvr>
                                        <p:cTn id="8" dur="500" fill="hold"/>
                                        <p:tgtEl>
                                          <p:spTgt spid="91153"/>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9342438" y="6948488"/>
            <a:ext cx="665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sp>
        <p:nvSpPr>
          <p:cNvPr id="183298" name="Rectangle 2"/>
          <p:cNvSpPr>
            <a:spLocks noChangeArrowheads="1"/>
          </p:cNvSpPr>
          <p:nvPr/>
        </p:nvSpPr>
        <p:spPr bwMode="auto">
          <a:xfrm>
            <a:off x="0" y="42863"/>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pic>
        <p:nvPicPr>
          <p:cNvPr id="183299"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0"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140" name="Oval 4"/>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83301"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83302" name="Rectangle 6"/>
          <p:cNvSpPr>
            <a:spLocks noChangeArrowheads="1"/>
          </p:cNvSpPr>
          <p:nvPr/>
        </p:nvSpPr>
        <p:spPr bwMode="auto">
          <a:xfrm>
            <a:off x="8696325" y="7408863"/>
            <a:ext cx="569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900" b="1">
                <a:solidFill>
                  <a:srgbClr val="FFFFFF"/>
                </a:solidFill>
                <a:latin typeface="Kruti Dev 010" charset="0"/>
              </a:rPr>
              <a:t>9.65.08.</a:t>
            </a:r>
          </a:p>
        </p:txBody>
      </p:sp>
      <p:sp>
        <p:nvSpPr>
          <p:cNvPr id="183303" name="Text Box 7"/>
          <p:cNvSpPr txBox="1">
            <a:spLocks noChangeArrowheads="1"/>
          </p:cNvSpPr>
          <p:nvPr/>
        </p:nvSpPr>
        <p:spPr bwMode="auto">
          <a:xfrm>
            <a:off x="866775" y="7429500"/>
            <a:ext cx="6619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rPr>
              <a:t>©2006 TBBMI</a:t>
            </a:r>
          </a:p>
        </p:txBody>
      </p:sp>
      <p:sp>
        <p:nvSpPr>
          <p:cNvPr id="183304" name="Text Box 8"/>
          <p:cNvSpPr txBox="1">
            <a:spLocks noChangeArrowheads="1"/>
          </p:cNvSpPr>
          <p:nvPr/>
        </p:nvSpPr>
        <p:spPr bwMode="auto">
          <a:xfrm>
            <a:off x="9191625" y="7410450"/>
            <a:ext cx="2809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87</a:t>
            </a:r>
          </a:p>
        </p:txBody>
      </p:sp>
      <p:sp>
        <p:nvSpPr>
          <p:cNvPr id="183305" name="Text Box 9"/>
          <p:cNvSpPr txBox="1">
            <a:spLocks noChangeArrowheads="1"/>
          </p:cNvSpPr>
          <p:nvPr/>
        </p:nvSpPr>
        <p:spPr bwMode="auto">
          <a:xfrm>
            <a:off x="9690100" y="7359650"/>
            <a:ext cx="2460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200" b="1">
                <a:solidFill>
                  <a:srgbClr val="FFFFFF"/>
                </a:solidFill>
                <a:latin typeface="Kruti Dev 010" charset="0"/>
              </a:rPr>
              <a:t> </a:t>
            </a:r>
          </a:p>
        </p:txBody>
      </p:sp>
      <p:grpSp>
        <p:nvGrpSpPr>
          <p:cNvPr id="183306" name="Group 10"/>
          <p:cNvGrpSpPr>
            <a:grpSpLocks/>
          </p:cNvGrpSpPr>
          <p:nvPr/>
        </p:nvGrpSpPr>
        <p:grpSpPr bwMode="auto">
          <a:xfrm>
            <a:off x="2814638" y="304800"/>
            <a:ext cx="7075487" cy="1112838"/>
            <a:chOff x="1773" y="192"/>
            <a:chExt cx="4457" cy="701"/>
          </a:xfrm>
        </p:grpSpPr>
        <p:sp>
          <p:nvSpPr>
            <p:cNvPr id="2" name="Text Box 11"/>
            <p:cNvSpPr txBox="1">
              <a:spLocks noChangeArrowheads="1"/>
            </p:cNvSpPr>
            <p:nvPr/>
          </p:nvSpPr>
          <p:spPr bwMode="auto">
            <a:xfrm>
              <a:off x="1773" y="213"/>
              <a:ext cx="4457" cy="680"/>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chemeClr val="bg1"/>
                    </a:solidFill>
                  </a:ln>
                  <a:solidFill>
                    <a:srgbClr val="FFFFFF"/>
                  </a:solidFill>
                  <a:latin typeface="Kruti Dev 010" pitchFamily="2" charset="0"/>
                  <a:ea typeface="ＭＳ Ｐゴシック" pitchFamily="34" charset="-128"/>
                  <a:cs typeface="+mn-cs"/>
                </a:rPr>
                <a:t>fn ckbZcy----- csfldyh vc lekfIr dh vksj gS vc vkids fopkj esa ;g gksxk --------</a:t>
              </a:r>
            </a:p>
          </p:txBody>
        </p:sp>
        <p:sp>
          <p:nvSpPr>
            <p:cNvPr id="183314" name="Text Box 12"/>
            <p:cNvSpPr txBox="1">
              <a:spLocks noChangeArrowheads="1"/>
            </p:cNvSpPr>
            <p:nvPr/>
          </p:nvSpPr>
          <p:spPr bwMode="auto">
            <a:xfrm>
              <a:off x="4293" y="192"/>
              <a:ext cx="3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800" b="1">
                  <a:solidFill>
                    <a:srgbClr val="FFFFFF"/>
                  </a:solidFill>
                  <a:latin typeface="Kruti Dev 010" charset="0"/>
                </a:rPr>
                <a:t>®</a:t>
              </a:r>
            </a:p>
          </p:txBody>
        </p:sp>
      </p:grpSp>
      <p:sp>
        <p:nvSpPr>
          <p:cNvPr id="94220" name="Text Box 13"/>
          <p:cNvSpPr txBox="1">
            <a:spLocks noChangeArrowheads="1"/>
          </p:cNvSpPr>
          <p:nvPr/>
        </p:nvSpPr>
        <p:spPr bwMode="auto">
          <a:xfrm>
            <a:off x="3590925" y="1743075"/>
            <a:ext cx="5854700" cy="657024"/>
          </a:xfrm>
          <a:prstGeom prst="rect">
            <a:avLst/>
          </a:prstGeom>
          <a:noFill/>
          <a:ln w="9525">
            <a:noFill/>
            <a:round/>
            <a:headEnd/>
            <a:tailEnd/>
          </a:ln>
        </p:spPr>
        <p:txBody>
          <a:bodyPr lIns="101667" tIns="51015" rIns="101667" bIns="51015">
            <a:spAutoFit/>
          </a:bodyPr>
          <a:lstStyle/>
          <a:p>
            <a:pPr>
              <a:lnSpc>
                <a:spcPct val="100000"/>
              </a:lnSpc>
              <a:spcBef>
                <a:spcPts val="1688"/>
              </a:spcBef>
              <a:buClr>
                <a:srgbClr val="005DC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00FFFF"/>
                  </a:solidFill>
                </a:ln>
                <a:solidFill>
                  <a:srgbClr val="00FFFF"/>
                </a:solidFill>
                <a:latin typeface="Kruti Dev 010" pitchFamily="2" charset="0"/>
                <a:ea typeface="ＭＳ Ｐゴシック" pitchFamily="34" charset="-128"/>
                <a:cs typeface="+mn-cs"/>
              </a:rPr>
              <a:t> </a:t>
            </a:r>
            <a:r>
              <a:rPr lang="en-GB" sz="3600" b="1" dirty="0">
                <a:ln>
                  <a:solidFill>
                    <a:srgbClr val="00FFFF"/>
                  </a:solidFill>
                </a:ln>
                <a:solidFill>
                  <a:srgbClr val="00FFFF"/>
                </a:solidFill>
                <a:latin typeface="Kruti Dev 010" pitchFamily="2" charset="0"/>
                <a:ea typeface="ＭＳ Ｐゴシック" pitchFamily="34" charset="-128"/>
                <a:cs typeface="+mn-cs"/>
              </a:rPr>
              <a:t>^^</a:t>
            </a:r>
            <a:r>
              <a:rPr lang="en-GB" altLang="ja-JP" sz="3600" b="1" i="1" u="sng" dirty="0">
                <a:ln>
                  <a:solidFill>
                    <a:srgbClr val="00FFFF"/>
                  </a:solidFill>
                </a:ln>
                <a:solidFill>
                  <a:srgbClr val="00FFFF"/>
                </a:solidFill>
                <a:latin typeface="Kruti Dev 010" pitchFamily="2" charset="0"/>
                <a:ea typeface="ＭＳ Ｐゴシック" pitchFamily="34" charset="-128"/>
                <a:cs typeface="+mn-cs"/>
              </a:rPr>
              <a:t>ckbZcy QkbZy </a:t>
            </a:r>
            <a:r>
              <a:rPr lang="en-GB" altLang="ja-JP" sz="3600" b="1" i="1" dirty="0">
                <a:ln>
                  <a:solidFill>
                    <a:srgbClr val="00FFFF"/>
                  </a:solidFill>
                </a:ln>
                <a:solidFill>
                  <a:srgbClr val="00FFFF"/>
                </a:solidFill>
                <a:latin typeface="Kruti Dev 010" pitchFamily="2" charset="0"/>
                <a:ea typeface="ＭＳ Ｐゴシック" pitchFamily="34" charset="-128"/>
                <a:cs typeface="+mn-cs"/>
              </a:rPr>
              <a:t>**</a:t>
            </a:r>
            <a:r>
              <a:rPr lang="ja-JP" altLang="en-GB" sz="3600" b="1" i="1">
                <a:ln>
                  <a:solidFill>
                    <a:srgbClr val="00FFFF"/>
                  </a:solidFill>
                </a:ln>
                <a:solidFill>
                  <a:srgbClr val="00FFFF"/>
                </a:solidFill>
                <a:latin typeface="Kruti Dev 010" pitchFamily="2" charset="0"/>
                <a:ea typeface="ＭＳ Ｐゴシック" pitchFamily="34" charset="-128"/>
                <a:cs typeface="+mn-cs"/>
              </a:rPr>
              <a:t> </a:t>
            </a:r>
            <a:r>
              <a:rPr lang="en-GB" sz="3600" b="1" dirty="0">
                <a:ln>
                  <a:solidFill>
                    <a:srgbClr val="00FFFF"/>
                  </a:solidFill>
                </a:ln>
                <a:solidFill>
                  <a:srgbClr val="00FFFF"/>
                </a:solidFill>
                <a:latin typeface="Kruti Dev 010" pitchFamily="2" charset="0"/>
                <a:ea typeface="ＭＳ Ｐゴシック" pitchFamily="34" charset="-128"/>
                <a:cs typeface="+mn-cs"/>
              </a:rPr>
              <a:t>dk fopkj</a:t>
            </a:r>
            <a:endParaRPr lang="en-GB" sz="36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4221" name="Text Box 14"/>
          <p:cNvSpPr txBox="1">
            <a:spLocks noChangeArrowheads="1"/>
          </p:cNvSpPr>
          <p:nvPr/>
        </p:nvSpPr>
        <p:spPr bwMode="auto">
          <a:xfrm>
            <a:off x="-185774" y="2771775"/>
            <a:ext cx="10923633" cy="648308"/>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b="1" dirty="0">
                <a:ln>
                  <a:solidFill>
                    <a:srgbClr val="FFFF00"/>
                  </a:solidFill>
                </a:ln>
                <a:solidFill>
                  <a:srgbClr val="FFEA18"/>
                </a:solidFill>
                <a:latin typeface="Kruti Dev 010" pitchFamily="2" charset="0"/>
                <a:ea typeface="ＭＳ Ｐゴシック" pitchFamily="34" charset="-128"/>
                <a:cs typeface="+mn-cs"/>
              </a:rPr>
              <a:t>^^ckbZcy QkbZy** dks [kksyus dh fnekxh pkch </a:t>
            </a:r>
            <a:r>
              <a:rPr lang="en-US" sz="3600" b="1" i="1" u="sng" dirty="0">
                <a:ln>
                  <a:solidFill>
                    <a:schemeClr val="bg1"/>
                  </a:solidFill>
                </a:ln>
                <a:latin typeface="Kruti Dev 010" pitchFamily="2" charset="0"/>
                <a:ea typeface="ＭＳ Ｐゴシック" pitchFamily="34" charset="-128"/>
                <a:cs typeface="+mn-cs"/>
              </a:rPr>
              <a:t>lh </a:t>
            </a:r>
            <a:r>
              <a:rPr lang="en-US" sz="3600" b="1" i="1" u="sng" dirty="0">
                <a:ln>
                  <a:solidFill>
                    <a:schemeClr val="bg1"/>
                  </a:solidFill>
                </a:ln>
                <a:latin typeface="Kruti Dev 010"/>
                <a:ea typeface="ＭＳ Ｐゴシック" pitchFamily="34" charset="-128"/>
                <a:cs typeface="+mn-cs"/>
              </a:rPr>
              <a:t>‰</a:t>
            </a:r>
            <a:r>
              <a:rPr lang="en-US" sz="3600" b="1" i="1" u="sng" dirty="0">
                <a:ln>
                  <a:solidFill>
                    <a:schemeClr val="bg1"/>
                  </a:solidFill>
                </a:ln>
                <a:latin typeface="Kruti Dev 010" pitchFamily="2" charset="0"/>
                <a:ea typeface="ＭＳ Ｐゴシック" pitchFamily="34" charset="-128"/>
                <a:cs typeface="+mn-cs"/>
              </a:rPr>
              <a:t> ,l ts</a:t>
            </a:r>
            <a:r>
              <a:rPr lang="en-US" sz="3600" b="1" dirty="0">
                <a:ln>
                  <a:solidFill>
                    <a:schemeClr val="bg1"/>
                  </a:solidFill>
                </a:ln>
                <a:solidFill>
                  <a:srgbClr val="FFEA18"/>
                </a:solidFill>
                <a:latin typeface="Kruti Dev 010" pitchFamily="2" charset="0"/>
                <a:ea typeface="ＭＳ Ｐゴシック" pitchFamily="34" charset="-128"/>
                <a:cs typeface="+mn-cs"/>
              </a:rPr>
              <a:t> </a:t>
            </a:r>
            <a:r>
              <a:rPr lang="en-US" sz="3600" b="1" dirty="0">
                <a:ln>
                  <a:solidFill>
                    <a:srgbClr val="FFFF00"/>
                  </a:solidFill>
                </a:ln>
                <a:solidFill>
                  <a:srgbClr val="FFEA18"/>
                </a:solidFill>
                <a:latin typeface="Kruti Dev 010" pitchFamily="2" charset="0"/>
                <a:ea typeface="ＭＳ Ｐゴシック" pitchFamily="34" charset="-128"/>
                <a:cs typeface="+mn-cs"/>
              </a:rPr>
              <a:t>gS</a:t>
            </a:r>
            <a:endParaRPr lang="en-GB" sz="3600" b="1" i="1" u="sng" dirty="0">
              <a:ln>
                <a:solidFill>
                  <a:srgbClr val="FFFF00"/>
                </a:solidFill>
              </a:ln>
              <a:solidFill>
                <a:srgbClr val="FFFFFF"/>
              </a:solidFill>
              <a:latin typeface="Kruti Dev 010" pitchFamily="2" charset="0"/>
              <a:ea typeface="ＭＳ Ｐゴシック" pitchFamily="34" charset="-128"/>
              <a:cs typeface="+mn-cs"/>
            </a:endParaRPr>
          </a:p>
        </p:txBody>
      </p:sp>
      <p:pic>
        <p:nvPicPr>
          <p:cNvPr id="183309" name="Picture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450" y="4529138"/>
            <a:ext cx="40005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Rectangle 17"/>
          <p:cNvSpPr>
            <a:spLocks noChangeArrowheads="1"/>
          </p:cNvSpPr>
          <p:nvPr/>
        </p:nvSpPr>
        <p:spPr bwMode="auto">
          <a:xfrm>
            <a:off x="2851150" y="4400550"/>
            <a:ext cx="4162425" cy="3190875"/>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pic>
        <p:nvPicPr>
          <p:cNvPr id="183311" name="Picture 2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57513" y="4529138"/>
            <a:ext cx="40005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12" name="Rectangle 18"/>
          <p:cNvSpPr>
            <a:spLocks noChangeArrowheads="1"/>
          </p:cNvSpPr>
          <p:nvPr/>
        </p:nvSpPr>
        <p:spPr bwMode="auto">
          <a:xfrm flipV="1">
            <a:off x="7958138" y="3100388"/>
            <a:ext cx="428625" cy="71437"/>
          </a:xfrm>
          <a:prstGeom prst="rect">
            <a:avLst/>
          </a:prstGeom>
          <a:solidFill>
            <a:schemeClr val="bg1"/>
          </a:solidFill>
          <a:ln w="9525">
            <a:solidFill>
              <a:schemeClr val="bg1"/>
            </a:solidFill>
            <a:round/>
            <a:headEnd/>
            <a:tailEnd/>
          </a:ln>
        </p:spPr>
        <p:txBody>
          <a:bodyPr/>
          <a:lstStyle/>
          <a:p>
            <a:pPr defTabSz="457200"/>
            <a:endParaRPr lang="en-US" sz="2000">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1153"/>
                                        </p:tgtEl>
                                        <p:attrNameLst>
                                          <p:attrName>style.visibility</p:attrName>
                                        </p:attrNameLst>
                                      </p:cBhvr>
                                      <p:to>
                                        <p:strVal val="visible"/>
                                      </p:to>
                                    </p:set>
                                    <p:anim calcmode="lin" valueType="num">
                                      <p:cBhvr>
                                        <p:cTn id="7" dur="500" fill="hold"/>
                                        <p:tgtEl>
                                          <p:spTgt spid="91153"/>
                                        </p:tgtEl>
                                        <p:attrNameLst>
                                          <p:attrName>ppt_w</p:attrName>
                                        </p:attrNameLst>
                                      </p:cBhvr>
                                      <p:tavLst>
                                        <p:tav tm="100000">
                                          <p:val>
                                            <p:strVal val="2/3*#ppt_w"/>
                                          </p:val>
                                        </p:tav>
                                        <p:tav>
                                          <p:val>
                                            <p:strVal val="#ppt_w"/>
                                          </p:val>
                                        </p:tav>
                                      </p:tavLst>
                                    </p:anim>
                                    <p:anim calcmode="lin" valueType="num">
                                      <p:cBhvr>
                                        <p:cTn id="8" dur="500" fill="hold"/>
                                        <p:tgtEl>
                                          <p:spTgt spid="91153"/>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9342438" y="6948488"/>
            <a:ext cx="665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sp>
        <p:nvSpPr>
          <p:cNvPr id="185346"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pic>
        <p:nvPicPr>
          <p:cNvPr id="185347"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64" name="Oval 4"/>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85349"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85350" name="Rectangle 6"/>
          <p:cNvSpPr>
            <a:spLocks noChangeArrowheads="1"/>
          </p:cNvSpPr>
          <p:nvPr/>
        </p:nvSpPr>
        <p:spPr bwMode="auto">
          <a:xfrm>
            <a:off x="8696325" y="7408863"/>
            <a:ext cx="569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900" b="1">
                <a:solidFill>
                  <a:srgbClr val="FFFFFF"/>
                </a:solidFill>
                <a:latin typeface="Kruti Dev 010" charset="0"/>
              </a:rPr>
              <a:t>9.65.08.</a:t>
            </a:r>
          </a:p>
        </p:txBody>
      </p:sp>
      <p:sp>
        <p:nvSpPr>
          <p:cNvPr id="185351" name="Text Box 7"/>
          <p:cNvSpPr txBox="1">
            <a:spLocks noChangeArrowheads="1"/>
          </p:cNvSpPr>
          <p:nvPr/>
        </p:nvSpPr>
        <p:spPr bwMode="auto">
          <a:xfrm>
            <a:off x="866775" y="7429500"/>
            <a:ext cx="6619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rPr>
              <a:t>©2006 TBBMI</a:t>
            </a:r>
          </a:p>
        </p:txBody>
      </p:sp>
      <p:sp>
        <p:nvSpPr>
          <p:cNvPr id="185352" name="Text Box 8"/>
          <p:cNvSpPr txBox="1">
            <a:spLocks noChangeArrowheads="1"/>
          </p:cNvSpPr>
          <p:nvPr/>
        </p:nvSpPr>
        <p:spPr bwMode="auto">
          <a:xfrm>
            <a:off x="9191625" y="7410450"/>
            <a:ext cx="2809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88</a:t>
            </a:r>
          </a:p>
        </p:txBody>
      </p:sp>
      <p:sp>
        <p:nvSpPr>
          <p:cNvPr id="185353" name="Text Box 9"/>
          <p:cNvSpPr txBox="1">
            <a:spLocks noChangeArrowheads="1"/>
          </p:cNvSpPr>
          <p:nvPr/>
        </p:nvSpPr>
        <p:spPr bwMode="auto">
          <a:xfrm>
            <a:off x="9690100" y="7359650"/>
            <a:ext cx="2460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200" b="1">
                <a:solidFill>
                  <a:srgbClr val="FFFFFF"/>
                </a:solidFill>
                <a:latin typeface="Kruti Dev 010" charset="0"/>
              </a:rPr>
              <a:t> </a:t>
            </a:r>
          </a:p>
        </p:txBody>
      </p:sp>
      <p:sp>
        <p:nvSpPr>
          <p:cNvPr id="95247" name="Text Box 18"/>
          <p:cNvSpPr txBox="1">
            <a:spLocks noChangeArrowheads="1"/>
          </p:cNvSpPr>
          <p:nvPr/>
        </p:nvSpPr>
        <p:spPr bwMode="auto">
          <a:xfrm>
            <a:off x="588998" y="3386134"/>
            <a:ext cx="9440862"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FFFF00"/>
                  </a:solidFill>
                </a:ln>
                <a:solidFill>
                  <a:srgbClr val="FFEA18"/>
                </a:solidFill>
                <a:latin typeface="Kruti Dev 010" pitchFamily="2" charset="0"/>
                <a:ea typeface="ＭＳ Ｐゴシック" pitchFamily="34" charset="-128"/>
                <a:cs typeface="+mn-cs"/>
              </a:rPr>
              <a:t>,d</a:t>
            </a:r>
            <a:r>
              <a:rPr lang="en-GB" sz="2400" b="1" dirty="0">
                <a:solidFill>
                  <a:srgbClr val="FFEA18"/>
                </a:solidFill>
                <a:latin typeface="Kruti Dev 010" pitchFamily="2" charset="0"/>
                <a:ea typeface="ＭＳ Ｐゴシック" pitchFamily="34" charset="-128"/>
                <a:cs typeface="+mn-cs"/>
              </a:rPr>
              <a:t> </a:t>
            </a:r>
            <a:r>
              <a:rPr lang="en-GB" sz="2400" b="1" i="1" u="sng" dirty="0">
                <a:ln>
                  <a:solidFill>
                    <a:schemeClr val="bg1"/>
                  </a:solidFill>
                </a:ln>
                <a:solidFill>
                  <a:srgbClr val="FFFFFF"/>
                </a:solidFill>
                <a:latin typeface="Kruti Dev 010" pitchFamily="2" charset="0"/>
                <a:ea typeface="ＭＳ Ｐゴシック" pitchFamily="34" charset="-128"/>
                <a:cs typeface="+mn-cs"/>
              </a:rPr>
              <a:t>fnekxh uD'kk</a:t>
            </a:r>
            <a:r>
              <a:rPr lang="en-GB" sz="2400" b="1" dirty="0">
                <a:ln>
                  <a:solidFill>
                    <a:schemeClr val="bg1"/>
                  </a:solidFill>
                </a:ln>
                <a:solidFill>
                  <a:srgbClr val="FFEA18"/>
                </a:solidFill>
                <a:latin typeface="Kruti Dev 010" pitchFamily="2" charset="0"/>
                <a:ea typeface="ＭＳ Ｐゴシック" pitchFamily="34" charset="-128"/>
                <a:cs typeface="+mn-cs"/>
              </a:rPr>
              <a:t> </a:t>
            </a:r>
            <a:r>
              <a:rPr lang="en-GB" sz="2400" b="1" dirty="0">
                <a:ln>
                  <a:solidFill>
                    <a:srgbClr val="FFFF00"/>
                  </a:solidFill>
                </a:ln>
                <a:solidFill>
                  <a:srgbClr val="FFFF00"/>
                </a:solidFill>
                <a:latin typeface="Kruti Dev 010" pitchFamily="2" charset="0"/>
                <a:ea typeface="ＭＳ Ｐゴシック" pitchFamily="34" charset="-128"/>
                <a:cs typeface="+mn-cs"/>
              </a:rPr>
              <a:t>ckbZcy dh egku ?kVukvksa ds ?kfVr gksus dk LFkku crkrk gS %</a:t>
            </a:r>
          </a:p>
        </p:txBody>
      </p:sp>
      <p:grpSp>
        <p:nvGrpSpPr>
          <p:cNvPr id="185355" name="Group 10"/>
          <p:cNvGrpSpPr>
            <a:grpSpLocks/>
          </p:cNvGrpSpPr>
          <p:nvPr/>
        </p:nvGrpSpPr>
        <p:grpSpPr bwMode="auto">
          <a:xfrm>
            <a:off x="3454400" y="304800"/>
            <a:ext cx="6418263" cy="1112838"/>
            <a:chOff x="2176" y="192"/>
            <a:chExt cx="4043" cy="701"/>
          </a:xfrm>
        </p:grpSpPr>
        <p:sp>
          <p:nvSpPr>
            <p:cNvPr id="2" name="Text Box 11"/>
            <p:cNvSpPr txBox="1">
              <a:spLocks noChangeArrowheads="1"/>
            </p:cNvSpPr>
            <p:nvPr/>
          </p:nvSpPr>
          <p:spPr bwMode="auto">
            <a:xfrm>
              <a:off x="2176" y="213"/>
              <a:ext cx="4043" cy="680"/>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chemeClr val="bg1"/>
                    </a:solidFill>
                  </a:ln>
                  <a:solidFill>
                    <a:srgbClr val="FFFFFF"/>
                  </a:solidFill>
                  <a:latin typeface="Kruti Dev 010" pitchFamily="2" charset="0"/>
                  <a:ea typeface="ＭＳ Ｐゴシック" pitchFamily="34" charset="-128"/>
                  <a:cs typeface="+mn-cs"/>
                </a:rPr>
                <a:t>fn ckbZcy----- csfldyh vc lekfIr dh vksj gS vc vkids fopkj esa ;g gksxk ------</a:t>
              </a:r>
            </a:p>
          </p:txBody>
        </p:sp>
        <p:sp>
          <p:nvSpPr>
            <p:cNvPr id="185364" name="Text Box 12"/>
            <p:cNvSpPr txBox="1">
              <a:spLocks noChangeArrowheads="1"/>
            </p:cNvSpPr>
            <p:nvPr/>
          </p:nvSpPr>
          <p:spPr bwMode="auto">
            <a:xfrm>
              <a:off x="4293" y="192"/>
              <a:ext cx="3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800" b="1">
                  <a:solidFill>
                    <a:srgbClr val="FFFFFF"/>
                  </a:solidFill>
                  <a:latin typeface="Kruti Dev 010" charset="0"/>
                </a:rPr>
                <a:t>®</a:t>
              </a:r>
            </a:p>
          </p:txBody>
        </p:sp>
      </p:grpSp>
      <p:sp>
        <p:nvSpPr>
          <p:cNvPr id="95249" name="Text Box 13"/>
          <p:cNvSpPr txBox="1">
            <a:spLocks noChangeArrowheads="1"/>
          </p:cNvSpPr>
          <p:nvPr/>
        </p:nvSpPr>
        <p:spPr bwMode="auto">
          <a:xfrm>
            <a:off x="3590925" y="1743075"/>
            <a:ext cx="5854700" cy="657024"/>
          </a:xfrm>
          <a:prstGeom prst="rect">
            <a:avLst/>
          </a:prstGeom>
          <a:noFill/>
          <a:ln w="9525">
            <a:noFill/>
            <a:round/>
            <a:headEnd/>
            <a:tailEnd/>
          </a:ln>
        </p:spPr>
        <p:txBody>
          <a:bodyPr lIns="101667" tIns="51015" rIns="101667" bIns="51015">
            <a:spAutoFit/>
          </a:bodyPr>
          <a:lstStyle/>
          <a:p>
            <a:pPr>
              <a:lnSpc>
                <a:spcPct val="100000"/>
              </a:lnSpc>
              <a:spcBef>
                <a:spcPts val="1688"/>
              </a:spcBef>
              <a:buClr>
                <a:srgbClr val="005DC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ln>
                  <a:solidFill>
                    <a:srgbClr val="00FFFF"/>
                  </a:solidFill>
                </a:ln>
                <a:solidFill>
                  <a:srgbClr val="00FFFF"/>
                </a:solidFill>
                <a:latin typeface="Kruti Dev 010" pitchFamily="2" charset="0"/>
                <a:ea typeface="ＭＳ Ｐゴシック" pitchFamily="34" charset="-128"/>
                <a:cs typeface="+mn-cs"/>
              </a:rPr>
              <a:t>^^</a:t>
            </a:r>
            <a:r>
              <a:rPr lang="en-GB" altLang="ja-JP" sz="3600" b="1" i="1" u="sng" dirty="0">
                <a:ln>
                  <a:solidFill>
                    <a:srgbClr val="00FFFF"/>
                  </a:solidFill>
                </a:ln>
                <a:solidFill>
                  <a:srgbClr val="00FFFF"/>
                </a:solidFill>
                <a:latin typeface="Kruti Dev 010" pitchFamily="2" charset="0"/>
                <a:ea typeface="ＭＳ Ｐゴシック" pitchFamily="34" charset="-128"/>
                <a:cs typeface="+mn-cs"/>
              </a:rPr>
              <a:t>ckbZcy QkbZy </a:t>
            </a:r>
            <a:r>
              <a:rPr lang="en-GB" altLang="ja-JP" sz="3600" b="1" i="1" dirty="0">
                <a:ln>
                  <a:solidFill>
                    <a:srgbClr val="00FFFF"/>
                  </a:solidFill>
                </a:ln>
                <a:solidFill>
                  <a:srgbClr val="00FFFF"/>
                </a:solidFill>
                <a:latin typeface="Kruti Dev 010" pitchFamily="2" charset="0"/>
                <a:ea typeface="ＭＳ Ｐゴシック" pitchFamily="34" charset="-128"/>
                <a:cs typeface="+mn-cs"/>
              </a:rPr>
              <a:t>**</a:t>
            </a:r>
            <a:r>
              <a:rPr lang="ja-JP" altLang="en-GB" sz="3600" b="1" i="1">
                <a:ln>
                  <a:solidFill>
                    <a:srgbClr val="00FFFF"/>
                  </a:solidFill>
                </a:ln>
                <a:solidFill>
                  <a:srgbClr val="00FFFF"/>
                </a:solidFill>
                <a:latin typeface="Kruti Dev 010" pitchFamily="2" charset="0"/>
                <a:ea typeface="ＭＳ Ｐゴシック" pitchFamily="34" charset="-128"/>
                <a:cs typeface="+mn-cs"/>
              </a:rPr>
              <a:t> </a:t>
            </a:r>
            <a:r>
              <a:rPr lang="en-GB" sz="3600" b="1" dirty="0">
                <a:ln>
                  <a:solidFill>
                    <a:srgbClr val="00FFFF"/>
                  </a:solidFill>
                </a:ln>
                <a:solidFill>
                  <a:srgbClr val="00FFFF"/>
                </a:solidFill>
                <a:latin typeface="Kruti Dev 010" pitchFamily="2" charset="0"/>
                <a:ea typeface="ＭＳ Ｐゴシック" pitchFamily="34" charset="-128"/>
                <a:cs typeface="+mn-cs"/>
              </a:rPr>
              <a:t>dk fopkj</a:t>
            </a:r>
            <a:endParaRPr lang="en-GB" sz="36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5250" name="Text Box 14"/>
          <p:cNvSpPr txBox="1">
            <a:spLocks noChangeArrowheads="1"/>
          </p:cNvSpPr>
          <p:nvPr/>
        </p:nvSpPr>
        <p:spPr bwMode="auto">
          <a:xfrm>
            <a:off x="457168" y="2671763"/>
            <a:ext cx="9451975" cy="58675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3200" b="1" i="1" u="sng" dirty="0">
                <a:ln>
                  <a:solidFill>
                    <a:srgbClr val="00FFFF"/>
                  </a:solidFill>
                </a:ln>
                <a:solidFill>
                  <a:srgbClr val="00FFFF"/>
                </a:solidFill>
                <a:latin typeface="Kruti Dev 010" pitchFamily="2" charset="0"/>
                <a:ea typeface="ＭＳ Ｐゴシック" pitchFamily="34" charset="-128"/>
                <a:cs typeface="+mn-cs"/>
              </a:rPr>
              <a:t>lh </a:t>
            </a:r>
            <a:r>
              <a:rPr lang="en-US" sz="3200" b="1" i="1" u="sng" dirty="0">
                <a:ln>
                  <a:solidFill>
                    <a:srgbClr val="00FFFF"/>
                  </a:solidFill>
                </a:ln>
                <a:solidFill>
                  <a:srgbClr val="00FFFF"/>
                </a:solidFill>
                <a:latin typeface="Kruti Dev 010"/>
                <a:ea typeface="ＭＳ Ｐゴシック" pitchFamily="34" charset="-128"/>
                <a:cs typeface="+mn-cs"/>
              </a:rPr>
              <a:t>‰</a:t>
            </a:r>
            <a:r>
              <a:rPr lang="en-US" sz="3200" b="1" i="1" u="sng" dirty="0">
                <a:ln>
                  <a:solidFill>
                    <a:srgbClr val="00FFFF"/>
                  </a:solidFill>
                </a:ln>
                <a:solidFill>
                  <a:srgbClr val="00FFFF"/>
                </a:solidFill>
                <a:latin typeface="Kruti Dev 010" pitchFamily="2" charset="0"/>
                <a:ea typeface="ＭＳ Ｐゴシック" pitchFamily="34" charset="-128"/>
                <a:cs typeface="+mn-cs"/>
              </a:rPr>
              <a:t> ,l ts</a:t>
            </a:r>
            <a:r>
              <a:rPr lang="en-US" sz="3200" b="1" dirty="0">
                <a:ln>
                  <a:solidFill>
                    <a:srgbClr val="00FFFF"/>
                  </a:solidFill>
                </a:ln>
                <a:solidFill>
                  <a:srgbClr val="00FFFF"/>
                </a:solidFill>
                <a:latin typeface="Kruti Dev 010" pitchFamily="2" charset="0"/>
                <a:ea typeface="ＭＳ Ｐゴシック" pitchFamily="34" charset="-128"/>
                <a:cs typeface="+mn-cs"/>
              </a:rPr>
              <a:t> gS</a:t>
            </a:r>
            <a:endParaRPr lang="en-GB" sz="3200" b="1" i="1" u="sng" dirty="0">
              <a:ln>
                <a:solidFill>
                  <a:srgbClr val="00FFFF"/>
                </a:solidFill>
              </a:ln>
              <a:solidFill>
                <a:srgbClr val="00FFFF"/>
              </a:solidFill>
              <a:latin typeface="Kruti Dev 010" pitchFamily="2" charset="0"/>
              <a:ea typeface="ＭＳ Ｐゴシック" pitchFamily="34" charset="-128"/>
              <a:cs typeface="+mn-cs"/>
            </a:endParaRPr>
          </a:p>
        </p:txBody>
      </p:sp>
      <p:pic>
        <p:nvPicPr>
          <p:cNvPr id="185358" name="Picture 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450" y="4529138"/>
            <a:ext cx="40005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9" name="Picture 2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57513" y="4529138"/>
            <a:ext cx="40005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0" name="Picture 2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72138" y="4171950"/>
            <a:ext cx="378618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Rectangle 13"/>
          <p:cNvSpPr>
            <a:spLocks noChangeArrowheads="1"/>
          </p:cNvSpPr>
          <p:nvPr/>
        </p:nvSpPr>
        <p:spPr bwMode="auto">
          <a:xfrm>
            <a:off x="5575300" y="4044950"/>
            <a:ext cx="3922713" cy="2970213"/>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85362" name="Rectangle 20"/>
          <p:cNvSpPr>
            <a:spLocks noChangeArrowheads="1"/>
          </p:cNvSpPr>
          <p:nvPr/>
        </p:nvSpPr>
        <p:spPr bwMode="auto">
          <a:xfrm flipV="1">
            <a:off x="7672388" y="2957513"/>
            <a:ext cx="428625" cy="71437"/>
          </a:xfrm>
          <a:prstGeom prst="rect">
            <a:avLst/>
          </a:prstGeom>
          <a:solidFill>
            <a:srgbClr val="00FFFF"/>
          </a:solidFill>
          <a:ln w="9525">
            <a:solidFill>
              <a:srgbClr val="00FFFF"/>
            </a:solidFill>
            <a:round/>
            <a:headEnd/>
            <a:tailEnd/>
          </a:ln>
        </p:spPr>
        <p:txBody>
          <a:bodyPr/>
          <a:lstStyle/>
          <a:p>
            <a:pPr defTabSz="457200"/>
            <a:endParaRPr lang="en-US" sz="2000">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2173"/>
                                        </p:tgtEl>
                                        <p:attrNameLst>
                                          <p:attrName>style.visibility</p:attrName>
                                        </p:attrNameLst>
                                      </p:cBhvr>
                                      <p:to>
                                        <p:strVal val="visible"/>
                                      </p:to>
                                    </p:set>
                                    <p:anim calcmode="lin" valueType="num">
                                      <p:cBhvr>
                                        <p:cTn id="7" dur="500" fill="hold"/>
                                        <p:tgtEl>
                                          <p:spTgt spid="92173"/>
                                        </p:tgtEl>
                                        <p:attrNameLst>
                                          <p:attrName>ppt_w</p:attrName>
                                        </p:attrNameLst>
                                      </p:cBhvr>
                                      <p:tavLst>
                                        <p:tav tm="100000">
                                          <p:val>
                                            <p:strVal val="2/3*#ppt_w"/>
                                          </p:val>
                                        </p:tav>
                                        <p:tav>
                                          <p:val>
                                            <p:strVal val="#ppt_w"/>
                                          </p:val>
                                        </p:tav>
                                      </p:tavLst>
                                    </p:anim>
                                    <p:anim calcmode="lin" valueType="num">
                                      <p:cBhvr>
                                        <p:cTn id="8" dur="500" fill="hold"/>
                                        <p:tgtEl>
                                          <p:spTgt spid="92173"/>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3" name="Group 20"/>
          <p:cNvGrpSpPr>
            <a:grpSpLocks/>
          </p:cNvGrpSpPr>
          <p:nvPr/>
        </p:nvGrpSpPr>
        <p:grpSpPr bwMode="auto">
          <a:xfrm>
            <a:off x="0" y="0"/>
            <a:ext cx="10058400" cy="7772400"/>
            <a:chOff x="0" y="0"/>
            <a:chExt cx="10058400" cy="7772400"/>
          </a:xfrm>
        </p:grpSpPr>
        <p:sp>
          <p:nvSpPr>
            <p:cNvPr id="187394"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87395" name="Text Box 2"/>
            <p:cNvSpPr txBox="1">
              <a:spLocks noChangeArrowheads="1"/>
            </p:cNvSpPr>
            <p:nvPr/>
          </p:nvSpPr>
          <p:spPr bwMode="auto">
            <a:xfrm>
              <a:off x="9342438" y="6948488"/>
              <a:ext cx="665162" cy="4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pic>
          <p:nvPicPr>
            <p:cNvPr id="187396" name="Picture 6"/>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3191" name="Oval 7"/>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87398" name="Text Box 8"/>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87399" name="Rectangle 9"/>
            <p:cNvSpPr>
              <a:spLocks noChangeArrowheads="1"/>
            </p:cNvSpPr>
            <p:nvPr/>
          </p:nvSpPr>
          <p:spPr bwMode="auto">
            <a:xfrm>
              <a:off x="8696325" y="7408863"/>
              <a:ext cx="569313"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900" b="1">
                  <a:solidFill>
                    <a:srgbClr val="FFFFFF"/>
                  </a:solidFill>
                  <a:latin typeface="Kruti Dev 010" charset="0"/>
                </a:rPr>
                <a:t>9.65.08.</a:t>
              </a:r>
            </a:p>
          </p:txBody>
        </p:sp>
        <p:sp>
          <p:nvSpPr>
            <p:cNvPr id="187400" name="Text Box 10"/>
            <p:cNvSpPr txBox="1">
              <a:spLocks noChangeArrowheads="1"/>
            </p:cNvSpPr>
            <p:nvPr/>
          </p:nvSpPr>
          <p:spPr bwMode="auto">
            <a:xfrm>
              <a:off x="866775" y="7429500"/>
              <a:ext cx="662287" cy="2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rPr>
                <a:t>©2006 TBBMI</a:t>
              </a:r>
            </a:p>
          </p:txBody>
        </p:sp>
        <p:sp>
          <p:nvSpPr>
            <p:cNvPr id="187401" name="Text Box 11"/>
            <p:cNvSpPr txBox="1">
              <a:spLocks noChangeArrowheads="1"/>
            </p:cNvSpPr>
            <p:nvPr/>
          </p:nvSpPr>
          <p:spPr bwMode="auto">
            <a:xfrm>
              <a:off x="9191625" y="7410450"/>
              <a:ext cx="280772"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89</a:t>
              </a:r>
            </a:p>
          </p:txBody>
        </p:sp>
        <p:sp>
          <p:nvSpPr>
            <p:cNvPr id="187402" name="Text Box 12"/>
            <p:cNvSpPr txBox="1">
              <a:spLocks noChangeArrowheads="1"/>
            </p:cNvSpPr>
            <p:nvPr/>
          </p:nvSpPr>
          <p:spPr bwMode="auto">
            <a:xfrm>
              <a:off x="9690100" y="7359650"/>
              <a:ext cx="248712" cy="27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200" b="1">
                  <a:solidFill>
                    <a:srgbClr val="FFFFFF"/>
                  </a:solidFill>
                  <a:latin typeface="Kruti Dev 010" charset="0"/>
                </a:rPr>
                <a:t> </a:t>
              </a:r>
            </a:p>
          </p:txBody>
        </p:sp>
        <p:sp>
          <p:nvSpPr>
            <p:cNvPr id="2" name="Text Box 14"/>
            <p:cNvSpPr txBox="1">
              <a:spLocks noChangeArrowheads="1"/>
            </p:cNvSpPr>
            <p:nvPr/>
          </p:nvSpPr>
          <p:spPr bwMode="auto">
            <a:xfrm>
              <a:off x="601663" y="4197350"/>
              <a:ext cx="9329737" cy="58675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FFFF00"/>
                    </a:solidFill>
                  </a:ln>
                  <a:solidFill>
                    <a:srgbClr val="FFEA18"/>
                  </a:solidFill>
                  <a:latin typeface="Kruti Dev 010" pitchFamily="2" charset="0"/>
                  <a:ea typeface="ＭＳ Ｐゴシック" pitchFamily="34" charset="-128"/>
                  <a:cs typeface="+mn-cs"/>
                </a:rPr>
                <a:t>ckb</a:t>
              </a:r>
              <a:r>
                <a:rPr lang="en-GB" sz="3200" b="1" dirty="0">
                  <a:ln>
                    <a:solidFill>
                      <a:srgbClr val="FFFF00"/>
                    </a:solidFill>
                  </a:ln>
                  <a:solidFill>
                    <a:srgbClr val="FFEA18"/>
                  </a:solidFill>
                  <a:latin typeface="Kruti Dev 010" pitchFamily="2" charset="0"/>
                  <a:ea typeface="ＭＳ Ｐゴシック" pitchFamily="34" charset="-128"/>
                  <a:cs typeface="+mn-cs"/>
                </a:rPr>
                <a:t>Zcy dh</a:t>
              </a:r>
              <a:r>
                <a:rPr lang="en-GB" altLang="ja-JP" sz="3200" b="1" dirty="0">
                  <a:ln>
                    <a:solidFill>
                      <a:srgbClr val="FFFF00"/>
                    </a:solidFill>
                  </a:ln>
                  <a:solidFill>
                    <a:srgbClr val="FFEA18"/>
                  </a:solidFill>
                  <a:latin typeface="Kruti Dev 010" pitchFamily="2" charset="0"/>
                  <a:ea typeface="ＭＳ Ｐゴシック" pitchFamily="34" charset="-128"/>
                  <a:cs typeface="+mn-cs"/>
                </a:rPr>
                <a:t> </a:t>
              </a:r>
              <a:r>
                <a:rPr lang="en-US" altLang="ja-JP" sz="3200" b="1" i="1" u="sng" dirty="0">
                  <a:ln>
                    <a:solidFill>
                      <a:schemeClr val="bg1"/>
                    </a:solidFill>
                  </a:ln>
                  <a:solidFill>
                    <a:srgbClr val="FFFFFF"/>
                  </a:solidFill>
                  <a:latin typeface="Kruti Dev 010" pitchFamily="2" charset="0"/>
                  <a:ea typeface="ＭＳ Ｐゴシック" pitchFamily="34" charset="-128"/>
                  <a:cs typeface="+mn-cs"/>
                </a:rPr>
                <a:t>dgkuh dk eq[; Hkkx</a:t>
              </a:r>
              <a:r>
                <a:rPr lang="en-US" altLang="ja-JP" sz="3200" b="1" i="1" dirty="0">
                  <a:ln>
                    <a:solidFill>
                      <a:schemeClr val="bg1"/>
                    </a:solidFill>
                  </a:ln>
                  <a:solidFill>
                    <a:srgbClr val="FFFFFF"/>
                  </a:solidFill>
                  <a:latin typeface="Kruti Dev 010" pitchFamily="2" charset="0"/>
                  <a:ea typeface="ＭＳ Ｐゴシック" pitchFamily="34" charset="-128"/>
                  <a:cs typeface="+mn-cs"/>
                </a:rPr>
                <a:t> </a:t>
              </a:r>
              <a:r>
                <a:rPr lang="en-GB" altLang="ja-JP" sz="3200" b="1" dirty="0">
                  <a:ln>
                    <a:solidFill>
                      <a:schemeClr val="bg1"/>
                    </a:solidFill>
                  </a:ln>
                  <a:solidFill>
                    <a:srgbClr val="FFEA18"/>
                  </a:solidFill>
                  <a:latin typeface="Kruti Dev 010" pitchFamily="2" charset="0"/>
                  <a:ea typeface="ＭＳ Ｐゴシック" pitchFamily="34" charset="-128"/>
                  <a:cs typeface="+mn-cs"/>
                </a:rPr>
                <a:t>% </a:t>
              </a:r>
              <a:r>
                <a:rPr lang="en-US" altLang="ja-JP" sz="3200" b="1" dirty="0">
                  <a:ln>
                    <a:solidFill>
                      <a:srgbClr val="FFFF00"/>
                    </a:solidFill>
                  </a:ln>
                  <a:solidFill>
                    <a:srgbClr val="FFEA18"/>
                  </a:solidFill>
                  <a:latin typeface="Kruti Dev 010" pitchFamily="2" charset="0"/>
                  <a:ea typeface="ＭＳ Ｐゴシック" pitchFamily="34" charset="-128"/>
                  <a:cs typeface="+mn-cs"/>
                </a:rPr>
                <a:t>^^fn fDod ØksuksykWth gS**</a:t>
              </a:r>
              <a:r>
                <a:rPr lang="en-GB" altLang="ja-JP" sz="3200" b="1" dirty="0">
                  <a:ln>
                    <a:solidFill>
                      <a:srgbClr val="FFFF00"/>
                    </a:solidFill>
                  </a:ln>
                  <a:solidFill>
                    <a:srgbClr val="FFEA18"/>
                  </a:solidFill>
                  <a:latin typeface="Kruti Dev 010" pitchFamily="2" charset="0"/>
                  <a:ea typeface="ＭＳ Ｐゴシック" pitchFamily="34" charset="-128"/>
                  <a:cs typeface="+mn-cs"/>
                </a:rPr>
                <a:t> </a:t>
              </a:r>
              <a:endParaRPr lang="en-GB" sz="3200" b="1" dirty="0">
                <a:ln>
                  <a:solidFill>
                    <a:srgbClr val="FFFF00"/>
                  </a:solidFill>
                </a:ln>
                <a:solidFill>
                  <a:srgbClr val="FFEA18"/>
                </a:solidFill>
                <a:latin typeface="Kruti Dev 010" pitchFamily="2" charset="0"/>
                <a:ea typeface="ＭＳ Ｐゴシック" pitchFamily="34" charset="-128"/>
                <a:cs typeface="+mn-cs"/>
              </a:endParaRPr>
            </a:p>
          </p:txBody>
        </p:sp>
        <p:grpSp>
          <p:nvGrpSpPr>
            <p:cNvPr id="187404" name="Group 10"/>
            <p:cNvGrpSpPr>
              <a:grpSpLocks/>
            </p:cNvGrpSpPr>
            <p:nvPr/>
          </p:nvGrpSpPr>
          <p:grpSpPr bwMode="auto">
            <a:xfrm>
              <a:off x="3454400" y="304800"/>
              <a:ext cx="6418263" cy="1112838"/>
              <a:chOff x="2176" y="192"/>
              <a:chExt cx="4043" cy="701"/>
            </a:xfrm>
          </p:grpSpPr>
          <p:sp>
            <p:nvSpPr>
              <p:cNvPr id="187410" name="Text Box 11"/>
              <p:cNvSpPr txBox="1">
                <a:spLocks noChangeArrowheads="1"/>
              </p:cNvSpPr>
              <p:nvPr/>
            </p:nvSpPr>
            <p:spPr bwMode="auto">
              <a:xfrm>
                <a:off x="2176" y="213"/>
                <a:ext cx="404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000"/>
                  </a:spcBef>
                  <a:buClr>
                    <a:srgbClr val="FFFFFF"/>
                  </a:buClr>
                </a:pPr>
                <a:r>
                  <a:rPr lang="en-GB" sz="3200" b="1" i="1">
                    <a:solidFill>
                      <a:srgbClr val="FFFFFF"/>
                    </a:solidFill>
                    <a:latin typeface="Kruti Dev 010" charset="0"/>
                  </a:rPr>
                  <a:t>fn ckbZcy----- csfldyh vc lekfIr dh vksj gS vc vkids fopkj esa ;g gksxk ------</a:t>
                </a:r>
              </a:p>
            </p:txBody>
          </p:sp>
          <p:sp>
            <p:nvSpPr>
              <p:cNvPr id="187411" name="Text Box 12"/>
              <p:cNvSpPr txBox="1">
                <a:spLocks noChangeArrowheads="1"/>
              </p:cNvSpPr>
              <p:nvPr/>
            </p:nvSpPr>
            <p:spPr bwMode="auto">
              <a:xfrm>
                <a:off x="4293" y="192"/>
                <a:ext cx="3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800" b="1">
                    <a:solidFill>
                      <a:srgbClr val="FFFFFF"/>
                    </a:solidFill>
                    <a:latin typeface="Kruti Dev 010" charset="0"/>
                  </a:rPr>
                  <a:t>®</a:t>
                </a:r>
              </a:p>
            </p:txBody>
          </p:sp>
        </p:grpSp>
        <p:sp>
          <p:nvSpPr>
            <p:cNvPr id="3" name="Text Box 13"/>
            <p:cNvSpPr txBox="1">
              <a:spLocks noChangeArrowheads="1"/>
            </p:cNvSpPr>
            <p:nvPr/>
          </p:nvSpPr>
          <p:spPr bwMode="auto">
            <a:xfrm>
              <a:off x="3590925" y="1743075"/>
              <a:ext cx="5854700" cy="595469"/>
            </a:xfrm>
            <a:prstGeom prst="rect">
              <a:avLst/>
            </a:prstGeom>
            <a:noFill/>
            <a:ln w="9525">
              <a:noFill/>
              <a:round/>
              <a:headEnd/>
              <a:tailEnd/>
            </a:ln>
          </p:spPr>
          <p:txBody>
            <a:bodyPr lIns="101667" tIns="51015" rIns="101667" bIns="51015">
              <a:spAutoFit/>
            </a:bodyPr>
            <a:lstStyle/>
            <a:p>
              <a:pPr>
                <a:lnSpc>
                  <a:spcPct val="100000"/>
                </a:lnSpc>
                <a:spcBef>
                  <a:spcPts val="1688"/>
                </a:spcBef>
                <a:buClr>
                  <a:srgbClr val="005DC0"/>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1" dirty="0">
                  <a:ln>
                    <a:solidFill>
                      <a:srgbClr val="00FFFF"/>
                    </a:solidFill>
                  </a:ln>
                  <a:solidFill>
                    <a:srgbClr val="00FFFF"/>
                  </a:solidFill>
                  <a:latin typeface="Kruti Dev 010" pitchFamily="2" charset="0"/>
                  <a:ea typeface="ＭＳ Ｐゴシック" pitchFamily="34" charset="-128"/>
                  <a:cs typeface="+mn-cs"/>
                </a:rPr>
                <a:t> </a:t>
              </a:r>
              <a:r>
                <a:rPr lang="en-GB" sz="3200" b="1" dirty="0">
                  <a:ln>
                    <a:solidFill>
                      <a:srgbClr val="00FFFF"/>
                    </a:solidFill>
                  </a:ln>
                  <a:solidFill>
                    <a:srgbClr val="00FFFF"/>
                  </a:solidFill>
                  <a:latin typeface="Kruti Dev 010" pitchFamily="2" charset="0"/>
                  <a:ea typeface="ＭＳ Ｐゴシック" pitchFamily="34" charset="-128"/>
                  <a:cs typeface="+mn-cs"/>
                </a:rPr>
                <a:t>^^</a:t>
              </a:r>
              <a:r>
                <a:rPr lang="en-GB" altLang="ja-JP" sz="3200" b="1" i="1" u="sng" dirty="0">
                  <a:ln>
                    <a:solidFill>
                      <a:srgbClr val="00FFFF"/>
                    </a:solidFill>
                  </a:ln>
                  <a:solidFill>
                    <a:srgbClr val="00FFFF"/>
                  </a:solidFill>
                  <a:latin typeface="Kruti Dev 010" pitchFamily="2" charset="0"/>
                  <a:ea typeface="ＭＳ Ｐゴシック" pitchFamily="34" charset="-128"/>
                  <a:cs typeface="+mn-cs"/>
                </a:rPr>
                <a:t>ckbZcy QkbZy </a:t>
              </a:r>
              <a:r>
                <a:rPr lang="en-GB" altLang="ja-JP" sz="3200" b="1" i="1" dirty="0">
                  <a:ln>
                    <a:solidFill>
                      <a:srgbClr val="00FFFF"/>
                    </a:solidFill>
                  </a:ln>
                  <a:solidFill>
                    <a:srgbClr val="00FFFF"/>
                  </a:solidFill>
                  <a:latin typeface="Kruti Dev 010" pitchFamily="2" charset="0"/>
                  <a:ea typeface="ＭＳ Ｐゴシック" pitchFamily="34" charset="-128"/>
                  <a:cs typeface="+mn-cs"/>
                </a:rPr>
                <a:t>**</a:t>
              </a:r>
              <a:r>
                <a:rPr lang="ja-JP" altLang="en-GB" sz="3200" b="1" i="1">
                  <a:ln>
                    <a:solidFill>
                      <a:srgbClr val="00FFFF"/>
                    </a:solidFill>
                  </a:ln>
                  <a:solidFill>
                    <a:srgbClr val="00FFFF"/>
                  </a:solidFill>
                  <a:latin typeface="Kruti Dev 010" pitchFamily="2" charset="0"/>
                  <a:ea typeface="ＭＳ Ｐゴシック" pitchFamily="34" charset="-128"/>
                  <a:cs typeface="+mn-cs"/>
                </a:rPr>
                <a:t> </a:t>
              </a:r>
              <a:r>
                <a:rPr lang="en-GB" sz="3200" b="1" dirty="0">
                  <a:ln>
                    <a:solidFill>
                      <a:srgbClr val="00FFFF"/>
                    </a:solidFill>
                  </a:ln>
                  <a:solidFill>
                    <a:srgbClr val="00FFFF"/>
                  </a:solidFill>
                  <a:latin typeface="Kruti Dev 010" pitchFamily="2" charset="0"/>
                  <a:ea typeface="ＭＳ Ｐゴシック" pitchFamily="34" charset="-128"/>
                  <a:cs typeface="+mn-cs"/>
                </a:rPr>
                <a:t>dk fopkj</a:t>
              </a:r>
              <a:endParaRPr lang="en-GB" sz="32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6270" name="Text Box 14"/>
            <p:cNvSpPr txBox="1">
              <a:spLocks noChangeArrowheads="1"/>
            </p:cNvSpPr>
            <p:nvPr/>
          </p:nvSpPr>
          <p:spPr bwMode="auto">
            <a:xfrm>
              <a:off x="606425" y="2671763"/>
              <a:ext cx="9020175" cy="52519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2800" b="1" i="1" u="sng" dirty="0">
                  <a:ln>
                    <a:solidFill>
                      <a:srgbClr val="00FFFF"/>
                    </a:solidFill>
                  </a:ln>
                  <a:solidFill>
                    <a:srgbClr val="00FFFF"/>
                  </a:solidFill>
                  <a:latin typeface="Kruti Dev 010" pitchFamily="2" charset="0"/>
                  <a:ea typeface="ＭＳ Ｐゴシック" pitchFamily="34" charset="-128"/>
                  <a:cs typeface="+mn-cs"/>
                </a:rPr>
                <a:t>lh 7 ,l ts</a:t>
              </a:r>
              <a:r>
                <a:rPr lang="en-US" sz="2800" b="1" dirty="0">
                  <a:ln>
                    <a:solidFill>
                      <a:srgbClr val="00FFFF"/>
                    </a:solidFill>
                  </a:ln>
                  <a:solidFill>
                    <a:srgbClr val="00FFFF"/>
                  </a:solidFill>
                  <a:latin typeface="Kruti Dev 010" pitchFamily="2" charset="0"/>
                  <a:ea typeface="ＭＳ Ｐゴシック" pitchFamily="34" charset="-128"/>
                  <a:cs typeface="+mn-cs"/>
                </a:rPr>
                <a:t> gS</a:t>
              </a:r>
              <a:endParaRPr lang="en-GB" sz="28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6272" name="Text Box 18"/>
            <p:cNvSpPr txBox="1">
              <a:spLocks noChangeArrowheads="1"/>
            </p:cNvSpPr>
            <p:nvPr/>
          </p:nvSpPr>
          <p:spPr bwMode="auto">
            <a:xfrm>
              <a:off x="617538" y="3471863"/>
              <a:ext cx="9126537"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00FFFF"/>
                    </a:solidFill>
                  </a:ln>
                  <a:solidFill>
                    <a:srgbClr val="00FFFF"/>
                  </a:solidFill>
                  <a:latin typeface="Kruti Dev 010" pitchFamily="2" charset="0"/>
                  <a:ea typeface="ＭＳ Ｐゴシック" pitchFamily="34" charset="-128"/>
                  <a:cs typeface="+mn-cs"/>
                </a:rPr>
                <a:t>,d </a:t>
              </a:r>
              <a:r>
                <a:rPr lang="en-GB" sz="2400" b="1" i="1" u="sng" dirty="0">
                  <a:ln>
                    <a:solidFill>
                      <a:srgbClr val="00FFFF"/>
                    </a:solidFill>
                  </a:ln>
                  <a:solidFill>
                    <a:srgbClr val="00FFFF"/>
                  </a:solidFill>
                  <a:latin typeface="Kruti Dev 010" pitchFamily="2" charset="0"/>
                  <a:ea typeface="ＭＳ Ｐゴシック" pitchFamily="34" charset="-128"/>
                  <a:cs typeface="+mn-cs"/>
                </a:rPr>
                <a:t>fnekxh uD'kk</a:t>
              </a:r>
              <a:r>
                <a:rPr lang="en-GB" sz="2400" b="1" dirty="0">
                  <a:ln>
                    <a:solidFill>
                      <a:srgbClr val="00FFFF"/>
                    </a:solidFill>
                  </a:ln>
                  <a:solidFill>
                    <a:srgbClr val="00FFFF"/>
                  </a:solidFill>
                  <a:latin typeface="Kruti Dev 010" pitchFamily="2" charset="0"/>
                  <a:ea typeface="ＭＳ Ｐゴシック" pitchFamily="34" charset="-128"/>
                  <a:cs typeface="+mn-cs"/>
                </a:rPr>
                <a:t> ckbZcy dh egku ?kVukvksa ds ?kfVr gksus dk LFkku crkrk gS %</a:t>
              </a:r>
            </a:p>
          </p:txBody>
        </p:sp>
        <p:sp>
          <p:nvSpPr>
            <p:cNvPr id="93202" name="Rectangle 18"/>
            <p:cNvSpPr>
              <a:spLocks noChangeArrowheads="1"/>
            </p:cNvSpPr>
            <p:nvPr/>
          </p:nvSpPr>
          <p:spPr bwMode="auto">
            <a:xfrm>
              <a:off x="4899025" y="292100"/>
              <a:ext cx="4346575" cy="330835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pic>
          <p:nvPicPr>
            <p:cNvPr id="187409" name="Picture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314300"/>
              <a:ext cx="4143404" cy="321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400">
              <a:latin typeface="Kruti Dev 010" charset="0"/>
            </a:endParaRPr>
          </a:p>
        </p:txBody>
      </p:sp>
      <p:sp>
        <p:nvSpPr>
          <p:cNvPr id="23554" name="Text Box 5"/>
          <p:cNvSpPr txBox="1">
            <a:spLocks noChangeArrowheads="1"/>
          </p:cNvSpPr>
          <p:nvPr/>
        </p:nvSpPr>
        <p:spPr bwMode="auto">
          <a:xfrm>
            <a:off x="9696450" y="1588"/>
            <a:ext cx="269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A27C"/>
              </a:buClr>
            </a:pPr>
            <a:r>
              <a:rPr lang="en-GB" sz="1800">
                <a:solidFill>
                  <a:srgbClr val="FFA27C"/>
                </a:solidFill>
                <a:latin typeface="Kruti Dev 010" charset="0"/>
              </a:rPr>
              <a:t> </a:t>
            </a:r>
          </a:p>
        </p:txBody>
      </p:sp>
      <p:sp>
        <p:nvSpPr>
          <p:cNvPr id="23555" name="Text Box 10"/>
          <p:cNvSpPr txBox="1">
            <a:spLocks noChangeArrowheads="1"/>
          </p:cNvSpPr>
          <p:nvPr/>
        </p:nvSpPr>
        <p:spPr bwMode="auto">
          <a:xfrm>
            <a:off x="9197975" y="7408863"/>
            <a:ext cx="280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09</a:t>
            </a:r>
          </a:p>
        </p:txBody>
      </p:sp>
      <p:sp>
        <p:nvSpPr>
          <p:cNvPr id="11275" name="AutoShape 11"/>
          <p:cNvSpPr>
            <a:spLocks noChangeArrowheads="1"/>
          </p:cNvSpPr>
          <p:nvPr/>
        </p:nvSpPr>
        <p:spPr bwMode="auto">
          <a:xfrm>
            <a:off x="5753100" y="1746250"/>
            <a:ext cx="3565525" cy="5748338"/>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4345" name="Text Box 1"/>
          <p:cNvSpPr txBox="1">
            <a:spLocks noChangeArrowheads="1"/>
          </p:cNvSpPr>
          <p:nvPr/>
        </p:nvSpPr>
        <p:spPr bwMode="auto">
          <a:xfrm>
            <a:off x="5935678" y="1885950"/>
            <a:ext cx="3022588" cy="832974"/>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lqlekpkj</a:t>
            </a:r>
          </a:p>
        </p:txBody>
      </p:sp>
      <p:sp>
        <p:nvSpPr>
          <p:cNvPr id="14346" name="Text Box 2"/>
          <p:cNvSpPr txBox="1">
            <a:spLocks noChangeArrowheads="1"/>
          </p:cNvSpPr>
          <p:nvPr/>
        </p:nvSpPr>
        <p:spPr bwMode="auto">
          <a:xfrm>
            <a:off x="5572173" y="3454400"/>
            <a:ext cx="4100497" cy="832974"/>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izsfjrksa ds dk;Z</a:t>
            </a:r>
          </a:p>
        </p:txBody>
      </p:sp>
      <p:sp>
        <p:nvSpPr>
          <p:cNvPr id="14347" name="Text Box 3"/>
          <p:cNvSpPr txBox="1">
            <a:spLocks noChangeArrowheads="1"/>
          </p:cNvSpPr>
          <p:nvPr/>
        </p:nvSpPr>
        <p:spPr bwMode="auto">
          <a:xfrm>
            <a:off x="5961078" y="4668838"/>
            <a:ext cx="3035288" cy="832974"/>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if=;ka</a:t>
            </a:r>
          </a:p>
        </p:txBody>
      </p:sp>
      <p:sp>
        <p:nvSpPr>
          <p:cNvPr id="14348" name="Text Box 4"/>
          <p:cNvSpPr txBox="1">
            <a:spLocks noChangeArrowheads="1"/>
          </p:cNvSpPr>
          <p:nvPr/>
        </p:nvSpPr>
        <p:spPr bwMode="auto">
          <a:xfrm>
            <a:off x="5795979" y="6003925"/>
            <a:ext cx="3378187" cy="832974"/>
          </a:xfrm>
          <a:prstGeom prst="rect">
            <a:avLst/>
          </a:prstGeom>
          <a:noFill/>
          <a:ln w="9525">
            <a:noFill/>
            <a:round/>
            <a:headEnd/>
            <a:tailEnd/>
          </a:ln>
        </p:spPr>
        <p:txBody>
          <a:bodyPr lIns="89816" tIns="46699" rIns="89816" bIns="46699">
            <a:spAutoFit/>
          </a:bodyPr>
          <a:lstStyle/>
          <a:p>
            <a:pPr algn="ctr">
              <a:lnSpc>
                <a:spcPct val="100000"/>
              </a:lnSpc>
              <a:spcBef>
                <a:spcPts val="225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800" b="1" dirty="0">
                <a:ln>
                  <a:solidFill>
                    <a:srgbClr val="FFFF00"/>
                  </a:solidFill>
                </a:ln>
                <a:solidFill>
                  <a:srgbClr val="FFEA18"/>
                </a:solidFill>
                <a:latin typeface="Kruti Dev 010" pitchFamily="2" charset="0"/>
                <a:ea typeface="ＭＳ Ｐゴシック" pitchFamily="34" charset="-128"/>
                <a:cs typeface="+mn-cs"/>
              </a:rPr>
              <a:t>izdkf'krokD;</a:t>
            </a:r>
          </a:p>
        </p:txBody>
      </p:sp>
      <p:pic>
        <p:nvPicPr>
          <p:cNvPr id="23561"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0"/>
            <a:ext cx="3357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714416" y="28548"/>
            <a:ext cx="5029180" cy="1354410"/>
          </a:xfrm>
          <a:prstGeom prst="rect">
            <a:avLst/>
          </a:prstGeom>
        </p:spPr>
        <p:txBody>
          <a:bodyPr>
            <a:spAutoFit/>
          </a:bodyPr>
          <a:lstStyle/>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400" dirty="0">
                <a:ln>
                  <a:solidFill>
                    <a:srgbClr val="FFFF00"/>
                  </a:solidFill>
                </a:ln>
                <a:solidFill>
                  <a:srgbClr val="FFFF00"/>
                </a:solidFill>
                <a:latin typeface="Kruti Dev 010" pitchFamily="2" charset="0"/>
                <a:ea typeface="ＭＳ Ｐゴシック" pitchFamily="-84" charset="-128"/>
                <a:cs typeface="+mn-cs"/>
              </a:rPr>
              <a:t>lfEefyr gS</a:t>
            </a:r>
          </a:p>
        </p:txBody>
      </p:sp>
      <p:pic>
        <p:nvPicPr>
          <p:cNvPr id="23563" name="Picture 17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0113" y="600075"/>
            <a:ext cx="6072188"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42888" y="2028825"/>
            <a:ext cx="4714875" cy="690563"/>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1" name="Group 24"/>
          <p:cNvGrpSpPr>
            <a:grpSpLocks/>
          </p:cNvGrpSpPr>
          <p:nvPr/>
        </p:nvGrpSpPr>
        <p:grpSpPr bwMode="auto">
          <a:xfrm>
            <a:off x="0" y="0"/>
            <a:ext cx="10387013" cy="7772400"/>
            <a:chOff x="0" y="0"/>
            <a:chExt cx="10387050" cy="7772400"/>
          </a:xfrm>
        </p:grpSpPr>
        <p:sp>
          <p:nvSpPr>
            <p:cNvPr id="189442"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89443" name="Text Box 2"/>
            <p:cNvSpPr txBox="1">
              <a:spLocks noChangeArrowheads="1"/>
            </p:cNvSpPr>
            <p:nvPr/>
          </p:nvSpPr>
          <p:spPr bwMode="auto">
            <a:xfrm>
              <a:off x="9342438" y="6948488"/>
              <a:ext cx="665162" cy="4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pic>
          <p:nvPicPr>
            <p:cNvPr id="189444" name="Picture 10"/>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4219" name="Oval 11"/>
            <p:cNvSpPr>
              <a:spLocks noChangeArrowheads="1"/>
            </p:cNvSpPr>
            <p:nvPr/>
          </p:nvSpPr>
          <p:spPr bwMode="auto">
            <a:xfrm>
              <a:off x="1214442" y="52388"/>
              <a:ext cx="1033466"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89446" name="Text Box 12"/>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89447" name="Rectangle 13"/>
            <p:cNvSpPr>
              <a:spLocks noChangeArrowheads="1"/>
            </p:cNvSpPr>
            <p:nvPr/>
          </p:nvSpPr>
          <p:spPr bwMode="auto">
            <a:xfrm>
              <a:off x="8696356" y="7408863"/>
              <a:ext cx="607787" cy="24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89448" name="Text Box 14"/>
            <p:cNvSpPr txBox="1">
              <a:spLocks noChangeArrowheads="1"/>
            </p:cNvSpPr>
            <p:nvPr/>
          </p:nvSpPr>
          <p:spPr bwMode="auto">
            <a:xfrm>
              <a:off x="866775" y="7429500"/>
              <a:ext cx="724807"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89449" name="Text Box 15"/>
            <p:cNvSpPr txBox="1">
              <a:spLocks noChangeArrowheads="1"/>
            </p:cNvSpPr>
            <p:nvPr/>
          </p:nvSpPr>
          <p:spPr bwMode="auto">
            <a:xfrm>
              <a:off x="9193246" y="7410450"/>
              <a:ext cx="296803" cy="2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90</a:t>
              </a:r>
            </a:p>
          </p:txBody>
        </p:sp>
        <p:sp>
          <p:nvSpPr>
            <p:cNvPr id="189450" name="Text Box 16"/>
            <p:cNvSpPr txBox="1">
              <a:spLocks noChangeArrowheads="1"/>
            </p:cNvSpPr>
            <p:nvPr/>
          </p:nvSpPr>
          <p:spPr bwMode="auto">
            <a:xfrm>
              <a:off x="9690100" y="7359650"/>
              <a:ext cx="256728" cy="3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400" b="1">
                  <a:solidFill>
                    <a:srgbClr val="FFFFFF"/>
                  </a:solidFill>
                  <a:latin typeface="Kruti Dev 010" charset="0"/>
                </a:rPr>
                <a:t> </a:t>
              </a:r>
            </a:p>
          </p:txBody>
        </p:sp>
        <p:sp>
          <p:nvSpPr>
            <p:cNvPr id="97292" name="Text Box 17"/>
            <p:cNvSpPr txBox="1">
              <a:spLocks noChangeArrowheads="1"/>
            </p:cNvSpPr>
            <p:nvPr/>
          </p:nvSpPr>
          <p:spPr bwMode="auto">
            <a:xfrm>
              <a:off x="604838" y="4924425"/>
              <a:ext cx="9453562" cy="1202306"/>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u="sng" dirty="0">
                  <a:ln>
                    <a:solidFill>
                      <a:schemeClr val="bg1"/>
                    </a:solidFill>
                  </a:ln>
                  <a:solidFill>
                    <a:srgbClr val="FFFFFF"/>
                  </a:solidFill>
                  <a:latin typeface="Kruti Dev 010" pitchFamily="2" charset="0"/>
                  <a:ea typeface="ＭＳ Ｐゴシック" pitchFamily="34" charset="-128"/>
                  <a:cs typeface="+mn-cs"/>
                </a:rPr>
                <a:t>/</a:t>
              </a:r>
              <a:r>
                <a:rPr lang="en-GB" sz="4000" b="1" i="1" u="sng" dirty="0">
                  <a:ln>
                    <a:solidFill>
                      <a:schemeClr val="bg1"/>
                    </a:solidFill>
                  </a:ln>
                  <a:solidFill>
                    <a:srgbClr val="FFFFFF"/>
                  </a:solidFill>
                  <a:latin typeface="Kruti Dev 010" pitchFamily="2" charset="0"/>
                  <a:ea typeface="ＭＳ Ｐゴシック" pitchFamily="34" charset="-128"/>
                  <a:cs typeface="+mn-cs"/>
                </a:rPr>
                <a:t>k</a:t>
              </a:r>
              <a:r>
                <a:rPr lang="en-GB" sz="3200" b="1" i="1" u="sng" dirty="0">
                  <a:ln>
                    <a:solidFill>
                      <a:schemeClr val="bg1"/>
                    </a:solidFill>
                  </a:ln>
                  <a:solidFill>
                    <a:srgbClr val="FFFFFF"/>
                  </a:solidFill>
                  <a:latin typeface="Kruti Dev 010" pitchFamily="2" charset="0"/>
                  <a:ea typeface="ＭＳ Ｐゴシック" pitchFamily="34" charset="-128"/>
                  <a:cs typeface="+mn-cs"/>
                </a:rPr>
                <a:t>eZ'kkL= esa vczkge ds le; esa Mkyh xbZ uhao</a:t>
              </a:r>
              <a:r>
                <a:rPr lang="en-GB" sz="3200" b="1" dirty="0">
                  <a:ln>
                    <a:solidFill>
                      <a:schemeClr val="bg1"/>
                    </a:solidFill>
                  </a:ln>
                  <a:solidFill>
                    <a:srgbClr val="FFEA18"/>
                  </a:solidFill>
                  <a:latin typeface="Kruti Dev 010" pitchFamily="2" charset="0"/>
                  <a:ea typeface="ＭＳ Ｐゴシック" pitchFamily="34" charset="-128"/>
                  <a:cs typeface="+mn-cs"/>
                </a:rPr>
                <a:t> </a:t>
              </a:r>
              <a:r>
                <a:rPr lang="en-GB" sz="3200" b="1" dirty="0">
                  <a:ln>
                    <a:solidFill>
                      <a:srgbClr val="FFFF00"/>
                    </a:solidFill>
                  </a:ln>
                  <a:solidFill>
                    <a:srgbClr val="FFEA18"/>
                  </a:solidFill>
                  <a:latin typeface="Kruti Dev 010" pitchFamily="2" charset="0"/>
                  <a:ea typeface="ＭＳ Ｐゴシック" pitchFamily="34" charset="-128"/>
                  <a:cs typeface="+mn-cs"/>
                </a:rPr>
                <a:t>lh/ks izHkq ;h'kq elhg dh lsodkbZ dh rjQ ys pyrh gS</a:t>
              </a:r>
            </a:p>
          </p:txBody>
        </p:sp>
        <p:grpSp>
          <p:nvGrpSpPr>
            <p:cNvPr id="189452" name="Group 10"/>
            <p:cNvGrpSpPr>
              <a:grpSpLocks/>
            </p:cNvGrpSpPr>
            <p:nvPr/>
          </p:nvGrpSpPr>
          <p:grpSpPr bwMode="auto">
            <a:xfrm>
              <a:off x="3454400" y="304800"/>
              <a:ext cx="6418263" cy="1789113"/>
              <a:chOff x="2176" y="192"/>
              <a:chExt cx="4043" cy="1127"/>
            </a:xfrm>
          </p:grpSpPr>
          <p:sp>
            <p:nvSpPr>
              <p:cNvPr id="189459" name="Text Box 11"/>
              <p:cNvSpPr txBox="1">
                <a:spLocks noChangeArrowheads="1"/>
              </p:cNvSpPr>
              <p:nvPr/>
            </p:nvSpPr>
            <p:spPr bwMode="auto">
              <a:xfrm>
                <a:off x="2176" y="213"/>
                <a:ext cx="4043"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000"/>
                  </a:spcBef>
                  <a:buClr>
                    <a:srgbClr val="FFFFFF"/>
                  </a:buClr>
                </a:pPr>
                <a:r>
                  <a:rPr lang="en-GB" sz="3600" b="1" i="1">
                    <a:solidFill>
                      <a:srgbClr val="FFFFFF"/>
                    </a:solidFill>
                    <a:latin typeface="Kruti Dev 010" charset="0"/>
                  </a:rPr>
                  <a:t>fn ckbZcy----- csfldyh vc lekfIr dh vksj gS vc vkids fopkj esa ;g gksxk ------</a:t>
                </a:r>
              </a:p>
            </p:txBody>
          </p:sp>
          <p:sp>
            <p:nvSpPr>
              <p:cNvPr id="189460" name="Text Box 12"/>
              <p:cNvSpPr txBox="1">
                <a:spLocks noChangeArrowheads="1"/>
              </p:cNvSpPr>
              <p:nvPr/>
            </p:nvSpPr>
            <p:spPr bwMode="auto">
              <a:xfrm>
                <a:off x="4293" y="192"/>
                <a:ext cx="35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2000" b="1">
                    <a:solidFill>
                      <a:srgbClr val="FFFFFF"/>
                    </a:solidFill>
                    <a:latin typeface="Kruti Dev 010" charset="0"/>
                  </a:rPr>
                  <a:t>®</a:t>
                </a:r>
              </a:p>
            </p:txBody>
          </p:sp>
        </p:grpSp>
        <p:sp>
          <p:nvSpPr>
            <p:cNvPr id="97295" name="Text Box 14"/>
            <p:cNvSpPr txBox="1">
              <a:spLocks noChangeArrowheads="1"/>
            </p:cNvSpPr>
            <p:nvPr/>
          </p:nvSpPr>
          <p:spPr bwMode="auto">
            <a:xfrm>
              <a:off x="528606" y="2814630"/>
              <a:ext cx="9020175" cy="1079195"/>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00FFFF"/>
                    </a:solidFill>
                  </a:ln>
                  <a:solidFill>
                    <a:srgbClr val="00FFFF"/>
                  </a:solidFill>
                  <a:latin typeface="Kruti Dev 010" pitchFamily="2" charset="0"/>
                  <a:ea typeface="ＭＳ Ｐゴシック" pitchFamily="34" charset="-128"/>
                  <a:cs typeface="+mn-cs"/>
                </a:rPr>
                <a:t>•</a:t>
              </a:r>
              <a:r>
                <a:rPr lang="en-US" sz="32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3200" b="1" i="1" u="sng" dirty="0">
                  <a:ln>
                    <a:solidFill>
                      <a:srgbClr val="00FFFF"/>
                    </a:solidFill>
                  </a:ln>
                  <a:solidFill>
                    <a:srgbClr val="00FFFF"/>
                  </a:solidFill>
                  <a:latin typeface="Kruti Dev 010" pitchFamily="2" charset="0"/>
                  <a:ea typeface="ＭＳ Ｐゴシック" pitchFamily="34" charset="-128"/>
                  <a:cs typeface="+mn-cs"/>
                </a:rPr>
                <a:t>lh 7 ,l ts</a:t>
              </a:r>
              <a:r>
                <a:rPr lang="en-US" sz="3200" b="1" dirty="0">
                  <a:ln>
                    <a:solidFill>
                      <a:srgbClr val="00FFFF"/>
                    </a:solidFill>
                  </a:ln>
                  <a:solidFill>
                    <a:srgbClr val="00FFFF"/>
                  </a:solidFill>
                  <a:latin typeface="Kruti Dev 010" pitchFamily="2" charset="0"/>
                  <a:ea typeface="ＭＳ Ｐゴシック" pitchFamily="34" charset="-128"/>
                  <a:cs typeface="+mn-cs"/>
                </a:rPr>
                <a:t> gS</a:t>
              </a:r>
              <a:endParaRPr lang="en-GB" sz="32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7297" name="Text Box 18"/>
            <p:cNvSpPr txBox="1">
              <a:spLocks noChangeArrowheads="1"/>
            </p:cNvSpPr>
            <p:nvPr/>
          </p:nvSpPr>
          <p:spPr bwMode="auto">
            <a:xfrm>
              <a:off x="617538" y="3471863"/>
              <a:ext cx="9126537"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00FFFF"/>
                    </a:solidFill>
                  </a:ln>
                  <a:solidFill>
                    <a:srgbClr val="00FFFF"/>
                  </a:solidFill>
                  <a:latin typeface="Kruti Dev 010" pitchFamily="2" charset="0"/>
                  <a:ea typeface="ＭＳ Ｐゴシック" pitchFamily="34" charset="-128"/>
                  <a:cs typeface="+mn-cs"/>
                </a:rPr>
                <a:t>•,d </a:t>
              </a:r>
              <a:r>
                <a:rPr lang="en-GB" sz="2400" b="1" i="1" u="sng" dirty="0">
                  <a:ln>
                    <a:solidFill>
                      <a:srgbClr val="00FFFF"/>
                    </a:solidFill>
                  </a:ln>
                  <a:solidFill>
                    <a:srgbClr val="00FFFF"/>
                  </a:solidFill>
                  <a:latin typeface="Kruti Dev 010" pitchFamily="2" charset="0"/>
                  <a:ea typeface="ＭＳ Ｐゴシック" pitchFamily="34" charset="-128"/>
                  <a:cs typeface="+mn-cs"/>
                </a:rPr>
                <a:t>fnekxh uD'kk</a:t>
              </a:r>
              <a:r>
                <a:rPr lang="en-GB" sz="2400" b="1" dirty="0">
                  <a:ln>
                    <a:solidFill>
                      <a:srgbClr val="00FFFF"/>
                    </a:solidFill>
                  </a:ln>
                  <a:solidFill>
                    <a:srgbClr val="00FFFF"/>
                  </a:solidFill>
                  <a:latin typeface="Kruti Dev 010" pitchFamily="2" charset="0"/>
                  <a:ea typeface="ＭＳ Ｐゴシック" pitchFamily="34" charset="-128"/>
                  <a:cs typeface="+mn-cs"/>
                </a:rPr>
                <a:t> ckbZcy dh egku ?kVukvksa ds ?kfVr gksus dk LFkku crkrk gS </a:t>
              </a:r>
              <a:r>
                <a:rPr lang="en-GB" sz="2400" b="1" dirty="0">
                  <a:solidFill>
                    <a:srgbClr val="0066FF"/>
                  </a:solidFill>
                  <a:latin typeface="Kruti Dev 010" pitchFamily="2" charset="0"/>
                  <a:ea typeface="ＭＳ Ｐゴシック" pitchFamily="34" charset="-128"/>
                  <a:cs typeface="+mn-cs"/>
                </a:rPr>
                <a:t>%</a:t>
              </a:r>
            </a:p>
          </p:txBody>
        </p:sp>
        <p:sp>
          <p:nvSpPr>
            <p:cNvPr id="97299" name="Text Box 14"/>
            <p:cNvSpPr txBox="1">
              <a:spLocks noChangeArrowheads="1"/>
            </p:cNvSpPr>
            <p:nvPr/>
          </p:nvSpPr>
          <p:spPr bwMode="auto">
            <a:xfrm>
              <a:off x="101597" y="4197350"/>
              <a:ext cx="10285453" cy="648308"/>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b="1" dirty="0">
                  <a:ln>
                    <a:solidFill>
                      <a:srgbClr val="00FFFF"/>
                    </a:solidFill>
                  </a:ln>
                  <a:solidFill>
                    <a:srgbClr val="00FFFF"/>
                  </a:solidFill>
                  <a:latin typeface="Kruti Dev 010" pitchFamily="2" charset="0"/>
                  <a:ea typeface="ＭＳ Ｐゴシック" pitchFamily="34" charset="-128"/>
                  <a:cs typeface="+mn-cs"/>
                </a:rPr>
                <a:t>ckb</a:t>
              </a:r>
              <a:r>
                <a:rPr lang="en-GB" sz="3600" b="1" dirty="0">
                  <a:ln>
                    <a:solidFill>
                      <a:srgbClr val="00FFFF"/>
                    </a:solidFill>
                  </a:ln>
                  <a:solidFill>
                    <a:srgbClr val="00FFFF"/>
                  </a:solidFill>
                  <a:latin typeface="Kruti Dev 010" pitchFamily="2" charset="0"/>
                  <a:ea typeface="ＭＳ Ｐゴシック" pitchFamily="34" charset="-128"/>
                  <a:cs typeface="+mn-cs"/>
                </a:rPr>
                <a:t>Zcy dh</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r>
                <a:rPr lang="en-US" altLang="ja-JP" sz="3600" b="1" i="1" u="sng" dirty="0">
                  <a:ln>
                    <a:solidFill>
                      <a:srgbClr val="00FFFF"/>
                    </a:solidFill>
                  </a:ln>
                  <a:solidFill>
                    <a:srgbClr val="00FFFF"/>
                  </a:solidFill>
                  <a:latin typeface="Kruti Dev 010" pitchFamily="2" charset="0"/>
                  <a:ea typeface="ＭＳ Ｐゴシック" pitchFamily="34" charset="-128"/>
                  <a:cs typeface="+mn-cs"/>
                </a:rPr>
                <a:t>dgkuh dk eq[; Hkkx</a:t>
              </a:r>
              <a:r>
                <a:rPr lang="en-US" altLang="ja-JP" sz="3600" b="1" i="1" dirty="0">
                  <a:ln>
                    <a:solidFill>
                      <a:srgbClr val="00FFFF"/>
                    </a:solidFill>
                  </a:ln>
                  <a:solidFill>
                    <a:srgbClr val="00FFFF"/>
                  </a:solidFill>
                  <a:latin typeface="Kruti Dev 010" pitchFamily="2" charset="0"/>
                  <a:ea typeface="ＭＳ Ｐゴシック" pitchFamily="34" charset="-128"/>
                  <a:cs typeface="+mn-cs"/>
                </a:rPr>
                <a:t> </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r>
                <a:rPr lang="en-US" altLang="ja-JP" sz="3600" b="1" dirty="0">
                  <a:ln>
                    <a:solidFill>
                      <a:srgbClr val="00FFFF"/>
                    </a:solidFill>
                  </a:ln>
                  <a:solidFill>
                    <a:srgbClr val="00FFFF"/>
                  </a:solidFill>
                  <a:latin typeface="Kruti Dev 010" pitchFamily="2" charset="0"/>
                  <a:ea typeface="ＭＳ Ｐゴシック" pitchFamily="34" charset="-128"/>
                  <a:cs typeface="+mn-cs"/>
                </a:rPr>
                <a:t>^^fn fDod ØksuksykWth gS**</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endParaRPr lang="en-GB" sz="3600" b="1" dirty="0">
                <a:ln>
                  <a:solidFill>
                    <a:srgbClr val="00FFFF"/>
                  </a:solidFill>
                </a:ln>
                <a:solidFill>
                  <a:srgbClr val="00FFFF"/>
                </a:solidFill>
                <a:latin typeface="Kruti Dev 010" pitchFamily="2" charset="0"/>
                <a:ea typeface="ＭＳ Ｐゴシック" pitchFamily="34" charset="-128"/>
                <a:cs typeface="+mn-cs"/>
              </a:endParaRPr>
            </a:p>
          </p:txBody>
        </p:sp>
        <p:sp>
          <p:nvSpPr>
            <p:cNvPr id="94228" name="Rectangle 20"/>
            <p:cNvSpPr>
              <a:spLocks noChangeArrowheads="1"/>
            </p:cNvSpPr>
            <p:nvPr/>
          </p:nvSpPr>
          <p:spPr bwMode="auto">
            <a:xfrm>
              <a:off x="5672158" y="314325"/>
              <a:ext cx="4092590" cy="2941638"/>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pic>
          <p:nvPicPr>
            <p:cNvPr id="189457" name="Picture 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3580" y="385738"/>
              <a:ext cx="3929090" cy="28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8" name="Picture 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2854" y="1814498"/>
              <a:ext cx="4067809" cy="27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91490" name="Text Box 2"/>
          <p:cNvSpPr txBox="1">
            <a:spLocks noChangeArrowheads="1"/>
          </p:cNvSpPr>
          <p:nvPr/>
        </p:nvSpPr>
        <p:spPr bwMode="auto">
          <a:xfrm>
            <a:off x="9342438" y="6948488"/>
            <a:ext cx="665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pic>
        <p:nvPicPr>
          <p:cNvPr id="191491" name="Picture 11"/>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5244" name="Oval 12"/>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91493" name="Text Box 13"/>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91494" name="Rectangle 14"/>
          <p:cNvSpPr>
            <a:spLocks noChangeArrowheads="1"/>
          </p:cNvSpPr>
          <p:nvPr/>
        </p:nvSpPr>
        <p:spPr bwMode="auto">
          <a:xfrm>
            <a:off x="8696325" y="7408863"/>
            <a:ext cx="60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000" b="1">
                <a:solidFill>
                  <a:srgbClr val="FFFFFF"/>
                </a:solidFill>
                <a:latin typeface="Kruti Dev 010" charset="0"/>
              </a:rPr>
              <a:t>9.65.08.</a:t>
            </a:r>
          </a:p>
        </p:txBody>
      </p:sp>
      <p:sp>
        <p:nvSpPr>
          <p:cNvPr id="191495" name="Text Box 15"/>
          <p:cNvSpPr txBox="1">
            <a:spLocks noChangeArrowheads="1"/>
          </p:cNvSpPr>
          <p:nvPr/>
        </p:nvSpPr>
        <p:spPr bwMode="auto">
          <a:xfrm>
            <a:off x="866775" y="7429500"/>
            <a:ext cx="7254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900" b="1">
                <a:solidFill>
                  <a:srgbClr val="FFFFFF"/>
                </a:solidFill>
                <a:latin typeface="Kruti Dev 010" charset="0"/>
              </a:rPr>
              <a:t>©2006 TBBMI</a:t>
            </a:r>
          </a:p>
        </p:txBody>
      </p:sp>
      <p:sp>
        <p:nvSpPr>
          <p:cNvPr id="191496" name="Text Box 16"/>
          <p:cNvSpPr txBox="1">
            <a:spLocks noChangeArrowheads="1"/>
          </p:cNvSpPr>
          <p:nvPr/>
        </p:nvSpPr>
        <p:spPr bwMode="auto">
          <a:xfrm>
            <a:off x="9193213" y="7410450"/>
            <a:ext cx="2968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Kruti Dev 010" charset="0"/>
              </a:rPr>
              <a:t>91</a:t>
            </a:r>
          </a:p>
        </p:txBody>
      </p:sp>
      <p:sp>
        <p:nvSpPr>
          <p:cNvPr id="191497" name="Text Box 17"/>
          <p:cNvSpPr txBox="1">
            <a:spLocks noChangeArrowheads="1"/>
          </p:cNvSpPr>
          <p:nvPr/>
        </p:nvSpPr>
        <p:spPr bwMode="auto">
          <a:xfrm>
            <a:off x="9690100" y="7359650"/>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400" b="1">
                <a:solidFill>
                  <a:srgbClr val="FFFFFF"/>
                </a:solidFill>
                <a:latin typeface="Kruti Dev 010" charset="0"/>
              </a:rPr>
              <a:t> </a:t>
            </a:r>
          </a:p>
        </p:txBody>
      </p:sp>
      <p:sp>
        <p:nvSpPr>
          <p:cNvPr id="98316" name="Text Box 18"/>
          <p:cNvSpPr txBox="1">
            <a:spLocks noChangeArrowheads="1"/>
          </p:cNvSpPr>
          <p:nvPr/>
        </p:nvSpPr>
        <p:spPr bwMode="auto">
          <a:xfrm>
            <a:off x="619125" y="6035675"/>
            <a:ext cx="8988425" cy="70986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i="1" u="sng" dirty="0">
                <a:ln>
                  <a:solidFill>
                    <a:schemeClr val="bg1"/>
                  </a:solidFill>
                </a:ln>
                <a:solidFill>
                  <a:srgbClr val="FFFFFF"/>
                </a:solidFill>
                <a:latin typeface="Kruti Dev 010" pitchFamily="2" charset="0"/>
                <a:ea typeface="ＭＳ Ｐゴシック" pitchFamily="34" charset="-128"/>
                <a:cs typeface="+mn-cs"/>
              </a:rPr>
              <a:t>ckbZcy dk ^^f'kYi*</a:t>
            </a:r>
            <a:r>
              <a:rPr lang="en-US" sz="4000" b="1" i="1" dirty="0">
                <a:ln>
                  <a:solidFill>
                    <a:schemeClr val="bg1"/>
                  </a:solidFill>
                </a:ln>
                <a:solidFill>
                  <a:srgbClr val="FFFFFF"/>
                </a:solidFill>
                <a:latin typeface="Kruti Dev 010" pitchFamily="2" charset="0"/>
                <a:ea typeface="ＭＳ Ｐゴシック" pitchFamily="34" charset="-128"/>
                <a:cs typeface="+mn-cs"/>
              </a:rPr>
              <a:t>*</a:t>
            </a:r>
            <a:r>
              <a:rPr lang="en-GB" altLang="ja-JP" sz="4000" b="1" dirty="0">
                <a:ln>
                  <a:solidFill>
                    <a:schemeClr val="bg1"/>
                  </a:solidFill>
                </a:ln>
                <a:solidFill>
                  <a:srgbClr val="FFEA18"/>
                </a:solidFill>
                <a:latin typeface="Kruti Dev 010" pitchFamily="2" charset="0"/>
                <a:ea typeface="ＭＳ Ｐゴシック" pitchFamily="34" charset="-128"/>
                <a:cs typeface="+mn-cs"/>
              </a:rPr>
              <a:t> </a:t>
            </a:r>
            <a:r>
              <a:rPr lang="en-GB" altLang="ja-JP" sz="4000" b="1" dirty="0">
                <a:ln>
                  <a:solidFill>
                    <a:srgbClr val="FFFF00"/>
                  </a:solidFill>
                </a:ln>
                <a:solidFill>
                  <a:srgbClr val="FFEA18"/>
                </a:solidFill>
                <a:latin typeface="Kruti Dev 010" pitchFamily="2" charset="0"/>
                <a:ea typeface="ＭＳ Ｐゴシック" pitchFamily="34" charset="-128"/>
                <a:cs typeface="+mn-cs"/>
              </a:rPr>
              <a:t>bl dgkuh ij vk/kkfjr gS</a:t>
            </a:r>
            <a:endParaRPr lang="en-GB" sz="4000" b="1" i="1" dirty="0">
              <a:ln>
                <a:solidFill>
                  <a:srgbClr val="FFFF00"/>
                </a:solidFill>
              </a:ln>
              <a:solidFill>
                <a:srgbClr val="FFEA18"/>
              </a:solidFill>
              <a:latin typeface="Kruti Dev 010" pitchFamily="2" charset="0"/>
              <a:ea typeface="ＭＳ Ｐゴシック" pitchFamily="34" charset="-128"/>
              <a:cs typeface="+mn-cs"/>
            </a:endParaRPr>
          </a:p>
        </p:txBody>
      </p:sp>
      <p:grpSp>
        <p:nvGrpSpPr>
          <p:cNvPr id="191499" name="Group 10"/>
          <p:cNvGrpSpPr>
            <a:grpSpLocks/>
          </p:cNvGrpSpPr>
          <p:nvPr/>
        </p:nvGrpSpPr>
        <p:grpSpPr bwMode="auto">
          <a:xfrm>
            <a:off x="3454400" y="304800"/>
            <a:ext cx="6418263" cy="1789113"/>
            <a:chOff x="2176" y="192"/>
            <a:chExt cx="4043" cy="1127"/>
          </a:xfrm>
        </p:grpSpPr>
        <p:sp>
          <p:nvSpPr>
            <p:cNvPr id="191508" name="Text Box 11"/>
            <p:cNvSpPr txBox="1">
              <a:spLocks noChangeArrowheads="1"/>
            </p:cNvSpPr>
            <p:nvPr/>
          </p:nvSpPr>
          <p:spPr bwMode="auto">
            <a:xfrm>
              <a:off x="2176" y="213"/>
              <a:ext cx="4043"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000"/>
                </a:spcBef>
                <a:buClr>
                  <a:srgbClr val="FFFFFF"/>
                </a:buClr>
              </a:pPr>
              <a:r>
                <a:rPr lang="en-GB" sz="3600" b="1" i="1">
                  <a:solidFill>
                    <a:srgbClr val="FFFFFF"/>
                  </a:solidFill>
                  <a:latin typeface="Kruti Dev 010" charset="0"/>
                </a:rPr>
                <a:t>fn ckbZcy----- csfldyh vc lekfIr dh vksj gS vc vkids fopkj esa ;g gksxk ------</a:t>
              </a:r>
            </a:p>
          </p:txBody>
        </p:sp>
        <p:sp>
          <p:nvSpPr>
            <p:cNvPr id="191509" name="Text Box 12"/>
            <p:cNvSpPr txBox="1">
              <a:spLocks noChangeArrowheads="1"/>
            </p:cNvSpPr>
            <p:nvPr/>
          </p:nvSpPr>
          <p:spPr bwMode="auto">
            <a:xfrm>
              <a:off x="4293" y="192"/>
              <a:ext cx="35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2000" b="1">
                  <a:solidFill>
                    <a:srgbClr val="FFFFFF"/>
                  </a:solidFill>
                  <a:latin typeface="Kruti Dev 010" charset="0"/>
                </a:rPr>
                <a:t>®</a:t>
              </a:r>
            </a:p>
          </p:txBody>
        </p:sp>
      </p:grpSp>
      <p:sp>
        <p:nvSpPr>
          <p:cNvPr id="98319" name="Text Box 14"/>
          <p:cNvSpPr txBox="1">
            <a:spLocks noChangeArrowheads="1"/>
          </p:cNvSpPr>
          <p:nvPr/>
        </p:nvSpPr>
        <p:spPr bwMode="auto">
          <a:xfrm>
            <a:off x="457168" y="2671763"/>
            <a:ext cx="9451975" cy="58675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3200" b="1" i="1" u="sng" dirty="0">
                <a:ln>
                  <a:solidFill>
                    <a:srgbClr val="00FFFF"/>
                  </a:solidFill>
                </a:ln>
                <a:solidFill>
                  <a:srgbClr val="00FFFF"/>
                </a:solidFill>
                <a:latin typeface="Kruti Dev 010" pitchFamily="2" charset="0"/>
                <a:ea typeface="ＭＳ Ｐゴシック" pitchFamily="34" charset="-128"/>
                <a:cs typeface="+mn-cs"/>
              </a:rPr>
              <a:t>lh 7 ,l ts</a:t>
            </a:r>
            <a:r>
              <a:rPr lang="en-US" sz="3200" b="1" dirty="0">
                <a:ln>
                  <a:solidFill>
                    <a:srgbClr val="00FFFF"/>
                  </a:solidFill>
                </a:ln>
                <a:solidFill>
                  <a:srgbClr val="00FFFF"/>
                </a:solidFill>
                <a:latin typeface="Kruti Dev 010" pitchFamily="2" charset="0"/>
                <a:ea typeface="ＭＳ Ｐゴシック" pitchFamily="34" charset="-128"/>
                <a:cs typeface="+mn-cs"/>
              </a:rPr>
              <a:t> gS</a:t>
            </a:r>
            <a:endParaRPr lang="en-GB" sz="32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98320" name="Text Box 18"/>
          <p:cNvSpPr txBox="1">
            <a:spLocks noChangeArrowheads="1"/>
          </p:cNvSpPr>
          <p:nvPr/>
        </p:nvSpPr>
        <p:spPr bwMode="auto">
          <a:xfrm>
            <a:off x="617538" y="3471863"/>
            <a:ext cx="9440862"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00FFFF"/>
                  </a:solidFill>
                </a:ln>
                <a:solidFill>
                  <a:srgbClr val="00FFFF"/>
                </a:solidFill>
                <a:latin typeface="Kruti Dev 010" pitchFamily="2" charset="0"/>
                <a:ea typeface="ＭＳ Ｐゴシック" pitchFamily="34" charset="-128"/>
                <a:cs typeface="+mn-cs"/>
              </a:rPr>
              <a:t>,d </a:t>
            </a:r>
            <a:r>
              <a:rPr lang="en-GB" sz="2400" b="1" i="1" u="sng" dirty="0">
                <a:ln>
                  <a:solidFill>
                    <a:srgbClr val="00FFFF"/>
                  </a:solidFill>
                </a:ln>
                <a:solidFill>
                  <a:srgbClr val="00FFFF"/>
                </a:solidFill>
                <a:latin typeface="Kruti Dev 010" pitchFamily="2" charset="0"/>
                <a:ea typeface="ＭＳ Ｐゴシック" pitchFamily="34" charset="-128"/>
                <a:cs typeface="+mn-cs"/>
              </a:rPr>
              <a:t>fnekxh uD'kk</a:t>
            </a:r>
            <a:r>
              <a:rPr lang="en-GB" sz="2400" b="1" dirty="0">
                <a:ln>
                  <a:solidFill>
                    <a:srgbClr val="00FFFF"/>
                  </a:solidFill>
                </a:ln>
                <a:solidFill>
                  <a:srgbClr val="00FFFF"/>
                </a:solidFill>
                <a:latin typeface="Kruti Dev 010" pitchFamily="2" charset="0"/>
                <a:ea typeface="ＭＳ Ｐゴシック" pitchFamily="34" charset="-128"/>
                <a:cs typeface="+mn-cs"/>
              </a:rPr>
              <a:t> ckbZcy dh egku ?kVukvksa ds ?kfVr gksus dk LFkku crkrk gS %</a:t>
            </a:r>
          </a:p>
        </p:txBody>
      </p:sp>
      <p:sp>
        <p:nvSpPr>
          <p:cNvPr id="98322" name="Text Box 14"/>
          <p:cNvSpPr txBox="1">
            <a:spLocks noChangeArrowheads="1"/>
          </p:cNvSpPr>
          <p:nvPr/>
        </p:nvSpPr>
        <p:spPr bwMode="auto">
          <a:xfrm>
            <a:off x="28540" y="4171952"/>
            <a:ext cx="10144196" cy="648308"/>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b="1" dirty="0">
                <a:ln>
                  <a:solidFill>
                    <a:srgbClr val="00FFFF"/>
                  </a:solidFill>
                </a:ln>
                <a:solidFill>
                  <a:srgbClr val="00FFFF"/>
                </a:solidFill>
                <a:latin typeface="Kruti Dev 010" pitchFamily="2" charset="0"/>
                <a:ea typeface="ＭＳ Ｐゴシック" pitchFamily="34" charset="-128"/>
                <a:cs typeface="+mn-cs"/>
              </a:rPr>
              <a:t>ckb</a:t>
            </a:r>
            <a:r>
              <a:rPr lang="en-GB" sz="3600" b="1" dirty="0">
                <a:ln>
                  <a:solidFill>
                    <a:srgbClr val="00FFFF"/>
                  </a:solidFill>
                </a:ln>
                <a:solidFill>
                  <a:srgbClr val="00FFFF"/>
                </a:solidFill>
                <a:latin typeface="Kruti Dev 010" pitchFamily="2" charset="0"/>
                <a:ea typeface="ＭＳ Ｐゴシック" pitchFamily="34" charset="-128"/>
                <a:cs typeface="+mn-cs"/>
              </a:rPr>
              <a:t>Zcy dh</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r>
              <a:rPr lang="en-US" altLang="ja-JP" sz="3600" b="1" i="1" u="sng" dirty="0">
                <a:ln>
                  <a:solidFill>
                    <a:srgbClr val="00FFFF"/>
                  </a:solidFill>
                </a:ln>
                <a:solidFill>
                  <a:srgbClr val="00FFFF"/>
                </a:solidFill>
                <a:latin typeface="Kruti Dev 010" pitchFamily="2" charset="0"/>
                <a:ea typeface="ＭＳ Ｐゴシック" pitchFamily="34" charset="-128"/>
                <a:cs typeface="+mn-cs"/>
              </a:rPr>
              <a:t>dgkuh dk eq[; Hkkx</a:t>
            </a:r>
            <a:r>
              <a:rPr lang="en-US" altLang="ja-JP" sz="3600" b="1" i="1" dirty="0">
                <a:ln>
                  <a:solidFill>
                    <a:srgbClr val="00FFFF"/>
                  </a:solidFill>
                </a:ln>
                <a:solidFill>
                  <a:srgbClr val="00FFFF"/>
                </a:solidFill>
                <a:latin typeface="Kruti Dev 010" pitchFamily="2" charset="0"/>
                <a:ea typeface="ＭＳ Ｐゴシック" pitchFamily="34" charset="-128"/>
                <a:cs typeface="+mn-cs"/>
              </a:rPr>
              <a:t> </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r>
              <a:rPr lang="en-US" altLang="ja-JP" sz="3600" b="1" dirty="0">
                <a:ln>
                  <a:solidFill>
                    <a:srgbClr val="00FFFF"/>
                  </a:solidFill>
                </a:ln>
                <a:solidFill>
                  <a:srgbClr val="00FFFF"/>
                </a:solidFill>
                <a:latin typeface="Kruti Dev 010" pitchFamily="2" charset="0"/>
                <a:ea typeface="ＭＳ Ｐゴシック" pitchFamily="34" charset="-128"/>
                <a:cs typeface="+mn-cs"/>
              </a:rPr>
              <a:t>^^fn fDod ØksuksykWth gS**</a:t>
            </a:r>
            <a:r>
              <a:rPr lang="en-GB" altLang="ja-JP" sz="3600" b="1" dirty="0">
                <a:ln>
                  <a:solidFill>
                    <a:srgbClr val="00FFFF"/>
                  </a:solidFill>
                </a:ln>
                <a:solidFill>
                  <a:srgbClr val="00FFFF"/>
                </a:solidFill>
                <a:latin typeface="Kruti Dev 010" pitchFamily="2" charset="0"/>
                <a:ea typeface="ＭＳ Ｐゴシック" pitchFamily="34" charset="-128"/>
                <a:cs typeface="+mn-cs"/>
              </a:rPr>
              <a:t> </a:t>
            </a:r>
            <a:endParaRPr lang="en-GB" sz="3600" b="1" dirty="0">
              <a:ln>
                <a:solidFill>
                  <a:srgbClr val="00FFFF"/>
                </a:solidFill>
              </a:ln>
              <a:solidFill>
                <a:srgbClr val="00FFFF"/>
              </a:solidFill>
              <a:latin typeface="Kruti Dev 010" pitchFamily="2" charset="0"/>
              <a:ea typeface="ＭＳ Ｐゴシック" pitchFamily="34" charset="-128"/>
              <a:cs typeface="+mn-cs"/>
            </a:endParaRPr>
          </a:p>
        </p:txBody>
      </p:sp>
      <p:sp>
        <p:nvSpPr>
          <p:cNvPr id="98323" name="Text Box 17"/>
          <p:cNvSpPr txBox="1">
            <a:spLocks noChangeArrowheads="1"/>
          </p:cNvSpPr>
          <p:nvPr/>
        </p:nvSpPr>
        <p:spPr bwMode="auto">
          <a:xfrm>
            <a:off x="604838" y="4924425"/>
            <a:ext cx="9453562" cy="1079195"/>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i="1" u="sng" dirty="0">
                <a:ln>
                  <a:solidFill>
                    <a:srgbClr val="00FFFF"/>
                  </a:solidFill>
                </a:ln>
                <a:solidFill>
                  <a:srgbClr val="00FFFF"/>
                </a:solidFill>
                <a:latin typeface="Kruti Dev 010" pitchFamily="2" charset="0"/>
                <a:ea typeface="ＭＳ Ｐゴシック" pitchFamily="34" charset="-128"/>
                <a:cs typeface="+mn-cs"/>
              </a:rPr>
              <a:t>/</a:t>
            </a:r>
            <a:r>
              <a:rPr lang="en-GB" sz="3200" b="1" i="1" u="sng" dirty="0">
                <a:ln>
                  <a:solidFill>
                    <a:srgbClr val="00FFFF"/>
                  </a:solidFill>
                </a:ln>
                <a:solidFill>
                  <a:srgbClr val="00FFFF"/>
                </a:solidFill>
                <a:latin typeface="Kruti Dev 010" pitchFamily="2" charset="0"/>
                <a:ea typeface="ＭＳ Ｐゴシック" pitchFamily="34" charset="-128"/>
                <a:cs typeface="+mn-cs"/>
              </a:rPr>
              <a:t>keZ'kkL= esa vczkge ds le; esa Mkyh xbZ uhao</a:t>
            </a:r>
            <a:r>
              <a:rPr lang="en-GB" sz="3200" b="1" dirty="0">
                <a:ln>
                  <a:solidFill>
                    <a:srgbClr val="00FFFF"/>
                  </a:solidFill>
                </a:ln>
                <a:solidFill>
                  <a:srgbClr val="00FFFF"/>
                </a:solidFill>
                <a:latin typeface="Kruti Dev 010" pitchFamily="2" charset="0"/>
                <a:ea typeface="ＭＳ Ｐゴシック" pitchFamily="34" charset="-128"/>
                <a:cs typeface="+mn-cs"/>
              </a:rPr>
              <a:t> lh/ks izHkq ;h'kq elhg dh lsodkbZ dh rjQ ys pyrh gS</a:t>
            </a:r>
          </a:p>
        </p:txBody>
      </p:sp>
      <p:sp>
        <p:nvSpPr>
          <p:cNvPr id="95254" name="Rectangle 22"/>
          <p:cNvSpPr>
            <a:spLocks noChangeArrowheads="1"/>
          </p:cNvSpPr>
          <p:nvPr/>
        </p:nvSpPr>
        <p:spPr bwMode="auto">
          <a:xfrm>
            <a:off x="4841875" y="2855913"/>
            <a:ext cx="4092575" cy="2941637"/>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pic>
        <p:nvPicPr>
          <p:cNvPr id="191505" name="Picture 2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3575" y="385763"/>
            <a:ext cx="3929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6" name="Picture 2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43075" y="1243013"/>
            <a:ext cx="40671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7" name="Picture 2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86325" y="2886075"/>
            <a:ext cx="40671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5254"/>
                                        </p:tgtEl>
                                        <p:attrNameLst>
                                          <p:attrName>style.visibility</p:attrName>
                                        </p:attrNameLst>
                                      </p:cBhvr>
                                      <p:to>
                                        <p:strVal val="visible"/>
                                      </p:to>
                                    </p:set>
                                    <p:anim calcmode="lin" valueType="num">
                                      <p:cBhvr>
                                        <p:cTn id="7" dur="500" fill="hold"/>
                                        <p:tgtEl>
                                          <p:spTgt spid="95254"/>
                                        </p:tgtEl>
                                        <p:attrNameLst>
                                          <p:attrName>ppt_w</p:attrName>
                                        </p:attrNameLst>
                                      </p:cBhvr>
                                      <p:tavLst>
                                        <p:tav tm="100000">
                                          <p:val>
                                            <p:strVal val="2/3*#ppt_w"/>
                                          </p:val>
                                        </p:tav>
                                        <p:tav>
                                          <p:val>
                                            <p:strVal val="#ppt_w"/>
                                          </p:val>
                                        </p:tav>
                                      </p:tavLst>
                                    </p:anim>
                                    <p:anim calcmode="lin" valueType="num">
                                      <p:cBhvr>
                                        <p:cTn id="8" dur="500" fill="hold"/>
                                        <p:tgtEl>
                                          <p:spTgt spid="95254"/>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7" name="Group 29"/>
          <p:cNvGrpSpPr>
            <a:grpSpLocks/>
          </p:cNvGrpSpPr>
          <p:nvPr/>
        </p:nvGrpSpPr>
        <p:grpSpPr bwMode="auto">
          <a:xfrm>
            <a:off x="0" y="0"/>
            <a:ext cx="10058400" cy="7772400"/>
            <a:chOff x="0" y="0"/>
            <a:chExt cx="10058400" cy="7772400"/>
          </a:xfrm>
        </p:grpSpPr>
        <p:sp>
          <p:nvSpPr>
            <p:cNvPr id="193538"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93539" name="Text Box 2"/>
            <p:cNvSpPr txBox="1">
              <a:spLocks noChangeArrowheads="1"/>
            </p:cNvSpPr>
            <p:nvPr/>
          </p:nvSpPr>
          <p:spPr bwMode="auto">
            <a:xfrm>
              <a:off x="9342438" y="6948488"/>
              <a:ext cx="665162" cy="4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sp>
          <p:nvSpPr>
            <p:cNvPr id="193540" name="Text Box 3"/>
            <p:cNvSpPr txBox="1">
              <a:spLocks noChangeArrowheads="1"/>
            </p:cNvSpPr>
            <p:nvPr/>
          </p:nvSpPr>
          <p:spPr bwMode="auto">
            <a:xfrm>
              <a:off x="3590925" y="2046288"/>
              <a:ext cx="5854700" cy="47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688"/>
                </a:spcBef>
                <a:buClr>
                  <a:srgbClr val="005DC0"/>
                </a:buClr>
              </a:pPr>
              <a:r>
                <a:rPr lang="en-GB" sz="2400" b="1">
                  <a:solidFill>
                    <a:srgbClr val="005DC0"/>
                  </a:solidFill>
                  <a:latin typeface="Kruti Dev 010" charset="0"/>
                </a:rPr>
                <a:t>•An Idea Called </a:t>
              </a:r>
              <a:r>
                <a:rPr lang="ja-JP" altLang="en-GB" sz="2400" b="1">
                  <a:solidFill>
                    <a:srgbClr val="005DC0"/>
                  </a:solidFill>
                  <a:latin typeface="Kruti Dev 010" charset="0"/>
                </a:rPr>
                <a:t>“</a:t>
              </a:r>
              <a:r>
                <a:rPr lang="en-GB" altLang="ja-JP" sz="2400" b="1" i="1" u="sng">
                  <a:solidFill>
                    <a:srgbClr val="005DC0"/>
                  </a:solidFill>
                  <a:latin typeface="Kruti Dev 010" charset="0"/>
                </a:rPr>
                <a:t>The Bible File</a:t>
              </a:r>
              <a:r>
                <a:rPr lang="ja-JP" altLang="en-GB" sz="2400" b="1" i="1" u="sng">
                  <a:solidFill>
                    <a:srgbClr val="005DC0"/>
                  </a:solidFill>
                  <a:latin typeface="Kruti Dev 010" charset="0"/>
                </a:rPr>
                <a:t>”</a:t>
              </a:r>
              <a:endParaRPr lang="en-GB" sz="2400" b="1" i="1" u="sng">
                <a:solidFill>
                  <a:srgbClr val="005DC0"/>
                </a:solidFill>
                <a:latin typeface="Kruti Dev 010" charset="0"/>
              </a:endParaRPr>
            </a:p>
          </p:txBody>
        </p:sp>
        <p:pic>
          <p:nvPicPr>
            <p:cNvPr id="193541" name="Picture 1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6269" name="Oval 13"/>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sp>
          <p:nvSpPr>
            <p:cNvPr id="193543" name="Text Box 14"/>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93544" name="Rectangle 15"/>
            <p:cNvSpPr>
              <a:spLocks noChangeArrowheads="1"/>
            </p:cNvSpPr>
            <p:nvPr/>
          </p:nvSpPr>
          <p:spPr bwMode="auto">
            <a:xfrm>
              <a:off x="8696325" y="7408863"/>
              <a:ext cx="569313"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900" b="1">
                  <a:solidFill>
                    <a:srgbClr val="FFFFFF"/>
                  </a:solidFill>
                  <a:latin typeface="Kruti Dev 010" charset="0"/>
                </a:rPr>
                <a:t>9.65.08.</a:t>
              </a:r>
            </a:p>
          </p:txBody>
        </p:sp>
        <p:sp>
          <p:nvSpPr>
            <p:cNvPr id="193545" name="Text Box 16"/>
            <p:cNvSpPr txBox="1">
              <a:spLocks noChangeArrowheads="1"/>
            </p:cNvSpPr>
            <p:nvPr/>
          </p:nvSpPr>
          <p:spPr bwMode="auto">
            <a:xfrm>
              <a:off x="866775" y="7429500"/>
              <a:ext cx="662287" cy="2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rPr>
                <a:t>©2006 TBBMI</a:t>
              </a:r>
            </a:p>
          </p:txBody>
        </p:sp>
        <p:sp>
          <p:nvSpPr>
            <p:cNvPr id="193546" name="Text Box 17"/>
            <p:cNvSpPr txBox="1">
              <a:spLocks noChangeArrowheads="1"/>
            </p:cNvSpPr>
            <p:nvPr/>
          </p:nvSpPr>
          <p:spPr bwMode="auto">
            <a:xfrm>
              <a:off x="9193213" y="7410450"/>
              <a:ext cx="280772"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92</a:t>
              </a:r>
            </a:p>
          </p:txBody>
        </p:sp>
        <p:sp>
          <p:nvSpPr>
            <p:cNvPr id="193547" name="Text Box 18"/>
            <p:cNvSpPr txBox="1">
              <a:spLocks noChangeArrowheads="1"/>
            </p:cNvSpPr>
            <p:nvPr/>
          </p:nvSpPr>
          <p:spPr bwMode="auto">
            <a:xfrm>
              <a:off x="9690100" y="7359650"/>
              <a:ext cx="245506" cy="27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200" b="1">
                  <a:solidFill>
                    <a:srgbClr val="FFFFFF"/>
                  </a:solidFill>
                  <a:latin typeface="Kruti Dev 010" charset="0"/>
                </a:rPr>
                <a:t> </a:t>
              </a:r>
            </a:p>
          </p:txBody>
        </p:sp>
        <p:grpSp>
          <p:nvGrpSpPr>
            <p:cNvPr id="193548" name="Group 10"/>
            <p:cNvGrpSpPr>
              <a:grpSpLocks/>
            </p:cNvGrpSpPr>
            <p:nvPr/>
          </p:nvGrpSpPr>
          <p:grpSpPr bwMode="auto">
            <a:xfrm>
              <a:off x="3454400" y="304800"/>
              <a:ext cx="6418263" cy="1112838"/>
              <a:chOff x="2176" y="192"/>
              <a:chExt cx="4043" cy="701"/>
            </a:xfrm>
          </p:grpSpPr>
          <p:sp>
            <p:nvSpPr>
              <p:cNvPr id="193560" name="Text Box 11"/>
              <p:cNvSpPr txBox="1">
                <a:spLocks noChangeArrowheads="1"/>
              </p:cNvSpPr>
              <p:nvPr/>
            </p:nvSpPr>
            <p:spPr bwMode="auto">
              <a:xfrm>
                <a:off x="2176" y="213"/>
                <a:ext cx="404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000"/>
                  </a:spcBef>
                  <a:buClr>
                    <a:srgbClr val="FFFFFF"/>
                  </a:buClr>
                </a:pPr>
                <a:r>
                  <a:rPr lang="en-GB" sz="3200" b="1" i="1">
                    <a:solidFill>
                      <a:srgbClr val="FFFFFF"/>
                    </a:solidFill>
                    <a:latin typeface="Kruti Dev 010" charset="0"/>
                  </a:rPr>
                  <a:t>fn ckbZcy----- csfldyh vc lekfIr dh vksj gS vc vkids fopkj esa ;g gksxk ------</a:t>
                </a:r>
              </a:p>
            </p:txBody>
          </p:sp>
          <p:sp>
            <p:nvSpPr>
              <p:cNvPr id="193561" name="Text Box 12"/>
              <p:cNvSpPr txBox="1">
                <a:spLocks noChangeArrowheads="1"/>
              </p:cNvSpPr>
              <p:nvPr/>
            </p:nvSpPr>
            <p:spPr bwMode="auto">
              <a:xfrm>
                <a:off x="4293" y="192"/>
                <a:ext cx="3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800" b="1">
                    <a:solidFill>
                      <a:srgbClr val="FFFFFF"/>
                    </a:solidFill>
                    <a:latin typeface="Kruti Dev 010" charset="0"/>
                  </a:rPr>
                  <a:t>®</a:t>
                </a:r>
              </a:p>
            </p:txBody>
          </p:sp>
        </p:grpSp>
        <p:sp>
          <p:nvSpPr>
            <p:cNvPr id="2" name="Text Box 14"/>
            <p:cNvSpPr txBox="1">
              <a:spLocks noChangeArrowheads="1"/>
            </p:cNvSpPr>
            <p:nvPr/>
          </p:nvSpPr>
          <p:spPr bwMode="auto">
            <a:xfrm>
              <a:off x="606425" y="2671763"/>
              <a:ext cx="9020175" cy="52519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2800" b="1" i="1" u="sng" dirty="0">
                  <a:ln>
                    <a:solidFill>
                      <a:srgbClr val="00FFFF"/>
                    </a:solidFill>
                  </a:ln>
                  <a:solidFill>
                    <a:srgbClr val="00FFFF"/>
                  </a:solidFill>
                  <a:latin typeface="Kruti Dev 010" pitchFamily="2" charset="0"/>
                  <a:ea typeface="ＭＳ Ｐゴシック" pitchFamily="34" charset="-128"/>
                  <a:cs typeface="+mn-cs"/>
                </a:rPr>
                <a:t>lh 7 ,l ts</a:t>
              </a:r>
              <a:r>
                <a:rPr lang="en-US" sz="2800" b="1" dirty="0">
                  <a:ln>
                    <a:solidFill>
                      <a:srgbClr val="00FFFF"/>
                    </a:solidFill>
                  </a:ln>
                  <a:solidFill>
                    <a:srgbClr val="00FFFF"/>
                  </a:solidFill>
                  <a:latin typeface="Kruti Dev 010" pitchFamily="2" charset="0"/>
                  <a:ea typeface="ＭＳ Ｐゴシック" pitchFamily="34" charset="-128"/>
                  <a:cs typeface="+mn-cs"/>
                </a:rPr>
                <a:t> gS</a:t>
              </a:r>
              <a:endParaRPr lang="en-GB" sz="28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193550" name="Text Box 21"/>
            <p:cNvSpPr txBox="1">
              <a:spLocks noChangeArrowheads="1"/>
            </p:cNvSpPr>
            <p:nvPr/>
          </p:nvSpPr>
          <p:spPr bwMode="auto">
            <a:xfrm>
              <a:off x="614363" y="6718300"/>
              <a:ext cx="8477250" cy="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500"/>
                </a:spcBef>
                <a:buClr>
                  <a:srgbClr val="FFEA18"/>
                </a:buClr>
              </a:pPr>
              <a:r>
                <a:rPr lang="en-GB" sz="3200" b="1">
                  <a:solidFill>
                    <a:srgbClr val="FFEA18"/>
                  </a:solidFill>
                  <a:latin typeface="Kruti Dev 010" charset="0"/>
                </a:rPr>
                <a:t>iqjkus o u;s fu;e dh </a:t>
              </a:r>
              <a:r>
                <a:rPr lang="en-GB" sz="3200" b="1" i="1" u="sng">
                  <a:solidFill>
                    <a:srgbClr val="FFFFFF"/>
                  </a:solidFill>
                  <a:latin typeface="Kruti Dev 010" charset="0"/>
                </a:rPr>
                <a:t>iqLrdsa vkSj mudk fo"k;</a:t>
              </a:r>
            </a:p>
          </p:txBody>
        </p:sp>
        <p:sp>
          <p:nvSpPr>
            <p:cNvPr id="99345" name="Text Box 18"/>
            <p:cNvSpPr txBox="1">
              <a:spLocks noChangeArrowheads="1"/>
            </p:cNvSpPr>
            <p:nvPr/>
          </p:nvSpPr>
          <p:spPr bwMode="auto">
            <a:xfrm>
              <a:off x="617538" y="3471863"/>
              <a:ext cx="9126537"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ln>
                    <a:solidFill>
                      <a:srgbClr val="00FFFF"/>
                    </a:solidFill>
                  </a:ln>
                  <a:solidFill>
                    <a:srgbClr val="00FFFF"/>
                  </a:solidFill>
                  <a:latin typeface="Kruti Dev 010" pitchFamily="2" charset="0"/>
                  <a:ea typeface="ＭＳ Ｐゴシック" pitchFamily="34" charset="-128"/>
                  <a:cs typeface="+mn-cs"/>
                </a:rPr>
                <a:t>,d </a:t>
              </a:r>
              <a:r>
                <a:rPr lang="en-GB" sz="2400" b="1" i="1" u="sng" dirty="0">
                  <a:ln>
                    <a:solidFill>
                      <a:srgbClr val="00FFFF"/>
                    </a:solidFill>
                  </a:ln>
                  <a:solidFill>
                    <a:srgbClr val="00FFFF"/>
                  </a:solidFill>
                  <a:latin typeface="Kruti Dev 010" pitchFamily="2" charset="0"/>
                  <a:ea typeface="ＭＳ Ｐゴシック" pitchFamily="34" charset="-128"/>
                  <a:cs typeface="+mn-cs"/>
                </a:rPr>
                <a:t>fnekxh uD'kk</a:t>
              </a:r>
              <a:r>
                <a:rPr lang="en-GB" sz="2400" b="1" dirty="0">
                  <a:ln>
                    <a:solidFill>
                      <a:srgbClr val="00FFFF"/>
                    </a:solidFill>
                  </a:ln>
                  <a:solidFill>
                    <a:srgbClr val="00FFFF"/>
                  </a:solidFill>
                  <a:latin typeface="Kruti Dev 010" pitchFamily="2" charset="0"/>
                  <a:ea typeface="ＭＳ Ｐゴシック" pitchFamily="34" charset="-128"/>
                  <a:cs typeface="+mn-cs"/>
                </a:rPr>
                <a:t> ckbZcy dh egku ?kVukvksa ds ?kfVr gksus dk LFkku crkrk gS %</a:t>
              </a:r>
            </a:p>
          </p:txBody>
        </p:sp>
        <p:sp>
          <p:nvSpPr>
            <p:cNvPr id="99346" name="Text Box 14"/>
            <p:cNvSpPr txBox="1">
              <a:spLocks noChangeArrowheads="1"/>
            </p:cNvSpPr>
            <p:nvPr/>
          </p:nvSpPr>
          <p:spPr bwMode="auto">
            <a:xfrm>
              <a:off x="601663" y="4197350"/>
              <a:ext cx="9329737" cy="586753"/>
            </a:xfrm>
            <a:prstGeom prst="rect">
              <a:avLst/>
            </a:prstGeom>
            <a:noFill/>
            <a:ln w="9525">
              <a:noFill/>
              <a:round/>
              <a:headEnd/>
              <a:tailEnd/>
            </a:ln>
          </p:spPr>
          <p:txBody>
            <a:bodyPr lIns="89816" tIns="46699" rIns="89816" bIns="46699">
              <a:spAutoFit/>
            </a:bodyPr>
            <a:lstStyle/>
            <a:p>
              <a:pPr algn="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00FFFF"/>
                    </a:solidFill>
                  </a:ln>
                  <a:solidFill>
                    <a:srgbClr val="00FFFF"/>
                  </a:solidFill>
                  <a:latin typeface="Kruti Dev 010" pitchFamily="2" charset="0"/>
                  <a:ea typeface="ＭＳ Ｐゴシック" pitchFamily="34" charset="-128"/>
                  <a:cs typeface="+mn-cs"/>
                </a:rPr>
                <a:t>ckb</a:t>
              </a:r>
              <a:r>
                <a:rPr lang="en-GB" sz="3200" b="1" dirty="0">
                  <a:ln>
                    <a:solidFill>
                      <a:srgbClr val="00FFFF"/>
                    </a:solidFill>
                  </a:ln>
                  <a:solidFill>
                    <a:srgbClr val="00FFFF"/>
                  </a:solidFill>
                  <a:latin typeface="Kruti Dev 010" pitchFamily="2" charset="0"/>
                  <a:ea typeface="ＭＳ Ｐゴシック" pitchFamily="34" charset="-128"/>
                  <a:cs typeface="+mn-cs"/>
                </a:rPr>
                <a:t>Zcy dh</a:t>
              </a:r>
              <a:r>
                <a:rPr lang="en-GB" altLang="ja-JP" sz="3200" b="1" dirty="0">
                  <a:ln>
                    <a:solidFill>
                      <a:srgbClr val="00FFFF"/>
                    </a:solidFill>
                  </a:ln>
                  <a:solidFill>
                    <a:srgbClr val="00FFFF"/>
                  </a:solidFill>
                  <a:latin typeface="Kruti Dev 010" pitchFamily="2" charset="0"/>
                  <a:ea typeface="ＭＳ Ｐゴシック" pitchFamily="34" charset="-128"/>
                  <a:cs typeface="+mn-cs"/>
                </a:rPr>
                <a:t> </a:t>
              </a:r>
              <a:r>
                <a:rPr lang="en-US" altLang="ja-JP" sz="3200" b="1" i="1" u="sng" dirty="0">
                  <a:ln>
                    <a:solidFill>
                      <a:srgbClr val="00FFFF"/>
                    </a:solidFill>
                  </a:ln>
                  <a:solidFill>
                    <a:srgbClr val="00FFFF"/>
                  </a:solidFill>
                  <a:latin typeface="Kruti Dev 010" pitchFamily="2" charset="0"/>
                  <a:ea typeface="ＭＳ Ｐゴシック" pitchFamily="34" charset="-128"/>
                  <a:cs typeface="+mn-cs"/>
                </a:rPr>
                <a:t>dgkuh dk eq[; Hkkx</a:t>
              </a:r>
              <a:r>
                <a:rPr lang="en-US" altLang="ja-JP" sz="3200" b="1" i="1" dirty="0">
                  <a:ln>
                    <a:solidFill>
                      <a:srgbClr val="00FFFF"/>
                    </a:solidFill>
                  </a:ln>
                  <a:solidFill>
                    <a:srgbClr val="00FFFF"/>
                  </a:solidFill>
                  <a:latin typeface="Kruti Dev 010" pitchFamily="2" charset="0"/>
                  <a:ea typeface="ＭＳ Ｐゴシック" pitchFamily="34" charset="-128"/>
                  <a:cs typeface="+mn-cs"/>
                </a:rPr>
                <a:t> </a:t>
              </a:r>
              <a:r>
                <a:rPr lang="en-GB" altLang="ja-JP" sz="3200" b="1" dirty="0">
                  <a:ln>
                    <a:solidFill>
                      <a:srgbClr val="00FFFF"/>
                    </a:solidFill>
                  </a:ln>
                  <a:solidFill>
                    <a:srgbClr val="00FFFF"/>
                  </a:solidFill>
                  <a:latin typeface="Kruti Dev 010" pitchFamily="2" charset="0"/>
                  <a:ea typeface="ＭＳ Ｐゴシック" pitchFamily="34" charset="-128"/>
                  <a:cs typeface="+mn-cs"/>
                </a:rPr>
                <a:t>% </a:t>
              </a:r>
              <a:r>
                <a:rPr lang="en-US" altLang="ja-JP" sz="3200" b="1" dirty="0">
                  <a:ln>
                    <a:solidFill>
                      <a:srgbClr val="00FFFF"/>
                    </a:solidFill>
                  </a:ln>
                  <a:solidFill>
                    <a:srgbClr val="00FFFF"/>
                  </a:solidFill>
                  <a:latin typeface="Kruti Dev 010" pitchFamily="2" charset="0"/>
                  <a:ea typeface="ＭＳ Ｐゴシック" pitchFamily="34" charset="-128"/>
                  <a:cs typeface="+mn-cs"/>
                </a:rPr>
                <a:t>^^fn fDod ØksuksykWth gS**</a:t>
              </a:r>
              <a:r>
                <a:rPr lang="en-GB" altLang="ja-JP" sz="3200" b="1" dirty="0">
                  <a:ln>
                    <a:solidFill>
                      <a:srgbClr val="00FFFF"/>
                    </a:solidFill>
                  </a:ln>
                  <a:solidFill>
                    <a:srgbClr val="00FFFF"/>
                  </a:solidFill>
                  <a:latin typeface="Kruti Dev 010" pitchFamily="2" charset="0"/>
                  <a:ea typeface="ＭＳ Ｐゴシック" pitchFamily="34" charset="-128"/>
                  <a:cs typeface="+mn-cs"/>
                </a:rPr>
                <a:t> </a:t>
              </a:r>
              <a:endParaRPr lang="en-GB" sz="3200" b="1" dirty="0">
                <a:ln>
                  <a:solidFill>
                    <a:srgbClr val="00FFFF"/>
                  </a:solidFill>
                </a:ln>
                <a:solidFill>
                  <a:srgbClr val="00FFFF"/>
                </a:solidFill>
                <a:latin typeface="Kruti Dev 010" pitchFamily="2" charset="0"/>
                <a:ea typeface="ＭＳ Ｐゴシック" pitchFamily="34" charset="-128"/>
                <a:cs typeface="+mn-cs"/>
              </a:endParaRPr>
            </a:p>
          </p:txBody>
        </p:sp>
        <p:sp>
          <p:nvSpPr>
            <p:cNvPr id="99347" name="Text Box 17"/>
            <p:cNvSpPr txBox="1">
              <a:spLocks noChangeArrowheads="1"/>
            </p:cNvSpPr>
            <p:nvPr/>
          </p:nvSpPr>
          <p:spPr bwMode="auto">
            <a:xfrm>
              <a:off x="604838" y="4924425"/>
              <a:ext cx="9453562" cy="956084"/>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i="1" u="sng" dirty="0">
                  <a:ln>
                    <a:solidFill>
                      <a:srgbClr val="00FFFF"/>
                    </a:solidFill>
                  </a:ln>
                  <a:solidFill>
                    <a:srgbClr val="00FFFF"/>
                  </a:solidFill>
                  <a:latin typeface="Kruti Dev 010" pitchFamily="2" charset="0"/>
                  <a:ea typeface="ＭＳ Ｐゴシック" pitchFamily="34" charset="-128"/>
                  <a:cs typeface="+mn-cs"/>
                </a:rPr>
                <a:t>/</a:t>
              </a:r>
              <a:r>
                <a:rPr lang="en-GB" sz="2800" b="1" i="1" u="sng" dirty="0">
                  <a:ln>
                    <a:solidFill>
                      <a:srgbClr val="00FFFF"/>
                    </a:solidFill>
                  </a:ln>
                  <a:solidFill>
                    <a:srgbClr val="00FFFF"/>
                  </a:solidFill>
                  <a:latin typeface="Kruti Dev 010" pitchFamily="2" charset="0"/>
                  <a:ea typeface="ＭＳ Ｐゴシック" pitchFamily="34" charset="-128"/>
                  <a:cs typeface="+mn-cs"/>
                </a:rPr>
                <a:t>keZ'kkL= esa vczkge ds le; esa Mkyh xbZ uhao</a:t>
              </a:r>
              <a:r>
                <a:rPr lang="en-GB" sz="2800" b="1" dirty="0">
                  <a:ln>
                    <a:solidFill>
                      <a:srgbClr val="00FFFF"/>
                    </a:solidFill>
                  </a:ln>
                  <a:solidFill>
                    <a:srgbClr val="00FFFF"/>
                  </a:solidFill>
                  <a:latin typeface="Kruti Dev 010" pitchFamily="2" charset="0"/>
                  <a:ea typeface="ＭＳ Ｐゴシック" pitchFamily="34" charset="-128"/>
                  <a:cs typeface="+mn-cs"/>
                </a:rPr>
                <a:t> lh/ks izHkq ;h'kq elhg  	 dh lsodkbZ dh rjQ ys pyrh gS</a:t>
              </a:r>
            </a:p>
          </p:txBody>
        </p:sp>
        <p:sp>
          <p:nvSpPr>
            <p:cNvPr id="99349" name="Text Box 18"/>
            <p:cNvSpPr txBox="1">
              <a:spLocks noChangeArrowheads="1"/>
            </p:cNvSpPr>
            <p:nvPr/>
          </p:nvSpPr>
          <p:spPr bwMode="auto">
            <a:xfrm>
              <a:off x="619125" y="6035675"/>
              <a:ext cx="8988425" cy="52519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u="sng" dirty="0">
                  <a:ln>
                    <a:solidFill>
                      <a:srgbClr val="00FFFF"/>
                    </a:solidFill>
                  </a:ln>
                  <a:solidFill>
                    <a:srgbClr val="00FFFF"/>
                  </a:solidFill>
                  <a:latin typeface="Kruti Dev 010" pitchFamily="2" charset="0"/>
                  <a:ea typeface="ＭＳ Ｐゴシック" pitchFamily="34" charset="-128"/>
                  <a:cs typeface="+mn-cs"/>
                </a:rPr>
                <a:t>ckbZcy dk ^^f'kYi*</a:t>
              </a:r>
              <a:r>
                <a:rPr lang="en-US" sz="2800" b="1" i="1" dirty="0">
                  <a:ln>
                    <a:solidFill>
                      <a:srgbClr val="00FFFF"/>
                    </a:solidFill>
                  </a:ln>
                  <a:solidFill>
                    <a:srgbClr val="00FFFF"/>
                  </a:solidFill>
                  <a:latin typeface="Kruti Dev 010" pitchFamily="2" charset="0"/>
                  <a:ea typeface="ＭＳ Ｐゴシック" pitchFamily="34" charset="-128"/>
                  <a:cs typeface="+mn-cs"/>
                </a:rPr>
                <a:t>*</a:t>
              </a:r>
              <a:r>
                <a:rPr lang="en-GB" altLang="ja-JP" sz="2800" b="1" dirty="0">
                  <a:ln>
                    <a:solidFill>
                      <a:srgbClr val="00FFFF"/>
                    </a:solidFill>
                  </a:ln>
                  <a:solidFill>
                    <a:srgbClr val="00FFFF"/>
                  </a:solidFill>
                  <a:latin typeface="Kruti Dev 010" pitchFamily="2" charset="0"/>
                  <a:ea typeface="ＭＳ Ｐゴシック" pitchFamily="34" charset="-128"/>
                  <a:cs typeface="+mn-cs"/>
                </a:rPr>
                <a:t> bl dgkuh ij vk/kkfjr gS</a:t>
              </a:r>
              <a:endParaRPr lang="en-GB" sz="2800" b="1" i="1" dirty="0">
                <a:ln>
                  <a:solidFill>
                    <a:srgbClr val="00FFFF"/>
                  </a:solidFill>
                </a:ln>
                <a:solidFill>
                  <a:srgbClr val="00FFFF"/>
                </a:solidFill>
                <a:latin typeface="Kruti Dev 010" pitchFamily="2" charset="0"/>
                <a:ea typeface="ＭＳ Ｐゴシック" pitchFamily="34" charset="-128"/>
                <a:cs typeface="+mn-cs"/>
              </a:endParaRPr>
            </a:p>
          </p:txBody>
        </p:sp>
        <p:pic>
          <p:nvPicPr>
            <p:cNvPr id="193555" name="Picture 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3580" y="385738"/>
              <a:ext cx="3929090" cy="28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6" name="Picture 2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43052" y="1242994"/>
              <a:ext cx="4067809" cy="27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7" name="Picture 2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86324" y="2886068"/>
              <a:ext cx="4067542" cy="284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8" name="Picture 2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1548" y="3600448"/>
              <a:ext cx="3870370" cy="29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0" name="Rectangle 24"/>
            <p:cNvSpPr>
              <a:spLocks noChangeArrowheads="1"/>
            </p:cNvSpPr>
            <p:nvPr/>
          </p:nvSpPr>
          <p:spPr bwMode="auto">
            <a:xfrm>
              <a:off x="1100138" y="3455988"/>
              <a:ext cx="4041775" cy="3195637"/>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585" name="Group 20"/>
          <p:cNvGrpSpPr>
            <a:grpSpLocks/>
          </p:cNvGrpSpPr>
          <p:nvPr/>
        </p:nvGrpSpPr>
        <p:grpSpPr bwMode="auto">
          <a:xfrm>
            <a:off x="0" y="-42863"/>
            <a:ext cx="10058400" cy="7772401"/>
            <a:chOff x="0" y="0"/>
            <a:chExt cx="10058400" cy="7772400"/>
          </a:xfrm>
        </p:grpSpPr>
        <p:sp>
          <p:nvSpPr>
            <p:cNvPr id="195587"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400">
                <a:latin typeface="Kruti Dev 010" charset="0"/>
              </a:endParaRPr>
            </a:p>
          </p:txBody>
        </p:sp>
        <p:sp>
          <p:nvSpPr>
            <p:cNvPr id="195588" name="Text Box 2"/>
            <p:cNvSpPr txBox="1">
              <a:spLocks noChangeArrowheads="1"/>
            </p:cNvSpPr>
            <p:nvPr/>
          </p:nvSpPr>
          <p:spPr bwMode="auto">
            <a:xfrm>
              <a:off x="9342438" y="6948488"/>
              <a:ext cx="665162" cy="4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2000" b="1">
                  <a:solidFill>
                    <a:srgbClr val="00AE00"/>
                  </a:solidFill>
                  <a:latin typeface="Kruti Dev 010" charset="0"/>
                </a:rPr>
                <a:t> </a:t>
              </a:r>
            </a:p>
          </p:txBody>
        </p:sp>
        <p:sp>
          <p:nvSpPr>
            <p:cNvPr id="2" name="Text Box 3"/>
            <p:cNvSpPr txBox="1">
              <a:spLocks noChangeArrowheads="1"/>
            </p:cNvSpPr>
            <p:nvPr/>
          </p:nvSpPr>
          <p:spPr bwMode="auto">
            <a:xfrm>
              <a:off x="3590925" y="2046288"/>
              <a:ext cx="5854700" cy="595469"/>
            </a:xfrm>
            <a:prstGeom prst="rect">
              <a:avLst/>
            </a:prstGeom>
            <a:noFill/>
            <a:ln w="9525">
              <a:noFill/>
              <a:round/>
              <a:headEnd/>
              <a:tailEnd/>
            </a:ln>
          </p:spPr>
          <p:txBody>
            <a:bodyPr lIns="101667" tIns="51015" rIns="101667" bIns="51015">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i="1" u="sng" dirty="0">
                  <a:ln>
                    <a:solidFill>
                      <a:schemeClr val="bg1"/>
                    </a:solidFill>
                  </a:ln>
                  <a:solidFill>
                    <a:srgbClr val="F8F8F8"/>
                  </a:solidFill>
                  <a:latin typeface="Kruti Dev 010" pitchFamily="2" charset="0"/>
                  <a:ea typeface="ＭＳ Ｐゴシック" pitchFamily="34" charset="-128"/>
                  <a:cs typeface="+mn-cs"/>
                </a:rPr>
                <a:t>ckbZcy QkbZy</a:t>
              </a:r>
              <a:r>
                <a:rPr lang="en-US" sz="3200" b="1" dirty="0">
                  <a:ln>
                    <a:solidFill>
                      <a:schemeClr val="bg1"/>
                    </a:solidFill>
                  </a:ln>
                  <a:solidFill>
                    <a:srgbClr val="FFEA18"/>
                  </a:solidFill>
                  <a:latin typeface="Kruti Dev 010" pitchFamily="2" charset="0"/>
                  <a:ea typeface="ＭＳ Ｐゴシック" pitchFamily="34" charset="-128"/>
                  <a:cs typeface="+mn-cs"/>
                </a:rPr>
                <a:t> </a:t>
              </a:r>
              <a:r>
                <a:rPr lang="en-US" sz="3200" b="1" dirty="0">
                  <a:solidFill>
                    <a:srgbClr val="FFEA18"/>
                  </a:solidFill>
                  <a:latin typeface="Kruti Dev 010" pitchFamily="2" charset="0"/>
                  <a:ea typeface="ＭＳ Ｐゴシック" pitchFamily="34" charset="-128"/>
                  <a:cs typeface="+mn-cs"/>
                </a:rPr>
                <a:t>dk fopkj</a:t>
              </a:r>
              <a:endParaRPr lang="en-GB" sz="3200" b="1" i="1" u="sng" dirty="0">
                <a:solidFill>
                  <a:srgbClr val="FFFFFF"/>
                </a:solidFill>
                <a:latin typeface="Kruti Dev 010" pitchFamily="2" charset="0"/>
                <a:ea typeface="ＭＳ Ｐゴシック" pitchFamily="34" charset="-128"/>
                <a:cs typeface="+mn-cs"/>
              </a:endParaRPr>
            </a:p>
          </p:txBody>
        </p:sp>
        <p:sp>
          <p:nvSpPr>
            <p:cNvPr id="195590" name="Text Box 4"/>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400">
                <a:latin typeface="Kruti Dev 010" charset="0"/>
              </a:endParaRPr>
            </a:p>
          </p:txBody>
        </p:sp>
        <p:sp>
          <p:nvSpPr>
            <p:cNvPr id="195591" name="Rectangle 5"/>
            <p:cNvSpPr>
              <a:spLocks noChangeArrowheads="1"/>
            </p:cNvSpPr>
            <p:nvPr/>
          </p:nvSpPr>
          <p:spPr bwMode="auto">
            <a:xfrm>
              <a:off x="8696325" y="7408863"/>
              <a:ext cx="569313"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900" b="1">
                  <a:solidFill>
                    <a:srgbClr val="FFFFFF"/>
                  </a:solidFill>
                  <a:latin typeface="Kruti Dev 010" charset="0"/>
                </a:rPr>
                <a:t>9.65.08.</a:t>
              </a:r>
            </a:p>
          </p:txBody>
        </p:sp>
        <p:sp>
          <p:nvSpPr>
            <p:cNvPr id="195592" name="Text Box 6"/>
            <p:cNvSpPr txBox="1">
              <a:spLocks noChangeArrowheads="1"/>
            </p:cNvSpPr>
            <p:nvPr/>
          </p:nvSpPr>
          <p:spPr bwMode="auto">
            <a:xfrm>
              <a:off x="866775" y="7429500"/>
              <a:ext cx="662287" cy="2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800" b="1">
                  <a:solidFill>
                    <a:srgbClr val="FFFFFF"/>
                  </a:solidFill>
                  <a:latin typeface="Kruti Dev 010" charset="0"/>
                </a:rPr>
                <a:t>©2006 TBBMI</a:t>
              </a:r>
            </a:p>
          </p:txBody>
        </p:sp>
        <p:sp>
          <p:nvSpPr>
            <p:cNvPr id="195593" name="Text Box 7"/>
            <p:cNvSpPr txBox="1">
              <a:spLocks noChangeArrowheads="1"/>
            </p:cNvSpPr>
            <p:nvPr/>
          </p:nvSpPr>
          <p:spPr bwMode="auto">
            <a:xfrm>
              <a:off x="9193213" y="7410450"/>
              <a:ext cx="280772"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900" b="1">
                  <a:solidFill>
                    <a:srgbClr val="FFFFFF"/>
                  </a:solidFill>
                  <a:latin typeface="Kruti Dev 010" charset="0"/>
                </a:rPr>
                <a:t>93</a:t>
              </a:r>
            </a:p>
          </p:txBody>
        </p:sp>
        <p:sp>
          <p:nvSpPr>
            <p:cNvPr id="195594" name="Text Box 8"/>
            <p:cNvSpPr txBox="1">
              <a:spLocks noChangeArrowheads="1"/>
            </p:cNvSpPr>
            <p:nvPr/>
          </p:nvSpPr>
          <p:spPr bwMode="auto">
            <a:xfrm>
              <a:off x="9690100" y="7359650"/>
              <a:ext cx="245506" cy="27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200" b="1">
                  <a:solidFill>
                    <a:srgbClr val="FFFFFF"/>
                  </a:solidFill>
                  <a:latin typeface="Kruti Dev 010" charset="0"/>
                </a:rPr>
                <a:t> </a:t>
              </a:r>
            </a:p>
          </p:txBody>
        </p:sp>
        <p:sp>
          <p:nvSpPr>
            <p:cNvPr id="97289" name="Rectangle 9"/>
            <p:cNvSpPr>
              <a:spLocks noChangeArrowheads="1"/>
            </p:cNvSpPr>
            <p:nvPr/>
          </p:nvSpPr>
          <p:spPr bwMode="auto">
            <a:xfrm>
              <a:off x="496888" y="1830388"/>
              <a:ext cx="9159875" cy="5453062"/>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400" dirty="0">
                <a:latin typeface="Kruti Dev 010" pitchFamily="2" charset="0"/>
                <a:ea typeface="+mn-ea"/>
                <a:cs typeface="+mn-cs"/>
              </a:endParaRPr>
            </a:p>
          </p:txBody>
        </p:sp>
        <p:pic>
          <p:nvPicPr>
            <p:cNvPr id="195596" name="Picture 10"/>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14"/>
            <p:cNvSpPr txBox="1">
              <a:spLocks noChangeArrowheads="1"/>
            </p:cNvSpPr>
            <p:nvPr/>
          </p:nvSpPr>
          <p:spPr bwMode="auto">
            <a:xfrm>
              <a:off x="614363" y="6718300"/>
              <a:ext cx="9023350" cy="525197"/>
            </a:xfrm>
            <a:prstGeom prst="rect">
              <a:avLst/>
            </a:prstGeom>
            <a:noFill/>
            <a:ln w="9525">
              <a:noFill/>
              <a:round/>
              <a:headEnd/>
              <a:tailEnd/>
            </a:ln>
          </p:spPr>
          <p:txBody>
            <a:bodyPr lIns="89816" tIns="46699" rIns="89816" bIns="46699">
              <a:spAutoFit/>
            </a:bodyPr>
            <a:lstStyle/>
            <a:p>
              <a:pPr>
                <a:lnSpc>
                  <a:spcPct val="100000"/>
                </a:lnSpc>
                <a:spcBef>
                  <a:spcPts val="15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err="1">
                  <a:ln>
                    <a:solidFill>
                      <a:srgbClr val="FFFF00"/>
                    </a:solidFill>
                  </a:ln>
                  <a:solidFill>
                    <a:srgbClr val="FFEA18"/>
                  </a:solidFill>
                  <a:latin typeface="Kruti Dev 010" pitchFamily="2" charset="0"/>
                  <a:ea typeface="ＭＳ Ｐゴシック" pitchFamily="34" charset="-128"/>
                  <a:cs typeface="+mn-cs"/>
                </a:rPr>
                <a:t>iqjkus</a:t>
              </a:r>
              <a:r>
                <a:rPr lang="en-GB" sz="2800" b="1" dirty="0">
                  <a:ln>
                    <a:solidFill>
                      <a:srgbClr val="FFFF00"/>
                    </a:solidFill>
                  </a:ln>
                  <a:solidFill>
                    <a:srgbClr val="FFEA18"/>
                  </a:solidFill>
                  <a:latin typeface="Kruti Dev 010" pitchFamily="2" charset="0"/>
                  <a:ea typeface="ＭＳ Ｐゴシック" pitchFamily="34" charset="-128"/>
                  <a:cs typeface="+mn-cs"/>
                </a:rPr>
                <a:t> vkSj u;s fu;e dh </a:t>
              </a:r>
              <a:r>
                <a:rPr lang="en-GB" sz="2800" b="1" i="1" u="sng" dirty="0">
                  <a:ln>
                    <a:solidFill>
                      <a:schemeClr val="bg1"/>
                    </a:solidFill>
                  </a:ln>
                  <a:solidFill>
                    <a:srgbClr val="F8F8F8"/>
                  </a:solidFill>
                  <a:latin typeface="Kruti Dev 010" pitchFamily="2" charset="0"/>
                  <a:ea typeface="ＭＳ Ｐゴシック" pitchFamily="34" charset="-128"/>
                  <a:cs typeface="+mn-cs"/>
                </a:rPr>
                <a:t>dgkuh vkSj mudk fo"k;</a:t>
              </a:r>
            </a:p>
          </p:txBody>
        </p:sp>
        <p:sp>
          <p:nvSpPr>
            <p:cNvPr id="5" name="Text Box 15"/>
            <p:cNvSpPr txBox="1">
              <a:spLocks noChangeArrowheads="1"/>
            </p:cNvSpPr>
            <p:nvPr/>
          </p:nvSpPr>
          <p:spPr bwMode="auto">
            <a:xfrm>
              <a:off x="619125" y="6035675"/>
              <a:ext cx="8988425" cy="52519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u="sng" dirty="0">
                  <a:ln>
                    <a:solidFill>
                      <a:schemeClr val="bg1"/>
                    </a:solidFill>
                  </a:ln>
                  <a:solidFill>
                    <a:srgbClr val="F8F8F8"/>
                  </a:solidFill>
                  <a:latin typeface="Kruti Dev 010" pitchFamily="2" charset="0"/>
                  <a:ea typeface="ＭＳ Ｐゴシック" pitchFamily="34" charset="-128"/>
                  <a:cs typeface="+mn-cs"/>
                </a:rPr>
                <a:t>ckbZcy dk ^^f'kYi**</a:t>
              </a:r>
              <a:r>
                <a:rPr lang="en-US" sz="2800" b="1" dirty="0">
                  <a:ln>
                    <a:solidFill>
                      <a:schemeClr val="bg1"/>
                    </a:solidFill>
                  </a:ln>
                  <a:solidFill>
                    <a:srgbClr val="FFEA18"/>
                  </a:solidFill>
                  <a:latin typeface="Kruti Dev 010" pitchFamily="2" charset="0"/>
                  <a:ea typeface="ＭＳ Ｐゴシック" pitchFamily="34" charset="-128"/>
                  <a:cs typeface="+mn-cs"/>
                </a:rPr>
                <a:t> </a:t>
              </a:r>
              <a:r>
                <a:rPr lang="en-US" sz="2800" b="1" dirty="0">
                  <a:ln>
                    <a:solidFill>
                      <a:srgbClr val="FFFF00"/>
                    </a:solidFill>
                  </a:ln>
                  <a:solidFill>
                    <a:srgbClr val="FFEA18"/>
                  </a:solidFill>
                  <a:latin typeface="Kruti Dev 010" pitchFamily="2" charset="0"/>
                  <a:ea typeface="ＭＳ Ｐゴシック" pitchFamily="34" charset="-128"/>
                  <a:cs typeface="+mn-cs"/>
                </a:rPr>
                <a:t>bl dgkuh ij vk/kkfjr gS</a:t>
              </a:r>
              <a:endParaRPr lang="en-GB" sz="2800" b="1" i="1" dirty="0">
                <a:ln>
                  <a:solidFill>
                    <a:srgbClr val="FFFF00"/>
                  </a:solidFill>
                </a:ln>
                <a:solidFill>
                  <a:srgbClr val="FFEA18"/>
                </a:solidFill>
                <a:latin typeface="Kruti Dev 010" pitchFamily="2" charset="0"/>
                <a:ea typeface="ＭＳ Ｐゴシック" pitchFamily="34" charset="-128"/>
                <a:cs typeface="+mn-cs"/>
              </a:endParaRPr>
            </a:p>
          </p:txBody>
        </p:sp>
        <p:sp>
          <p:nvSpPr>
            <p:cNvPr id="100366" name="Text Box 16"/>
            <p:cNvSpPr txBox="1">
              <a:spLocks noChangeArrowheads="1"/>
            </p:cNvSpPr>
            <p:nvPr/>
          </p:nvSpPr>
          <p:spPr bwMode="auto">
            <a:xfrm>
              <a:off x="604838" y="4924425"/>
              <a:ext cx="9453562" cy="956084"/>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i="1" u="sng" dirty="0">
                  <a:ln>
                    <a:solidFill>
                      <a:schemeClr val="bg1"/>
                    </a:solidFill>
                  </a:ln>
                  <a:solidFill>
                    <a:srgbClr val="F8F8F8"/>
                  </a:solidFill>
                  <a:latin typeface="Kruti Dev 010" pitchFamily="2" charset="0"/>
                  <a:ea typeface="ＭＳ Ｐゴシック" pitchFamily="34" charset="-128"/>
                  <a:cs typeface="+mn-cs"/>
                </a:rPr>
                <a:t>vczkge ds le; esa Mkyh xbZ uhao</a:t>
              </a:r>
              <a:r>
                <a:rPr lang="en-GB" sz="2800" b="1" dirty="0">
                  <a:ln>
                    <a:solidFill>
                      <a:schemeClr val="bg1"/>
                    </a:solidFill>
                  </a:ln>
                  <a:solidFill>
                    <a:srgbClr val="FFEA18"/>
                  </a:solidFill>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lh/ks izHkq ;h'kq elhg dh lsodkbZ  	  dh rjQ ys pyrh gSA</a:t>
              </a:r>
            </a:p>
          </p:txBody>
        </p:sp>
        <p:sp>
          <p:nvSpPr>
            <p:cNvPr id="100367" name="Text Box 17"/>
            <p:cNvSpPr txBox="1">
              <a:spLocks noChangeArrowheads="1"/>
            </p:cNvSpPr>
            <p:nvPr/>
          </p:nvSpPr>
          <p:spPr bwMode="auto">
            <a:xfrm>
              <a:off x="601663" y="4197350"/>
              <a:ext cx="9329737" cy="58675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FFFF00"/>
                    </a:solidFill>
                  </a:ln>
                  <a:solidFill>
                    <a:srgbClr val="FFEA18"/>
                  </a:solidFill>
                  <a:latin typeface="Kruti Dev 010" pitchFamily="2" charset="0"/>
                  <a:ea typeface="ＭＳ Ｐゴシック" pitchFamily="34" charset="-128"/>
                  <a:cs typeface="+mn-cs"/>
                </a:rPr>
                <a:t>ckbZcy dh </a:t>
              </a:r>
              <a:r>
                <a:rPr lang="en-US" sz="3200" b="1" i="1" u="sng" dirty="0">
                  <a:ln>
                    <a:solidFill>
                      <a:schemeClr val="bg1"/>
                    </a:solidFill>
                  </a:ln>
                  <a:solidFill>
                    <a:srgbClr val="F8F8F8"/>
                  </a:solidFill>
                  <a:latin typeface="Kruti Dev 010" pitchFamily="2" charset="0"/>
                  <a:ea typeface="ＭＳ Ｐゴシック" pitchFamily="34" charset="-128"/>
                  <a:cs typeface="+mn-cs"/>
                </a:rPr>
                <a:t>dgkuh dk eq[; Hkkx</a:t>
              </a:r>
              <a:r>
                <a:rPr lang="en-US" sz="3200" b="1" dirty="0">
                  <a:ln>
                    <a:solidFill>
                      <a:schemeClr val="bg1"/>
                    </a:solidFill>
                  </a:ln>
                  <a:solidFill>
                    <a:srgbClr val="FFEA18"/>
                  </a:solidFill>
                  <a:latin typeface="Kruti Dev 010" pitchFamily="2" charset="0"/>
                  <a:ea typeface="ＭＳ Ｐゴシック" pitchFamily="34" charset="-128"/>
                  <a:cs typeface="+mn-cs"/>
                </a:rPr>
                <a:t> % </a:t>
              </a:r>
              <a:r>
                <a:rPr lang="en-US" sz="3200" b="1" dirty="0">
                  <a:ln>
                    <a:solidFill>
                      <a:srgbClr val="FFFF00"/>
                    </a:solidFill>
                  </a:ln>
                  <a:solidFill>
                    <a:srgbClr val="FFEA18"/>
                  </a:solidFill>
                  <a:latin typeface="Kruti Dev 010" pitchFamily="2" charset="0"/>
                  <a:ea typeface="ＭＳ Ｐゴシック" pitchFamily="34" charset="-128"/>
                  <a:cs typeface="+mn-cs"/>
                </a:rPr>
                <a:t>^^fn fDod ØksuksykWth**</a:t>
              </a:r>
              <a:r>
                <a:rPr lang="en-GB" altLang="ja-JP" sz="2400" b="1" dirty="0">
                  <a:ln>
                    <a:solidFill>
                      <a:srgbClr val="FFFF00"/>
                    </a:solidFill>
                  </a:ln>
                  <a:solidFill>
                    <a:srgbClr val="FFEA18"/>
                  </a:solidFill>
                  <a:latin typeface="Kruti Dev 010" pitchFamily="2" charset="0"/>
                  <a:ea typeface="ＭＳ Ｐゴシック" pitchFamily="34" charset="-128"/>
                  <a:cs typeface="+mn-cs"/>
                </a:rPr>
                <a:t> </a:t>
              </a:r>
              <a:endParaRPr lang="en-GB" sz="2400" b="1" dirty="0">
                <a:ln>
                  <a:solidFill>
                    <a:srgbClr val="FFFF00"/>
                  </a:solidFill>
                </a:ln>
                <a:solidFill>
                  <a:srgbClr val="FFEA18"/>
                </a:solidFill>
                <a:latin typeface="Kruti Dev 010" pitchFamily="2" charset="0"/>
                <a:ea typeface="ＭＳ Ｐゴシック" pitchFamily="34" charset="-128"/>
                <a:cs typeface="+mn-cs"/>
              </a:endParaRPr>
            </a:p>
          </p:txBody>
        </p:sp>
        <p:sp>
          <p:nvSpPr>
            <p:cNvPr id="100368" name="Text Box 18"/>
            <p:cNvSpPr txBox="1">
              <a:spLocks noChangeArrowheads="1"/>
            </p:cNvSpPr>
            <p:nvPr/>
          </p:nvSpPr>
          <p:spPr bwMode="auto">
            <a:xfrm>
              <a:off x="617538" y="3471863"/>
              <a:ext cx="8983662" cy="52519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dirty="0">
                  <a:ln>
                    <a:solidFill>
                      <a:srgbClr val="FFFF00"/>
                    </a:solidFill>
                  </a:ln>
                  <a:solidFill>
                    <a:srgbClr val="FFEA18"/>
                  </a:solidFill>
                  <a:latin typeface="Kruti Dev 010" pitchFamily="2" charset="0"/>
                  <a:ea typeface="ＭＳ Ｐゴシック" pitchFamily="34" charset="-128"/>
                  <a:cs typeface="+mn-cs"/>
                </a:rPr>
                <a:t>,d</a:t>
              </a:r>
              <a:r>
                <a:rPr lang="en-GB" sz="2800" b="1" dirty="0">
                  <a:solidFill>
                    <a:srgbClr val="FFEA18"/>
                  </a:solidFill>
                  <a:latin typeface="Kruti Dev 010" pitchFamily="2" charset="0"/>
                  <a:ea typeface="ＭＳ Ｐゴシック" pitchFamily="34" charset="-128"/>
                  <a:cs typeface="+mn-cs"/>
                </a:rPr>
                <a:t> </a:t>
              </a:r>
              <a:r>
                <a:rPr lang="en-GB" sz="2800" b="1" i="1" u="sng" dirty="0">
                  <a:ln>
                    <a:solidFill>
                      <a:schemeClr val="bg1"/>
                    </a:solidFill>
                  </a:ln>
                  <a:solidFill>
                    <a:srgbClr val="F8F8F8"/>
                  </a:solidFill>
                  <a:latin typeface="Kruti Dev 010" pitchFamily="2" charset="0"/>
                  <a:ea typeface="ＭＳ Ｐゴシック" pitchFamily="34" charset="-128"/>
                  <a:cs typeface="+mn-cs"/>
                </a:rPr>
                <a:t>fnekxh uD'kk</a:t>
              </a:r>
              <a:r>
                <a:rPr lang="en-GB" sz="2800" b="1" dirty="0">
                  <a:ln>
                    <a:solidFill>
                      <a:schemeClr val="bg1"/>
                    </a:solidFill>
                  </a:ln>
                  <a:solidFill>
                    <a:srgbClr val="FFEA18"/>
                  </a:solidFill>
                  <a:latin typeface="Kruti Dev 010" pitchFamily="2" charset="0"/>
                  <a:ea typeface="ＭＳ Ｐゴシック" pitchFamily="34" charset="-128"/>
                  <a:cs typeface="+mn-cs"/>
                </a:rPr>
                <a:t> </a:t>
              </a:r>
              <a:r>
                <a:rPr lang="en-GB" sz="2800" b="1" dirty="0">
                  <a:ln>
                    <a:solidFill>
                      <a:srgbClr val="FFFF00"/>
                    </a:solidFill>
                  </a:ln>
                  <a:solidFill>
                    <a:srgbClr val="FFEA18"/>
                  </a:solidFill>
                  <a:latin typeface="Kruti Dev 010" pitchFamily="2" charset="0"/>
                  <a:ea typeface="ＭＳ Ｐゴシック" pitchFamily="34" charset="-128"/>
                  <a:cs typeface="+mn-cs"/>
                </a:rPr>
                <a:t>tks ckbZcy dh eq[; ?kVukvksa dks n'kkZrk gS</a:t>
              </a:r>
            </a:p>
          </p:txBody>
        </p:sp>
        <p:sp>
          <p:nvSpPr>
            <p:cNvPr id="100369" name="Text Box 19"/>
            <p:cNvSpPr txBox="1">
              <a:spLocks noChangeArrowheads="1"/>
            </p:cNvSpPr>
            <p:nvPr/>
          </p:nvSpPr>
          <p:spPr bwMode="auto">
            <a:xfrm>
              <a:off x="606425" y="2771775"/>
              <a:ext cx="9020175" cy="586753"/>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ln>
                    <a:solidFill>
                      <a:srgbClr val="FFFF00"/>
                    </a:solidFill>
                  </a:ln>
                  <a:solidFill>
                    <a:srgbClr val="FFEA18"/>
                  </a:solidFill>
                  <a:latin typeface="Kruti Dev 010" pitchFamily="2" charset="0"/>
                  <a:ea typeface="ＭＳ Ｐゴシック" pitchFamily="34" charset="-128"/>
                  <a:cs typeface="+mn-cs"/>
                </a:rPr>
                <a:t>^^ckbZcy QkbZy** [kksyus dh fnekxh pkch </a:t>
              </a:r>
              <a:r>
                <a:rPr lang="en-US" sz="3200" b="1" i="1" u="sng" dirty="0">
                  <a:ln>
                    <a:solidFill>
                      <a:schemeClr val="bg1"/>
                    </a:solidFill>
                  </a:ln>
                  <a:solidFill>
                    <a:srgbClr val="F8F8F8"/>
                  </a:solidFill>
                  <a:latin typeface="Kruti Dev 010" pitchFamily="2" charset="0"/>
                  <a:ea typeface="ＭＳ Ｐゴシック" pitchFamily="34" charset="-128"/>
                  <a:cs typeface="+mn-cs"/>
                </a:rPr>
                <a:t>lh </a:t>
              </a:r>
              <a:r>
                <a:rPr lang="en-US" sz="3200" b="1" i="1" u="sng" dirty="0">
                  <a:ln>
                    <a:solidFill>
                      <a:schemeClr val="bg1"/>
                    </a:solidFill>
                  </a:ln>
                  <a:solidFill>
                    <a:srgbClr val="F8F8F8"/>
                  </a:solidFill>
                  <a:latin typeface="Kruti Dev 010"/>
                  <a:ea typeface="ＭＳ Ｐゴシック" pitchFamily="34" charset="-128"/>
                  <a:cs typeface="+mn-cs"/>
                </a:rPr>
                <a:t>‰</a:t>
              </a:r>
              <a:r>
                <a:rPr lang="en-US" sz="3200" b="1" i="1" u="sng" dirty="0">
                  <a:ln>
                    <a:solidFill>
                      <a:schemeClr val="bg1"/>
                    </a:solidFill>
                  </a:ln>
                  <a:solidFill>
                    <a:srgbClr val="F8F8F8"/>
                  </a:solidFill>
                  <a:latin typeface="Kruti Dev 010" pitchFamily="2" charset="0"/>
                  <a:ea typeface="ＭＳ Ｐゴシック" pitchFamily="34" charset="-128"/>
                  <a:cs typeface="+mn-cs"/>
                </a:rPr>
                <a:t> ,l ts</a:t>
              </a:r>
              <a:endParaRPr lang="en-GB" sz="3200" b="1" i="1" u="sng" dirty="0">
                <a:ln>
                  <a:solidFill>
                    <a:schemeClr val="bg1"/>
                  </a:solidFill>
                </a:ln>
                <a:solidFill>
                  <a:srgbClr val="F8F8F8"/>
                </a:solidFill>
                <a:latin typeface="Kruti Dev 010" pitchFamily="2" charset="0"/>
                <a:ea typeface="ＭＳ Ｐゴシック" pitchFamily="34" charset="-128"/>
                <a:cs typeface="+mn-cs"/>
              </a:endParaRPr>
            </a:p>
          </p:txBody>
        </p:sp>
        <p:grpSp>
          <p:nvGrpSpPr>
            <p:cNvPr id="195603" name="Group 10"/>
            <p:cNvGrpSpPr>
              <a:grpSpLocks/>
            </p:cNvGrpSpPr>
            <p:nvPr/>
          </p:nvGrpSpPr>
          <p:grpSpPr bwMode="auto">
            <a:xfrm>
              <a:off x="3454400" y="304800"/>
              <a:ext cx="6418263" cy="1112838"/>
              <a:chOff x="2176" y="192"/>
              <a:chExt cx="4043" cy="701"/>
            </a:xfrm>
          </p:grpSpPr>
          <p:sp>
            <p:nvSpPr>
              <p:cNvPr id="4" name="Text Box 11"/>
              <p:cNvSpPr txBox="1">
                <a:spLocks noChangeArrowheads="1"/>
              </p:cNvSpPr>
              <p:nvPr/>
            </p:nvSpPr>
            <p:spPr bwMode="auto">
              <a:xfrm>
                <a:off x="2176" y="213"/>
                <a:ext cx="4043" cy="680"/>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a:ln>
                      <a:solidFill>
                        <a:schemeClr val="bg1"/>
                      </a:solidFill>
                    </a:ln>
                    <a:solidFill>
                      <a:srgbClr val="FFFFFF"/>
                    </a:solidFill>
                    <a:latin typeface="Kruti Dev 010" pitchFamily="2" charset="0"/>
                    <a:ea typeface="ＭＳ Ｐゴシック" pitchFamily="34" charset="-128"/>
                    <a:cs typeface="+mn-cs"/>
                  </a:rPr>
                  <a:t>fn ckbZcy----- csfldyh vc lekfIr dh vksj gS vc vkids fopkj esa ;g gksxk ------</a:t>
                </a:r>
              </a:p>
            </p:txBody>
          </p:sp>
          <p:sp>
            <p:nvSpPr>
              <p:cNvPr id="195605" name="Text Box 12"/>
              <p:cNvSpPr txBox="1">
                <a:spLocks noChangeArrowheads="1"/>
              </p:cNvSpPr>
              <p:nvPr/>
            </p:nvSpPr>
            <p:spPr bwMode="auto">
              <a:xfrm>
                <a:off x="4293" y="192"/>
                <a:ext cx="3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800" b="1">
                    <a:solidFill>
                      <a:srgbClr val="FFFFFF"/>
                    </a:solidFill>
                    <a:latin typeface="Kruti Dev 010" charset="0"/>
                  </a:rPr>
                  <a:t>®</a:t>
                </a:r>
              </a:p>
            </p:txBody>
          </p:sp>
        </p:grpSp>
      </p:grpSp>
      <p:sp>
        <p:nvSpPr>
          <p:cNvPr id="195586" name="Rectangle 21"/>
          <p:cNvSpPr>
            <a:spLocks noChangeArrowheads="1"/>
          </p:cNvSpPr>
          <p:nvPr/>
        </p:nvSpPr>
        <p:spPr bwMode="auto">
          <a:xfrm flipV="1">
            <a:off x="7243763" y="3028950"/>
            <a:ext cx="428625" cy="71438"/>
          </a:xfrm>
          <a:prstGeom prst="rect">
            <a:avLst/>
          </a:prstGeom>
          <a:solidFill>
            <a:schemeClr val="bg1"/>
          </a:solidFill>
          <a:ln w="9525">
            <a:solidFill>
              <a:schemeClr val="bg1"/>
            </a:solidFill>
            <a:round/>
            <a:headEnd/>
            <a:tailEnd/>
          </a:ln>
        </p:spPr>
        <p:txBody>
          <a:bodyPr/>
          <a:lstStyle/>
          <a:p>
            <a:pPr defTabSz="457200"/>
            <a:endParaRPr lang="en-US" sz="2000">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3" name="Group 29"/>
          <p:cNvGrpSpPr>
            <a:grpSpLocks/>
          </p:cNvGrpSpPr>
          <p:nvPr/>
        </p:nvGrpSpPr>
        <p:grpSpPr bwMode="auto">
          <a:xfrm>
            <a:off x="0" y="-185738"/>
            <a:ext cx="10086975" cy="7772401"/>
            <a:chOff x="0" y="-185766"/>
            <a:chExt cx="10086975" cy="7772400"/>
          </a:xfrm>
        </p:grpSpPr>
        <p:sp>
          <p:nvSpPr>
            <p:cNvPr id="197634" name="Text Box 1"/>
            <p:cNvSpPr txBox="1">
              <a:spLocks noChangeArrowheads="1"/>
            </p:cNvSpPr>
            <p:nvPr/>
          </p:nvSpPr>
          <p:spPr bwMode="auto">
            <a:xfrm>
              <a:off x="9342438" y="6762722"/>
              <a:ext cx="665162" cy="3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121D91"/>
                </a:buClr>
              </a:pPr>
              <a:r>
                <a:rPr lang="en-GB" sz="1800" b="1">
                  <a:solidFill>
                    <a:srgbClr val="121D91"/>
                  </a:solidFill>
                  <a:latin typeface="Kruti Dev 010" charset="0"/>
                </a:rPr>
                <a:t> </a:t>
              </a:r>
            </a:p>
          </p:txBody>
        </p:sp>
        <p:grpSp>
          <p:nvGrpSpPr>
            <p:cNvPr id="197635" name="Group 89"/>
            <p:cNvGrpSpPr>
              <a:grpSpLocks/>
            </p:cNvGrpSpPr>
            <p:nvPr/>
          </p:nvGrpSpPr>
          <p:grpSpPr bwMode="auto">
            <a:xfrm>
              <a:off x="0" y="-185766"/>
              <a:ext cx="10058400" cy="7772400"/>
              <a:chOff x="0" y="0"/>
              <a:chExt cx="10058400" cy="7772400"/>
            </a:xfrm>
          </p:grpSpPr>
          <p:sp>
            <p:nvSpPr>
              <p:cNvPr id="197638"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sz="2000">
                  <a:latin typeface="Kruti Dev 010" charset="0"/>
                </a:endParaRPr>
              </a:p>
            </p:txBody>
          </p:sp>
          <p:sp>
            <p:nvSpPr>
              <p:cNvPr id="197639" name="Text Box 2"/>
              <p:cNvSpPr txBox="1">
                <a:spLocks noChangeArrowheads="1"/>
              </p:cNvSpPr>
              <p:nvPr/>
            </p:nvSpPr>
            <p:spPr bwMode="auto">
              <a:xfrm>
                <a:off x="9342438" y="6948488"/>
                <a:ext cx="665162" cy="3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00AE00"/>
                  </a:buClr>
                </a:pPr>
                <a:r>
                  <a:rPr lang="en-GB" sz="1800" b="1">
                    <a:solidFill>
                      <a:srgbClr val="00AE00"/>
                    </a:solidFill>
                    <a:latin typeface="Kruti Dev 010" charset="0"/>
                  </a:rPr>
                  <a:t> </a:t>
                </a:r>
              </a:p>
            </p:txBody>
          </p:sp>
          <p:sp>
            <p:nvSpPr>
              <p:cNvPr id="197640" name="Text Box 3"/>
              <p:cNvSpPr txBox="1">
                <a:spLocks noChangeArrowheads="1"/>
              </p:cNvSpPr>
              <p:nvPr/>
            </p:nvSpPr>
            <p:spPr bwMode="auto">
              <a:xfrm>
                <a:off x="3590925" y="2046288"/>
                <a:ext cx="5854700" cy="4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688"/>
                  </a:spcBef>
                  <a:buClr>
                    <a:srgbClr val="005DC0"/>
                  </a:buClr>
                </a:pPr>
                <a:r>
                  <a:rPr lang="en-GB" sz="2000" b="1">
                    <a:solidFill>
                      <a:srgbClr val="005DC0"/>
                    </a:solidFill>
                    <a:latin typeface="Kruti Dev 010" charset="0"/>
                  </a:rPr>
                  <a:t>•An Idea Called </a:t>
                </a:r>
                <a:r>
                  <a:rPr lang="ja-JP" altLang="en-GB" sz="2000" b="1">
                    <a:solidFill>
                      <a:srgbClr val="005DC0"/>
                    </a:solidFill>
                    <a:latin typeface="Kruti Dev 010" charset="0"/>
                  </a:rPr>
                  <a:t>“</a:t>
                </a:r>
                <a:r>
                  <a:rPr lang="en-GB" altLang="ja-JP" sz="2000" b="1" i="1" u="sng">
                    <a:solidFill>
                      <a:srgbClr val="005DC0"/>
                    </a:solidFill>
                    <a:latin typeface="Kruti Dev 010" charset="0"/>
                  </a:rPr>
                  <a:t>The Bible File</a:t>
                </a:r>
                <a:r>
                  <a:rPr lang="ja-JP" altLang="en-GB" sz="2000" b="1" i="1" u="sng">
                    <a:solidFill>
                      <a:srgbClr val="005DC0"/>
                    </a:solidFill>
                    <a:latin typeface="Kruti Dev 010" charset="0"/>
                  </a:rPr>
                  <a:t>”</a:t>
                </a:r>
                <a:endParaRPr lang="en-GB" sz="2000" b="1" i="1" u="sng">
                  <a:solidFill>
                    <a:srgbClr val="005DC0"/>
                  </a:solidFill>
                  <a:latin typeface="Kruti Dev 010" charset="0"/>
                </a:endParaRPr>
              </a:p>
            </p:txBody>
          </p:sp>
          <p:pic>
            <p:nvPicPr>
              <p:cNvPr id="197641" name="Picture 1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5" name="Oval 13"/>
              <p:cNvSpPr>
                <a:spLocks noChangeArrowheads="1"/>
              </p:cNvSpPr>
              <p:nvPr/>
            </p:nvSpPr>
            <p:spPr bwMode="auto">
              <a:xfrm>
                <a:off x="1214438" y="52388"/>
                <a:ext cx="1033462" cy="1065213"/>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255" tIns="45626" rIns="91255" bIns="45626" anchor="ctr"/>
              <a:lstStyle/>
              <a:p>
                <a:pPr defTabSz="456238">
                  <a:defRPr/>
                </a:pPr>
                <a:endParaRPr lang="en-US" sz="2000" dirty="0">
                  <a:latin typeface="Kruti Dev 010" pitchFamily="2" charset="0"/>
                  <a:ea typeface="+mn-ea"/>
                  <a:cs typeface="+mn-cs"/>
                </a:endParaRPr>
              </a:p>
            </p:txBody>
          </p:sp>
          <p:sp>
            <p:nvSpPr>
              <p:cNvPr id="197643" name="Text Box 14"/>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endParaRPr lang="en-US" sz="2000">
                  <a:latin typeface="Kruti Dev 010" charset="0"/>
                </a:endParaRPr>
              </a:p>
            </p:txBody>
          </p:sp>
          <p:sp>
            <p:nvSpPr>
              <p:cNvPr id="197644" name="Rectangle 15"/>
              <p:cNvSpPr>
                <a:spLocks noChangeArrowheads="1"/>
              </p:cNvSpPr>
              <p:nvPr/>
            </p:nvSpPr>
            <p:spPr bwMode="auto">
              <a:xfrm>
                <a:off x="8696325" y="7408863"/>
                <a:ext cx="522826" cy="2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800" b="1">
                    <a:solidFill>
                      <a:srgbClr val="FFFFFF"/>
                    </a:solidFill>
                    <a:latin typeface="Kruti Dev 010" charset="0"/>
                  </a:rPr>
                  <a:t>9.65.08.</a:t>
                </a:r>
              </a:p>
            </p:txBody>
          </p:sp>
          <p:sp>
            <p:nvSpPr>
              <p:cNvPr id="197645" name="Text Box 16"/>
              <p:cNvSpPr txBox="1">
                <a:spLocks noChangeArrowheads="1"/>
              </p:cNvSpPr>
              <p:nvPr/>
            </p:nvSpPr>
            <p:spPr bwMode="auto">
              <a:xfrm>
                <a:off x="866775" y="7429500"/>
                <a:ext cx="604579" cy="20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FFFFFF"/>
                  </a:buClr>
                </a:pPr>
                <a:r>
                  <a:rPr lang="en-GB" sz="700" b="1">
                    <a:solidFill>
                      <a:srgbClr val="FFFFFF"/>
                    </a:solidFill>
                    <a:latin typeface="Kruti Dev 010" charset="0"/>
                  </a:rPr>
                  <a:t>©2006 TBBMI</a:t>
                </a:r>
              </a:p>
            </p:txBody>
          </p:sp>
          <p:sp>
            <p:nvSpPr>
              <p:cNvPr id="197646" name="Text Box 17"/>
              <p:cNvSpPr txBox="1">
                <a:spLocks noChangeArrowheads="1"/>
              </p:cNvSpPr>
              <p:nvPr/>
            </p:nvSpPr>
            <p:spPr bwMode="auto">
              <a:xfrm>
                <a:off x="9193213" y="7410450"/>
                <a:ext cx="267948" cy="2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800" b="1">
                    <a:solidFill>
                      <a:srgbClr val="FFFFFF"/>
                    </a:solidFill>
                    <a:latin typeface="Kruti Dev 010" charset="0"/>
                  </a:rPr>
                  <a:t>92</a:t>
                </a:r>
              </a:p>
            </p:txBody>
          </p:sp>
          <p:sp>
            <p:nvSpPr>
              <p:cNvPr id="197647" name="Text Box 18"/>
              <p:cNvSpPr txBox="1">
                <a:spLocks noChangeArrowheads="1"/>
              </p:cNvSpPr>
              <p:nvPr/>
            </p:nvSpPr>
            <p:spPr bwMode="auto">
              <a:xfrm>
                <a:off x="9690100" y="7359650"/>
                <a:ext cx="240698" cy="2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875"/>
                  </a:spcBef>
                  <a:buClr>
                    <a:srgbClr val="FFFFFF"/>
                  </a:buClr>
                </a:pPr>
                <a:r>
                  <a:rPr lang="en-GB" sz="1100" b="1">
                    <a:solidFill>
                      <a:srgbClr val="FFFFFF"/>
                    </a:solidFill>
                    <a:latin typeface="Kruti Dev 010" charset="0"/>
                  </a:rPr>
                  <a:t> </a:t>
                </a:r>
              </a:p>
            </p:txBody>
          </p:sp>
          <p:grpSp>
            <p:nvGrpSpPr>
              <p:cNvPr id="197648" name="Group 10"/>
              <p:cNvGrpSpPr>
                <a:grpSpLocks/>
              </p:cNvGrpSpPr>
              <p:nvPr/>
            </p:nvGrpSpPr>
            <p:grpSpPr bwMode="auto">
              <a:xfrm>
                <a:off x="3454400" y="304801"/>
                <a:ext cx="6418263" cy="989013"/>
                <a:chOff x="2176" y="192"/>
                <a:chExt cx="4043" cy="623"/>
              </a:xfrm>
            </p:grpSpPr>
            <p:sp>
              <p:nvSpPr>
                <p:cNvPr id="197660" name="Text Box 11"/>
                <p:cNvSpPr txBox="1">
                  <a:spLocks noChangeArrowheads="1"/>
                </p:cNvSpPr>
                <p:nvPr/>
              </p:nvSpPr>
              <p:spPr bwMode="auto">
                <a:xfrm>
                  <a:off x="2176" y="213"/>
                  <a:ext cx="4043"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2000"/>
                    </a:spcBef>
                    <a:buClr>
                      <a:srgbClr val="FFFFFF"/>
                    </a:buClr>
                  </a:pPr>
                  <a:r>
                    <a:rPr lang="en-GB" sz="2800" b="1" i="1">
                      <a:solidFill>
                        <a:srgbClr val="FFFFFF"/>
                      </a:solidFill>
                      <a:latin typeface="Kruti Dev 010" charset="0"/>
                    </a:rPr>
                    <a:t>fn ckbZcy----- csfldyh vc lekfIr dh vksj gS vc vkids fopkj esa ;g gksxk ------</a:t>
                  </a:r>
                </a:p>
              </p:txBody>
            </p:sp>
            <p:sp>
              <p:nvSpPr>
                <p:cNvPr id="197661" name="Text Box 12"/>
                <p:cNvSpPr txBox="1">
                  <a:spLocks noChangeArrowheads="1"/>
                </p:cNvSpPr>
                <p:nvPr/>
              </p:nvSpPr>
              <p:spPr bwMode="auto">
                <a:xfrm>
                  <a:off x="4293" y="192"/>
                  <a:ext cx="35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FFFF"/>
                    </a:buClr>
                  </a:pPr>
                  <a:r>
                    <a:rPr lang="en-GB" sz="1600" b="1">
                      <a:solidFill>
                        <a:srgbClr val="FFFFFF"/>
                      </a:solidFill>
                      <a:latin typeface="Kruti Dev 010" charset="0"/>
                    </a:rPr>
                    <a:t>®</a:t>
                  </a:r>
                </a:p>
              </p:txBody>
            </p:sp>
          </p:grpSp>
          <p:sp>
            <p:nvSpPr>
              <p:cNvPr id="102" name="Text Box 14"/>
              <p:cNvSpPr txBox="1">
                <a:spLocks noChangeArrowheads="1"/>
              </p:cNvSpPr>
              <p:nvPr/>
            </p:nvSpPr>
            <p:spPr bwMode="auto">
              <a:xfrm>
                <a:off x="606425" y="2671763"/>
                <a:ext cx="9020175"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00FFFF"/>
                      </a:solidFill>
                    </a:ln>
                    <a:solidFill>
                      <a:srgbClr val="00FFFF"/>
                    </a:solidFill>
                    <a:latin typeface="Kruti Dev 010" pitchFamily="2" charset="0"/>
                    <a:ea typeface="ＭＳ Ｐゴシック" pitchFamily="34" charset="-128"/>
                    <a:cs typeface="+mn-cs"/>
                  </a:rPr>
                  <a:t>•</a:t>
                </a:r>
                <a:r>
                  <a:rPr lang="en-US" sz="2400" b="1" dirty="0">
                    <a:ln>
                      <a:solidFill>
                        <a:srgbClr val="00FFFF"/>
                      </a:solidFill>
                    </a:ln>
                    <a:solidFill>
                      <a:srgbClr val="00FFFF"/>
                    </a:solidFill>
                    <a:latin typeface="Kruti Dev 010" pitchFamily="2" charset="0"/>
                    <a:ea typeface="ＭＳ Ｐゴシック" pitchFamily="34" charset="-128"/>
                    <a:cs typeface="+mn-cs"/>
                  </a:rPr>
                  <a:t>^^ckbZcy QkbZy** dks [kksyus dh fnekxh pkch </a:t>
                </a:r>
                <a:r>
                  <a:rPr lang="en-US" sz="2400" b="1" i="1" u="sng" dirty="0">
                    <a:ln>
                      <a:solidFill>
                        <a:srgbClr val="00FFFF"/>
                      </a:solidFill>
                    </a:ln>
                    <a:solidFill>
                      <a:srgbClr val="00FFFF"/>
                    </a:solidFill>
                    <a:latin typeface="Kruti Dev 010" pitchFamily="2" charset="0"/>
                    <a:ea typeface="ＭＳ Ｐゴシック" pitchFamily="34" charset="-128"/>
                    <a:cs typeface="+mn-cs"/>
                  </a:rPr>
                  <a:t>lh 7 ,l ts</a:t>
                </a:r>
                <a:r>
                  <a:rPr lang="en-US" sz="2400" b="1" dirty="0">
                    <a:ln>
                      <a:solidFill>
                        <a:srgbClr val="00FFFF"/>
                      </a:solidFill>
                    </a:ln>
                    <a:solidFill>
                      <a:srgbClr val="00FFFF"/>
                    </a:solidFill>
                    <a:latin typeface="Kruti Dev 010" pitchFamily="2" charset="0"/>
                    <a:ea typeface="ＭＳ Ｐゴシック" pitchFamily="34" charset="-128"/>
                    <a:cs typeface="+mn-cs"/>
                  </a:rPr>
                  <a:t> gS</a:t>
                </a:r>
                <a:endParaRPr lang="en-GB" sz="2400" b="1" i="1" u="sng" dirty="0">
                  <a:ln>
                    <a:solidFill>
                      <a:srgbClr val="00FFFF"/>
                    </a:solidFill>
                  </a:ln>
                  <a:solidFill>
                    <a:srgbClr val="00FFFF"/>
                  </a:solidFill>
                  <a:latin typeface="Kruti Dev 010" pitchFamily="2" charset="0"/>
                  <a:ea typeface="ＭＳ Ｐゴシック" pitchFamily="34" charset="-128"/>
                  <a:cs typeface="+mn-cs"/>
                </a:endParaRPr>
              </a:p>
            </p:txBody>
          </p:sp>
          <p:sp>
            <p:nvSpPr>
              <p:cNvPr id="197650" name="Text Box 21"/>
              <p:cNvSpPr txBox="1">
                <a:spLocks noChangeArrowheads="1"/>
              </p:cNvSpPr>
              <p:nvPr/>
            </p:nvSpPr>
            <p:spPr bwMode="auto">
              <a:xfrm>
                <a:off x="614363" y="6718300"/>
                <a:ext cx="8477250" cy="52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500"/>
                  </a:spcBef>
                  <a:buClr>
                    <a:srgbClr val="FFEA18"/>
                  </a:buClr>
                </a:pPr>
                <a:r>
                  <a:rPr lang="en-GB" sz="2000" b="1">
                    <a:solidFill>
                      <a:srgbClr val="FFEA18"/>
                    </a:solidFill>
                    <a:latin typeface="Kruti Dev 010" charset="0"/>
                  </a:rPr>
                  <a:t>•</a:t>
                </a:r>
                <a:r>
                  <a:rPr lang="en-GB" sz="2800" b="1">
                    <a:solidFill>
                      <a:srgbClr val="FFEA18"/>
                    </a:solidFill>
                    <a:latin typeface="Kruti Dev 010" charset="0"/>
                  </a:rPr>
                  <a:t>iqjkus o u;s fu;e dh </a:t>
                </a:r>
                <a:r>
                  <a:rPr lang="en-GB" sz="2800" b="1" i="1" u="sng">
                    <a:solidFill>
                      <a:srgbClr val="FFFFFF"/>
                    </a:solidFill>
                    <a:latin typeface="Kruti Dev 010" charset="0"/>
                  </a:rPr>
                  <a:t>iqLrdsa vkSj mudk fo"k;</a:t>
                </a:r>
              </a:p>
            </p:txBody>
          </p:sp>
          <p:sp>
            <p:nvSpPr>
              <p:cNvPr id="104" name="Text Box 18"/>
              <p:cNvSpPr txBox="1">
                <a:spLocks noChangeArrowheads="1"/>
              </p:cNvSpPr>
              <p:nvPr/>
            </p:nvSpPr>
            <p:spPr bwMode="auto">
              <a:xfrm>
                <a:off x="617538" y="3471863"/>
                <a:ext cx="9126537" cy="402087"/>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00FFFF"/>
                      </a:solidFill>
                    </a:ln>
                    <a:solidFill>
                      <a:srgbClr val="00FFFF"/>
                    </a:solidFill>
                    <a:latin typeface="Kruti Dev 010" pitchFamily="2" charset="0"/>
                    <a:ea typeface="ＭＳ Ｐゴシック" pitchFamily="34" charset="-128"/>
                    <a:cs typeface="+mn-cs"/>
                  </a:rPr>
                  <a:t>•,d </a:t>
                </a:r>
                <a:r>
                  <a:rPr lang="en-GB" sz="2000" b="1" i="1" u="sng" dirty="0">
                    <a:ln>
                      <a:solidFill>
                        <a:srgbClr val="00FFFF"/>
                      </a:solidFill>
                    </a:ln>
                    <a:solidFill>
                      <a:srgbClr val="00FFFF"/>
                    </a:solidFill>
                    <a:latin typeface="Kruti Dev 010" pitchFamily="2" charset="0"/>
                    <a:ea typeface="ＭＳ Ｐゴシック" pitchFamily="34" charset="-128"/>
                    <a:cs typeface="+mn-cs"/>
                  </a:rPr>
                  <a:t>fnekxh uD'kk</a:t>
                </a:r>
                <a:r>
                  <a:rPr lang="en-GB" sz="2000" b="1" dirty="0">
                    <a:ln>
                      <a:solidFill>
                        <a:srgbClr val="00FFFF"/>
                      </a:solidFill>
                    </a:ln>
                    <a:solidFill>
                      <a:srgbClr val="00FFFF"/>
                    </a:solidFill>
                    <a:latin typeface="Kruti Dev 010" pitchFamily="2" charset="0"/>
                    <a:ea typeface="ＭＳ Ｐゴシック" pitchFamily="34" charset="-128"/>
                    <a:cs typeface="+mn-cs"/>
                  </a:rPr>
                  <a:t> ckbZcy dh egku ?kVukvksa ds ?kfVr gksus dk LFkku crkrk gS %</a:t>
                </a:r>
              </a:p>
            </p:txBody>
          </p:sp>
          <p:sp>
            <p:nvSpPr>
              <p:cNvPr id="105" name="Text Box 14"/>
              <p:cNvSpPr txBox="1">
                <a:spLocks noChangeArrowheads="1"/>
              </p:cNvSpPr>
              <p:nvPr/>
            </p:nvSpPr>
            <p:spPr bwMode="auto">
              <a:xfrm>
                <a:off x="601663" y="4197350"/>
                <a:ext cx="9329737" cy="525197"/>
              </a:xfrm>
              <a:prstGeom prst="rect">
                <a:avLst/>
              </a:prstGeom>
              <a:noFill/>
              <a:ln w="9525">
                <a:noFill/>
                <a:round/>
                <a:headEnd/>
                <a:tailEnd/>
              </a:ln>
            </p:spPr>
            <p:txBody>
              <a:bodyPr lIns="89816" tIns="46699" rIns="89816" bIns="46699">
                <a:spAutoFit/>
              </a:bodyPr>
              <a:lstStyle/>
              <a:p>
                <a:pPr algn="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a:ln>
                      <a:solidFill>
                        <a:srgbClr val="00FFFF"/>
                      </a:solidFill>
                    </a:ln>
                    <a:solidFill>
                      <a:srgbClr val="00FFFF"/>
                    </a:solidFill>
                    <a:latin typeface="Kruti Dev 010" pitchFamily="2" charset="0"/>
                    <a:ea typeface="ＭＳ Ｐゴシック" pitchFamily="34" charset="-128"/>
                    <a:cs typeface="+mn-cs"/>
                  </a:rPr>
                  <a:t>ckb</a:t>
                </a:r>
                <a:r>
                  <a:rPr lang="en-GB" sz="2800" b="1" dirty="0">
                    <a:ln>
                      <a:solidFill>
                        <a:srgbClr val="00FFFF"/>
                      </a:solidFill>
                    </a:ln>
                    <a:solidFill>
                      <a:srgbClr val="00FFFF"/>
                    </a:solidFill>
                    <a:latin typeface="Kruti Dev 010" pitchFamily="2" charset="0"/>
                    <a:ea typeface="ＭＳ Ｐゴシック" pitchFamily="34" charset="-128"/>
                    <a:cs typeface="+mn-cs"/>
                  </a:rPr>
                  <a:t>Zcy dh</a:t>
                </a:r>
                <a:r>
                  <a:rPr lang="en-GB" altLang="ja-JP" sz="2800" b="1" dirty="0">
                    <a:ln>
                      <a:solidFill>
                        <a:srgbClr val="00FFFF"/>
                      </a:solidFill>
                    </a:ln>
                    <a:solidFill>
                      <a:srgbClr val="00FFFF"/>
                    </a:solidFill>
                    <a:latin typeface="Kruti Dev 010" pitchFamily="2" charset="0"/>
                    <a:ea typeface="ＭＳ Ｐゴシック" pitchFamily="34" charset="-128"/>
                    <a:cs typeface="+mn-cs"/>
                  </a:rPr>
                  <a:t> </a:t>
                </a:r>
                <a:r>
                  <a:rPr lang="en-US" altLang="ja-JP" sz="2800" b="1" i="1" u="sng" dirty="0">
                    <a:ln>
                      <a:solidFill>
                        <a:srgbClr val="00FFFF"/>
                      </a:solidFill>
                    </a:ln>
                    <a:solidFill>
                      <a:srgbClr val="00FFFF"/>
                    </a:solidFill>
                    <a:latin typeface="Kruti Dev 010" pitchFamily="2" charset="0"/>
                    <a:ea typeface="ＭＳ Ｐゴシック" pitchFamily="34" charset="-128"/>
                    <a:cs typeface="+mn-cs"/>
                  </a:rPr>
                  <a:t>dgkuh dk eq[; Hkkx</a:t>
                </a:r>
                <a:r>
                  <a:rPr lang="en-US" altLang="ja-JP" sz="2800" b="1" i="1" dirty="0">
                    <a:ln>
                      <a:solidFill>
                        <a:srgbClr val="00FFFF"/>
                      </a:solidFill>
                    </a:ln>
                    <a:solidFill>
                      <a:srgbClr val="00FFFF"/>
                    </a:solidFill>
                    <a:latin typeface="Kruti Dev 010" pitchFamily="2" charset="0"/>
                    <a:ea typeface="ＭＳ Ｐゴシック" pitchFamily="34" charset="-128"/>
                    <a:cs typeface="+mn-cs"/>
                  </a:rPr>
                  <a:t> </a:t>
                </a:r>
                <a:r>
                  <a:rPr lang="en-GB" altLang="ja-JP" sz="2800" b="1" dirty="0">
                    <a:ln>
                      <a:solidFill>
                        <a:srgbClr val="00FFFF"/>
                      </a:solidFill>
                    </a:ln>
                    <a:solidFill>
                      <a:srgbClr val="00FFFF"/>
                    </a:solidFill>
                    <a:latin typeface="Kruti Dev 010" pitchFamily="2" charset="0"/>
                    <a:ea typeface="ＭＳ Ｐゴシック" pitchFamily="34" charset="-128"/>
                    <a:cs typeface="+mn-cs"/>
                  </a:rPr>
                  <a:t>% </a:t>
                </a:r>
                <a:r>
                  <a:rPr lang="en-US" altLang="ja-JP" sz="2800" b="1" dirty="0">
                    <a:ln>
                      <a:solidFill>
                        <a:srgbClr val="00FFFF"/>
                      </a:solidFill>
                    </a:ln>
                    <a:solidFill>
                      <a:srgbClr val="00FFFF"/>
                    </a:solidFill>
                    <a:latin typeface="Kruti Dev 010" pitchFamily="2" charset="0"/>
                    <a:ea typeface="ＭＳ Ｐゴシック" pitchFamily="34" charset="-128"/>
                    <a:cs typeface="+mn-cs"/>
                  </a:rPr>
                  <a:t>^^fn fDod ØksuksykWth gS**</a:t>
                </a:r>
                <a:r>
                  <a:rPr lang="en-GB" altLang="ja-JP" sz="2800" b="1" dirty="0">
                    <a:ln>
                      <a:solidFill>
                        <a:srgbClr val="00FFFF"/>
                      </a:solidFill>
                    </a:ln>
                    <a:solidFill>
                      <a:srgbClr val="00FFFF"/>
                    </a:solidFill>
                    <a:latin typeface="Kruti Dev 010" pitchFamily="2" charset="0"/>
                    <a:ea typeface="ＭＳ Ｐゴシック" pitchFamily="34" charset="-128"/>
                    <a:cs typeface="+mn-cs"/>
                  </a:rPr>
                  <a:t> </a:t>
                </a:r>
                <a:endParaRPr lang="en-GB" sz="2800" b="1" dirty="0">
                  <a:ln>
                    <a:solidFill>
                      <a:srgbClr val="00FFFF"/>
                    </a:solidFill>
                  </a:ln>
                  <a:solidFill>
                    <a:srgbClr val="00FFFF"/>
                  </a:solidFill>
                  <a:latin typeface="Kruti Dev 010" pitchFamily="2" charset="0"/>
                  <a:ea typeface="ＭＳ Ｐゴシック" pitchFamily="34" charset="-128"/>
                  <a:cs typeface="+mn-cs"/>
                </a:endParaRPr>
              </a:p>
            </p:txBody>
          </p:sp>
          <p:sp>
            <p:nvSpPr>
              <p:cNvPr id="106" name="Text Box 17"/>
              <p:cNvSpPr txBox="1">
                <a:spLocks noChangeArrowheads="1"/>
              </p:cNvSpPr>
              <p:nvPr/>
            </p:nvSpPr>
            <p:spPr bwMode="auto">
              <a:xfrm>
                <a:off x="604838" y="4924425"/>
                <a:ext cx="9453562" cy="832974"/>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00FFFF"/>
                      </a:solidFill>
                    </a:ln>
                    <a:solidFill>
                      <a:srgbClr val="00FFFF"/>
                    </a:solidFill>
                    <a:latin typeface="Kruti Dev 010" pitchFamily="2" charset="0"/>
                    <a:ea typeface="ＭＳ Ｐゴシック" pitchFamily="34" charset="-128"/>
                    <a:cs typeface="+mn-cs"/>
                  </a:rPr>
                  <a:t>•</a:t>
                </a:r>
                <a:r>
                  <a:rPr lang="en-GB" sz="2000" b="1" i="1" u="sng" dirty="0">
                    <a:ln>
                      <a:solidFill>
                        <a:srgbClr val="00FFFF"/>
                      </a:solidFill>
                    </a:ln>
                    <a:solidFill>
                      <a:srgbClr val="00FFFF"/>
                    </a:solidFill>
                    <a:latin typeface="Kruti Dev 010" pitchFamily="2" charset="0"/>
                    <a:ea typeface="ＭＳ Ｐゴシック" pitchFamily="34" charset="-128"/>
                    <a:cs typeface="+mn-cs"/>
                  </a:rPr>
                  <a:t>/</a:t>
                </a:r>
                <a:r>
                  <a:rPr lang="en-GB" sz="2400" b="1" i="1" u="sng" dirty="0">
                    <a:ln>
                      <a:solidFill>
                        <a:srgbClr val="00FFFF"/>
                      </a:solidFill>
                    </a:ln>
                    <a:solidFill>
                      <a:srgbClr val="00FFFF"/>
                    </a:solidFill>
                    <a:latin typeface="Kruti Dev 010" pitchFamily="2" charset="0"/>
                    <a:ea typeface="ＭＳ Ｐゴシック" pitchFamily="34" charset="-128"/>
                    <a:cs typeface="+mn-cs"/>
                  </a:rPr>
                  <a:t>keZ'kkL= esa vczkge ds le; esa Mkyh xbZ uhao</a:t>
                </a:r>
                <a:r>
                  <a:rPr lang="en-GB" sz="2400" b="1" dirty="0">
                    <a:ln>
                      <a:solidFill>
                        <a:srgbClr val="00FFFF"/>
                      </a:solidFill>
                    </a:ln>
                    <a:solidFill>
                      <a:srgbClr val="00FFFF"/>
                    </a:solidFill>
                    <a:latin typeface="Kruti Dev 010" pitchFamily="2" charset="0"/>
                    <a:ea typeface="ＭＳ Ｐゴシック" pitchFamily="34" charset="-128"/>
                    <a:cs typeface="+mn-cs"/>
                  </a:rPr>
                  <a:t> lh/ks izHkq ;h'kq elhg  	 dh lsodkbZ dh rjQ ys pyrh gS</a:t>
                </a:r>
              </a:p>
            </p:txBody>
          </p:sp>
          <p:sp>
            <p:nvSpPr>
              <p:cNvPr id="107" name="Text Box 18"/>
              <p:cNvSpPr txBox="1">
                <a:spLocks noChangeArrowheads="1"/>
              </p:cNvSpPr>
              <p:nvPr/>
            </p:nvSpPr>
            <p:spPr bwMode="auto">
              <a:xfrm>
                <a:off x="619125" y="6035675"/>
                <a:ext cx="8988425" cy="463642"/>
              </a:xfrm>
              <a:prstGeom prst="rect">
                <a:avLst/>
              </a:prstGeom>
              <a:noFill/>
              <a:ln w="9525">
                <a:noFill/>
                <a:round/>
                <a:headEnd/>
                <a:tailEnd/>
              </a:ln>
            </p:spPr>
            <p:txBody>
              <a:bodyPr lIns="89816" tIns="46699" rIns="89816" bIns="46699">
                <a:spAutoFit/>
              </a:bodyPr>
              <a:lstStyle/>
              <a:p>
                <a:pPr>
                  <a:lnSpc>
                    <a:spcPct val="100000"/>
                  </a:lnSpc>
                  <a:spcBef>
                    <a:spcPts val="1688"/>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ln>
                      <a:solidFill>
                        <a:srgbClr val="00FFFF"/>
                      </a:solidFill>
                    </a:ln>
                    <a:solidFill>
                      <a:srgbClr val="00FFFF"/>
                    </a:solidFill>
                    <a:latin typeface="Kruti Dev 010" pitchFamily="2" charset="0"/>
                    <a:ea typeface="ＭＳ Ｐゴシック" pitchFamily="34" charset="-128"/>
                    <a:cs typeface="+mn-cs"/>
                  </a:rPr>
                  <a:t>•</a:t>
                </a:r>
                <a:r>
                  <a:rPr lang="en-US" sz="2400" b="1" i="1" u="sng" dirty="0">
                    <a:ln>
                      <a:solidFill>
                        <a:srgbClr val="00FFFF"/>
                      </a:solidFill>
                    </a:ln>
                    <a:solidFill>
                      <a:srgbClr val="00FFFF"/>
                    </a:solidFill>
                    <a:latin typeface="Kruti Dev 010" pitchFamily="2" charset="0"/>
                    <a:ea typeface="ＭＳ Ｐゴシック" pitchFamily="34" charset="-128"/>
                    <a:cs typeface="+mn-cs"/>
                  </a:rPr>
                  <a:t>ckbZcy dk ^^f'kYi*</a:t>
                </a:r>
                <a:r>
                  <a:rPr lang="en-US" sz="2400" b="1" i="1" dirty="0">
                    <a:ln>
                      <a:solidFill>
                        <a:srgbClr val="00FFFF"/>
                      </a:solidFill>
                    </a:ln>
                    <a:solidFill>
                      <a:srgbClr val="00FFFF"/>
                    </a:solidFill>
                    <a:latin typeface="Kruti Dev 010" pitchFamily="2" charset="0"/>
                    <a:ea typeface="ＭＳ Ｐゴシック" pitchFamily="34" charset="-128"/>
                    <a:cs typeface="+mn-cs"/>
                  </a:rPr>
                  <a:t>*</a:t>
                </a:r>
                <a:r>
                  <a:rPr lang="en-GB" altLang="ja-JP" sz="2400" b="1" dirty="0">
                    <a:ln>
                      <a:solidFill>
                        <a:srgbClr val="00FFFF"/>
                      </a:solidFill>
                    </a:ln>
                    <a:solidFill>
                      <a:srgbClr val="00FFFF"/>
                    </a:solidFill>
                    <a:latin typeface="Kruti Dev 010" pitchFamily="2" charset="0"/>
                    <a:ea typeface="ＭＳ Ｐゴシック" pitchFamily="34" charset="-128"/>
                    <a:cs typeface="+mn-cs"/>
                  </a:rPr>
                  <a:t> bl dgkuh ij vk/kkfjr gS</a:t>
                </a:r>
                <a:endParaRPr lang="en-GB" sz="2400" b="1" i="1" dirty="0">
                  <a:ln>
                    <a:solidFill>
                      <a:srgbClr val="00FFFF"/>
                    </a:solidFill>
                  </a:ln>
                  <a:solidFill>
                    <a:srgbClr val="00FFFF"/>
                  </a:solidFill>
                  <a:latin typeface="Kruti Dev 010" pitchFamily="2" charset="0"/>
                  <a:ea typeface="ＭＳ Ｐゴシック" pitchFamily="34" charset="-128"/>
                  <a:cs typeface="+mn-cs"/>
                </a:endParaRPr>
              </a:p>
            </p:txBody>
          </p:sp>
          <p:pic>
            <p:nvPicPr>
              <p:cNvPr id="197655" name="Picture 1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3580" y="385738"/>
                <a:ext cx="3929090" cy="28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6" name="Picture 1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43052" y="1242994"/>
                <a:ext cx="4067809" cy="27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7" name="Picture 10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86324" y="2886068"/>
                <a:ext cx="4067542" cy="284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8" name="Picture 1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1548" y="3600448"/>
                <a:ext cx="3870370" cy="29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24"/>
              <p:cNvSpPr>
                <a:spLocks noChangeArrowheads="1"/>
              </p:cNvSpPr>
              <p:nvPr/>
            </p:nvSpPr>
            <p:spPr bwMode="auto">
              <a:xfrm>
                <a:off x="1100138" y="3455988"/>
                <a:ext cx="4041775" cy="3195638"/>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255" tIns="45626" rIns="91255" bIns="45626" anchor="ctr"/>
              <a:lstStyle/>
              <a:p>
                <a:pPr defTabSz="456238">
                  <a:defRPr/>
                </a:pPr>
                <a:endParaRPr lang="en-US" sz="2000" dirty="0">
                  <a:latin typeface="Kruti Dev 010" pitchFamily="2" charset="0"/>
                  <a:ea typeface="+mn-ea"/>
                  <a:cs typeface="+mn-cs"/>
                </a:endParaRPr>
              </a:p>
            </p:txBody>
          </p:sp>
        </p:grpSp>
        <p:sp>
          <p:nvSpPr>
            <p:cNvPr id="197636" name="Rectangle 17"/>
            <p:cNvSpPr>
              <a:spLocks noChangeArrowheads="1"/>
            </p:cNvSpPr>
            <p:nvPr/>
          </p:nvSpPr>
          <p:spPr bwMode="auto">
            <a:xfrm>
              <a:off x="28575" y="-185766"/>
              <a:ext cx="10058400" cy="777240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lstStyle/>
            <a:p>
              <a:endParaRPr lang="en-US" sz="2000">
                <a:latin typeface="Kruti Dev 010" charset="0"/>
              </a:endParaRPr>
            </a:p>
          </p:txBody>
        </p:sp>
        <p:sp>
          <p:nvSpPr>
            <p:cNvPr id="98322" name="Text Box 18"/>
            <p:cNvSpPr txBox="1">
              <a:spLocks noChangeArrowheads="1"/>
            </p:cNvSpPr>
            <p:nvPr/>
          </p:nvSpPr>
          <p:spPr bwMode="auto">
            <a:xfrm>
              <a:off x="385730" y="-14342"/>
              <a:ext cx="9244042" cy="6449896"/>
            </a:xfrm>
            <a:prstGeom prst="rect">
              <a:avLst/>
            </a:prstGeom>
            <a:noFill/>
            <a:ln>
              <a:noFill/>
            </a:ln>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000"/>
                </a:spcBef>
                <a:buClr>
                  <a:srgbClr val="FFFFFF"/>
                </a:buClr>
                <a:defRPr/>
              </a:pPr>
              <a:r>
                <a:rPr lang="en-US" sz="7200" b="1" dirty="0" smtClean="0">
                  <a:ln>
                    <a:solidFill>
                      <a:schemeClr val="bg1"/>
                    </a:solidFill>
                  </a:ln>
                  <a:solidFill>
                    <a:srgbClr val="FFFFFF"/>
                  </a:solidFill>
                  <a:effectLst>
                    <a:glow rad="101600">
                      <a:schemeClr val="tx1">
                        <a:alpha val="99000"/>
                      </a:schemeClr>
                    </a:glow>
                  </a:effectLst>
                  <a:latin typeface="Kruti Dev 010" pitchFamily="2" charset="0"/>
                </a:rPr>
                <a:t>vkids fnekxh vkStkjksa dk</a:t>
              </a:r>
            </a:p>
            <a:p>
              <a:pPr algn="ctr">
                <a:lnSpc>
                  <a:spcPct val="100000"/>
                </a:lnSpc>
                <a:spcBef>
                  <a:spcPts val="5000"/>
                </a:spcBef>
                <a:buClr>
                  <a:srgbClr val="FFFFFF"/>
                </a:buClr>
                <a:defRPr/>
              </a:pPr>
              <a:r>
                <a:rPr lang="en-US" sz="7200" b="1" i="1" dirty="0" smtClean="0">
                  <a:ln>
                    <a:solidFill>
                      <a:schemeClr val="bg1"/>
                    </a:solidFill>
                  </a:ln>
                  <a:solidFill>
                    <a:srgbClr val="FFFFFF"/>
                  </a:solidFill>
                  <a:effectLst>
                    <a:glow rad="101600">
                      <a:schemeClr val="tx1">
                        <a:alpha val="99000"/>
                      </a:schemeClr>
                    </a:glow>
                  </a:effectLst>
                  <a:latin typeface="Kruti Dev 010" pitchFamily="2" charset="0"/>
                </a:rPr>
                <a:t>u;k lewg</a:t>
              </a:r>
            </a:p>
            <a:p>
              <a:pPr algn="ctr">
                <a:lnSpc>
                  <a:spcPct val="100000"/>
                </a:lnSpc>
                <a:spcBef>
                  <a:spcPts val="5000"/>
                </a:spcBef>
                <a:buClr>
                  <a:srgbClr val="FFFFFF"/>
                </a:buClr>
                <a:defRPr/>
              </a:pPr>
              <a:r>
                <a:rPr lang="en-US" sz="7200" b="1" i="1" dirty="0" smtClean="0">
                  <a:ln>
                    <a:solidFill>
                      <a:schemeClr val="bg1"/>
                    </a:solidFill>
                  </a:ln>
                  <a:solidFill>
                    <a:srgbClr val="FFFFFF"/>
                  </a:solidFill>
                  <a:effectLst>
                    <a:glow rad="101600">
                      <a:schemeClr val="tx1">
                        <a:alpha val="99000"/>
                      </a:schemeClr>
                    </a:glow>
                  </a:effectLst>
                  <a:latin typeface="Kruti Dev 010" pitchFamily="2" charset="0"/>
                </a:rPr>
                <a:t>^^fnekxh :i esa ckbZcy</a:t>
              </a:r>
            </a:p>
            <a:p>
              <a:pPr algn="ctr">
                <a:lnSpc>
                  <a:spcPct val="100000"/>
                </a:lnSpc>
                <a:spcBef>
                  <a:spcPts val="5000"/>
                </a:spcBef>
                <a:buClr>
                  <a:srgbClr val="FFFFFF"/>
                </a:buClr>
                <a:defRPr/>
              </a:pPr>
              <a:r>
                <a:rPr lang="en-US" sz="7200" b="1" i="1" dirty="0" smtClean="0">
                  <a:ln>
                    <a:solidFill>
                      <a:schemeClr val="bg1"/>
                    </a:solidFill>
                  </a:ln>
                  <a:solidFill>
                    <a:srgbClr val="FFFFFF"/>
                  </a:solidFill>
                  <a:effectLst>
                    <a:glow rad="101600">
                      <a:schemeClr val="tx1">
                        <a:alpha val="99000"/>
                      </a:schemeClr>
                    </a:glow>
                  </a:effectLst>
                  <a:latin typeface="Kruti Dev 010" pitchFamily="2" charset="0"/>
                </a:rPr>
                <a:t>dks O;ofLFkr djuk**</a:t>
              </a:r>
              <a:endParaRPr lang="en-GB" sz="7200" b="1" i="1" dirty="0" smtClean="0">
                <a:ln>
                  <a:solidFill>
                    <a:schemeClr val="bg1"/>
                  </a:solidFill>
                </a:ln>
                <a:solidFill>
                  <a:srgbClr val="FFFFFF"/>
                </a:solidFill>
                <a:effectLst>
                  <a:glow rad="101600">
                    <a:schemeClr val="tx1">
                      <a:alpha val="99000"/>
                    </a:schemeClr>
                  </a:glow>
                </a:effectLst>
                <a:latin typeface="Kruti Dev 010" pitchFamily="2"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681" name="Group 10"/>
          <p:cNvGrpSpPr>
            <a:grpSpLocks/>
          </p:cNvGrpSpPr>
          <p:nvPr/>
        </p:nvGrpSpPr>
        <p:grpSpPr bwMode="auto">
          <a:xfrm>
            <a:off x="0" y="0"/>
            <a:ext cx="10058400" cy="7772400"/>
            <a:chOff x="0" y="0"/>
            <a:chExt cx="10058400" cy="7772400"/>
          </a:xfrm>
        </p:grpSpPr>
        <p:sp>
          <p:nvSpPr>
            <p:cNvPr id="199682"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255" tIns="45626" rIns="91255" bIns="45626" anchor="ctr"/>
            <a:lstStyle/>
            <a:p>
              <a:endParaRPr lang="en-US">
                <a:latin typeface="Kruti Dev 010" charset="0"/>
              </a:endParaRPr>
            </a:p>
          </p:txBody>
        </p:sp>
        <p:sp>
          <p:nvSpPr>
            <p:cNvPr id="199683"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667" tIns="51015" rIns="101667" bIns="5101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nSpc>
                  <a:spcPct val="100000"/>
                </a:lnSpc>
                <a:spcBef>
                  <a:spcPts val="1375"/>
                </a:spcBef>
                <a:buClr>
                  <a:srgbClr val="121D91"/>
                </a:buClr>
              </a:pPr>
              <a:r>
                <a:rPr lang="en-GB" sz="2200" b="1">
                  <a:solidFill>
                    <a:srgbClr val="121D91"/>
                  </a:solidFill>
                  <a:latin typeface="Kruti Dev 010" charset="0"/>
                </a:rPr>
                <a:t> </a:t>
              </a:r>
            </a:p>
          </p:txBody>
        </p:sp>
        <p:sp>
          <p:nvSpPr>
            <p:cNvPr id="199684" name="Text Box 3"/>
            <p:cNvSpPr txBox="1">
              <a:spLocks noChangeArrowheads="1"/>
            </p:cNvSpPr>
            <p:nvPr/>
          </p:nvSpPr>
          <p:spPr bwMode="auto">
            <a:xfrm>
              <a:off x="866775" y="7429500"/>
              <a:ext cx="724804" cy="2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816" tIns="46699" rIns="89816" bIns="46699"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563"/>
                </a:spcBef>
                <a:buClr>
                  <a:srgbClr val="121D91"/>
                </a:buClr>
              </a:pPr>
              <a:r>
                <a:rPr lang="en-GB" sz="900" b="1">
                  <a:solidFill>
                    <a:srgbClr val="121D91"/>
                  </a:solidFill>
                  <a:latin typeface="Kruti Dev 010" charset="0"/>
                </a:rPr>
                <a:t>©2006 TBBMI</a:t>
              </a:r>
            </a:p>
          </p:txBody>
        </p:sp>
        <p:sp>
          <p:nvSpPr>
            <p:cNvPr id="199685" name="Rectangle 4"/>
            <p:cNvSpPr>
              <a:spLocks noChangeArrowheads="1"/>
            </p:cNvSpPr>
            <p:nvPr/>
          </p:nvSpPr>
          <p:spPr bwMode="auto">
            <a:xfrm>
              <a:off x="9190038" y="7392988"/>
              <a:ext cx="327148" cy="27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Kruti Dev 010" charset="0"/>
                </a:rPr>
                <a:t>95</a:t>
              </a:r>
            </a:p>
          </p:txBody>
        </p:sp>
        <p:sp>
          <p:nvSpPr>
            <p:cNvPr id="199686" name="Rectangle 5"/>
            <p:cNvSpPr>
              <a:spLocks noChangeArrowheads="1"/>
            </p:cNvSpPr>
            <p:nvPr/>
          </p:nvSpPr>
          <p:spPr bwMode="auto">
            <a:xfrm>
              <a:off x="8628063" y="7396163"/>
              <a:ext cx="678205" cy="27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Kruti Dev 010" charset="0"/>
                </a:rPr>
                <a:t>9.65.08.</a:t>
              </a:r>
            </a:p>
          </p:txBody>
        </p:sp>
        <p:sp>
          <p:nvSpPr>
            <p:cNvPr id="99334" name="Text Box 6"/>
            <p:cNvSpPr txBox="1">
              <a:spLocks noChangeArrowheads="1"/>
            </p:cNvSpPr>
            <p:nvPr/>
          </p:nvSpPr>
          <p:spPr bwMode="auto">
            <a:xfrm>
              <a:off x="611188" y="814388"/>
              <a:ext cx="8791575" cy="6343200"/>
            </a:xfrm>
            <a:prstGeom prst="rect">
              <a:avLst/>
            </a:prstGeom>
            <a:noFill/>
            <a:ln w="9525">
              <a:noFill/>
              <a:round/>
              <a:headEnd/>
              <a:tailEnd/>
            </a:ln>
          </p:spPr>
          <p:txBody>
            <a:bodyPr lIns="89816" tIns="46699" rIns="89816" bIns="46699">
              <a:spAutoFit/>
            </a:bodyPr>
            <a:lstStyle/>
            <a:p>
              <a:pPr algn="ctr">
                <a:lnSpc>
                  <a:spcPct val="110000"/>
                </a:lnSpc>
                <a:spcBef>
                  <a:spcPts val="55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9600" b="1" dirty="0">
                  <a:ln>
                    <a:solidFill>
                      <a:srgbClr val="FFFF00"/>
                    </a:solidFill>
                  </a:ln>
                  <a:solidFill>
                    <a:srgbClr val="FFEA18"/>
                  </a:solidFill>
                  <a:latin typeface="Kruti Dev 010" pitchFamily="2" charset="0"/>
                  <a:ea typeface="ＭＳ Ｐゴシック" pitchFamily="34" charset="-128"/>
                  <a:cs typeface="+mn-cs"/>
                </a:rPr>
                <a:t>vc lc dqN</a:t>
              </a:r>
            </a:p>
            <a:p>
              <a:pPr algn="ctr">
                <a:lnSpc>
                  <a:spcPct val="110000"/>
                </a:lnSpc>
                <a:spcBef>
                  <a:spcPts val="55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9600" b="1" dirty="0">
                  <a:ln>
                    <a:solidFill>
                      <a:srgbClr val="FFFF00"/>
                    </a:solidFill>
                  </a:ln>
                  <a:solidFill>
                    <a:srgbClr val="FFEA18"/>
                  </a:solidFill>
                  <a:latin typeface="Kruti Dev 010" pitchFamily="2" charset="0"/>
                  <a:ea typeface="ＭＳ Ｐゴシック" pitchFamily="34" charset="-128"/>
                  <a:cs typeface="+mn-cs"/>
                </a:rPr>
                <a:t>lesVus dk le; </a:t>
              </a:r>
              <a:r>
                <a:rPr lang="en-GB" sz="9600" b="1" dirty="0">
                  <a:ln>
                    <a:solidFill>
                      <a:srgbClr val="FFFF00"/>
                    </a:solidFill>
                  </a:ln>
                  <a:solidFill>
                    <a:srgbClr val="FFEA18"/>
                  </a:solidFill>
                  <a:latin typeface="Kruti Dev 010" pitchFamily="2" charset="0"/>
                  <a:ea typeface="ＭＳ Ｐゴシック" pitchFamily="34" charset="-128"/>
                  <a:cs typeface="+mn-cs"/>
                </a:rPr>
                <a:t>vk</a:t>
              </a:r>
            </a:p>
            <a:p>
              <a:pPr algn="ctr">
                <a:lnSpc>
                  <a:spcPct val="110000"/>
                </a:lnSpc>
                <a:spcBef>
                  <a:spcPts val="55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9600" b="1" dirty="0">
                  <a:ln>
                    <a:solidFill>
                      <a:srgbClr val="FFFF00"/>
                    </a:solidFill>
                  </a:ln>
                  <a:solidFill>
                    <a:srgbClr val="FFEA18"/>
                  </a:solidFill>
                  <a:latin typeface="Kruti Dev 010" pitchFamily="2" charset="0"/>
                  <a:ea typeface="ＭＳ Ｐゴシック" pitchFamily="34" charset="-128"/>
                  <a:cs typeface="+mn-cs"/>
                </a:rPr>
                <a:t>x;k gSA</a:t>
              </a:r>
              <a:endParaRPr lang="en-US" sz="9600" b="1" dirty="0">
                <a:ln>
                  <a:solidFill>
                    <a:srgbClr val="FFFF00"/>
                  </a:solidFill>
                </a:ln>
                <a:solidFill>
                  <a:srgbClr val="FFEA18"/>
                </a:solidFill>
                <a:latin typeface="Kruti Dev 010" pitchFamily="2" charset="0"/>
                <a:ea typeface="ＭＳ Ｐゴシック" pitchFamily="34" charset="-128"/>
                <a:cs typeface="+mn-cs"/>
              </a:endParaRPr>
            </a:p>
          </p:txBody>
        </p:sp>
        <p:sp>
          <p:nvSpPr>
            <p:cNvPr id="99335" name="Text Box 7"/>
            <p:cNvSpPr txBox="1">
              <a:spLocks noChangeArrowheads="1"/>
            </p:cNvSpPr>
            <p:nvPr/>
          </p:nvSpPr>
          <p:spPr bwMode="auto">
            <a:xfrm>
              <a:off x="695325" y="1743075"/>
              <a:ext cx="8791575" cy="4295775"/>
            </a:xfrm>
            <a:prstGeom prst="rect">
              <a:avLst/>
            </a:prstGeom>
            <a:noFill/>
            <a:ln w="9525">
              <a:noFill/>
              <a:round/>
              <a:headEnd/>
              <a:tailEnd/>
            </a:ln>
          </p:spPr>
          <p:txBody>
            <a:bodyPr lIns="89816" tIns="46699" rIns="89816" bIns="46699">
              <a:spAutoFit/>
            </a:bodyPr>
            <a:lstStyle/>
            <a:p>
              <a:pPr algn="ctr">
                <a:lnSpc>
                  <a:spcPct val="100000"/>
                </a:lnSpc>
                <a:spcBef>
                  <a:spcPts val="18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900" b="1" dirty="0">
                  <a:ln>
                    <a:solidFill>
                      <a:srgbClr val="FFFF00"/>
                    </a:solidFill>
                  </a:ln>
                  <a:solidFill>
                    <a:srgbClr val="FFEA18"/>
                  </a:solidFill>
                  <a:latin typeface="Kruti Dev 010" pitchFamily="2" charset="0"/>
                  <a:ea typeface="ＭＳ Ｐゴシック" pitchFamily="34" charset="-128"/>
                  <a:cs typeface="+mn-cs"/>
                </a:rPr>
                <a:t>rks</a:t>
              </a:r>
            </a:p>
            <a:p>
              <a:pPr algn="ctr">
                <a:lnSpc>
                  <a:spcPct val="100000"/>
                </a:lnSpc>
                <a:spcBef>
                  <a:spcPts val="1800"/>
                </a:spcBef>
                <a:buClr>
                  <a:srgbClr val="FFEA18"/>
                </a:buClr>
                <a:buFont typeface="Times New Roman" pitchFamily="18"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900" b="1" dirty="0">
                  <a:ln>
                    <a:solidFill>
                      <a:srgbClr val="FFFF00"/>
                    </a:solidFill>
                  </a:ln>
                  <a:solidFill>
                    <a:srgbClr val="FFEA18"/>
                  </a:solidFill>
                  <a:latin typeface="Kruti Dev 010" pitchFamily="2" charset="0"/>
                  <a:ea typeface="ＭＳ Ｐゴシック" pitchFamily="34" charset="-128"/>
                  <a:cs typeface="+mn-cs"/>
                </a:rPr>
                <a:t>D;k gqvk\</a:t>
              </a:r>
            </a:p>
          </p:txBody>
        </p:sp>
        <p:sp>
          <p:nvSpPr>
            <p:cNvPr id="199689" name="Text Box 8"/>
            <p:cNvSpPr txBox="1">
              <a:spLocks noChangeArrowheads="1"/>
            </p:cNvSpPr>
            <p:nvPr/>
          </p:nvSpPr>
          <p:spPr bwMode="auto">
            <a:xfrm>
              <a:off x="9507538" y="7353300"/>
              <a:ext cx="423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000"/>
                </a:spcBef>
                <a:buClr>
                  <a:srgbClr val="FFFFFF"/>
                </a:buClr>
              </a:pPr>
              <a:r>
                <a:rPr lang="en-GB" sz="1600" b="1">
                  <a:solidFill>
                    <a:srgbClr val="FFFFFF"/>
                  </a:solidFill>
                  <a:latin typeface="Kruti Dev 010" charset="0"/>
                </a:rPr>
                <a:t>1</a:t>
              </a:r>
            </a:p>
          </p:txBody>
        </p:sp>
        <p:sp>
          <p:nvSpPr>
            <p:cNvPr id="10" name="Rectangle 9"/>
            <p:cNvSpPr/>
            <p:nvPr/>
          </p:nvSpPr>
          <p:spPr>
            <a:xfrm>
              <a:off x="314292" y="28548"/>
              <a:ext cx="5029200" cy="1479187"/>
            </a:xfrm>
            <a:prstGeom prst="rect">
              <a:avLst/>
            </a:prstGeom>
          </p:spPr>
          <p:txBody>
            <a:bodyPr>
              <a:spAutoFit/>
            </a:bodyPr>
            <a:lstStyle/>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u;k fu;e</a:t>
              </a:r>
            </a:p>
            <a:p>
              <a:pPr>
                <a:buFont typeface="Times New Roman" pitchFamily="18" charset="0"/>
                <a:buNone/>
                <a:defRPr/>
              </a:pPr>
              <a:r>
                <a:rPr lang="en-US" sz="4800" dirty="0">
                  <a:ln>
                    <a:solidFill>
                      <a:srgbClr val="FFFF00"/>
                    </a:solidFill>
                  </a:ln>
                  <a:solidFill>
                    <a:srgbClr val="FFFF00"/>
                  </a:solidFill>
                  <a:latin typeface="Kruti Dev 010" pitchFamily="2" charset="0"/>
                  <a:ea typeface="ＭＳ Ｐゴシック" pitchFamily="-84" charset="-128"/>
                  <a:cs typeface="+mn-cs"/>
                </a:rPr>
                <a:t>lfEefyr gS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Picture 1"/>
          <p:cNvSpPr>
            <a:spLocks noChangeAspect="1" noChangeArrowheads="1"/>
          </p:cNvSpPr>
          <p:nvPr/>
        </p:nvSpPr>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77" tIns="45637" rIns="91277" bIns="45637"/>
          <a:lstStyle/>
          <a:p>
            <a:endParaRPr lang="en-US"/>
          </a:p>
        </p:txBody>
      </p:sp>
      <p:sp>
        <p:nvSpPr>
          <p:cNvPr id="201730" name="Rectangle 2"/>
          <p:cNvSpPr>
            <a:spLocks noChangeArrowheads="1"/>
          </p:cNvSpPr>
          <p:nvPr/>
        </p:nvSpPr>
        <p:spPr bwMode="auto">
          <a:xfrm>
            <a:off x="9193213" y="7392988"/>
            <a:ext cx="3762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Comic Sans MS" charset="0"/>
              </a:rPr>
              <a:t>96</a:t>
            </a:r>
          </a:p>
        </p:txBody>
      </p:sp>
      <p:sp>
        <p:nvSpPr>
          <p:cNvPr id="201731" name="Text Box 3"/>
          <p:cNvSpPr txBox="1">
            <a:spLocks noChangeArrowheads="1"/>
          </p:cNvSpPr>
          <p:nvPr/>
        </p:nvSpPr>
        <p:spPr bwMode="auto">
          <a:xfrm>
            <a:off x="517525" y="7418388"/>
            <a:ext cx="10255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Arial" charset="0"/>
              </a:rPr>
              <a:t>©2006 TBBMI</a:t>
            </a:r>
          </a:p>
        </p:txBody>
      </p:sp>
      <p:sp>
        <p:nvSpPr>
          <p:cNvPr id="201732" name="Rectangle 4"/>
          <p:cNvSpPr>
            <a:spLocks noChangeArrowheads="1"/>
          </p:cNvSpPr>
          <p:nvPr/>
        </p:nvSpPr>
        <p:spPr bwMode="auto">
          <a:xfrm>
            <a:off x="8631238" y="7396163"/>
            <a:ext cx="8175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Comic Sans MS" charset="0"/>
              </a:rPr>
              <a:t>9.65.08.</a:t>
            </a:r>
          </a:p>
        </p:txBody>
      </p:sp>
      <p:pic>
        <p:nvPicPr>
          <p:cNvPr id="2017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13" y="-1588"/>
            <a:ext cx="10058401" cy="777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1734"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005840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ChangeArrowheads="1"/>
          </p:cNvSpPr>
          <p:nvPr/>
        </p:nvSpPr>
        <p:spPr bwMode="auto">
          <a:xfrm>
            <a:off x="0" y="0"/>
            <a:ext cx="10058400" cy="7772400"/>
          </a:xfrm>
          <a:prstGeom prst="rect">
            <a:avLst/>
          </a:prstGeom>
          <a:solidFill>
            <a:srgbClr val="000000"/>
          </a:solidFill>
          <a:ln w="12600">
            <a:solidFill>
              <a:srgbClr val="000000"/>
            </a:solidFill>
            <a:miter lim="800000"/>
            <a:headEnd/>
            <a:tailEnd/>
          </a:ln>
        </p:spPr>
        <p:txBody>
          <a:bodyPr wrap="none" lIns="91255" tIns="45626" rIns="91255" bIns="45626" anchor="ctr"/>
          <a:lstStyle/>
          <a:p>
            <a:endParaRPr lang="en-US"/>
          </a:p>
        </p:txBody>
      </p:sp>
      <p:sp>
        <p:nvSpPr>
          <p:cNvPr id="203778" name="Text Box 2"/>
          <p:cNvSpPr txBox="1">
            <a:spLocks noChangeArrowheads="1"/>
          </p:cNvSpPr>
          <p:nvPr/>
        </p:nvSpPr>
        <p:spPr bwMode="auto">
          <a:xfrm>
            <a:off x="538163" y="7419975"/>
            <a:ext cx="1006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55" tIns="45626" rIns="91255" bIns="4562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625"/>
              </a:spcBef>
              <a:buClr>
                <a:srgbClr val="FFFFFF"/>
              </a:buClr>
            </a:pPr>
            <a:r>
              <a:rPr lang="en-GB" sz="1000" b="1">
                <a:solidFill>
                  <a:srgbClr val="FFFFFF"/>
                </a:solidFill>
                <a:latin typeface="Arial" charset="0"/>
              </a:rPr>
              <a:t>©2006 TBBMI</a:t>
            </a:r>
          </a:p>
        </p:txBody>
      </p:sp>
      <p:sp>
        <p:nvSpPr>
          <p:cNvPr id="203779" name="Rectangle 3"/>
          <p:cNvSpPr>
            <a:spLocks noChangeArrowheads="1"/>
          </p:cNvSpPr>
          <p:nvPr/>
        </p:nvSpPr>
        <p:spPr bwMode="auto">
          <a:xfrm>
            <a:off x="9221788" y="7392988"/>
            <a:ext cx="3857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Comic Sans MS" charset="0"/>
              </a:rPr>
              <a:t>97</a:t>
            </a:r>
          </a:p>
        </p:txBody>
      </p:sp>
      <p:sp>
        <p:nvSpPr>
          <p:cNvPr id="203780" name="Rectangle 4"/>
          <p:cNvSpPr>
            <a:spLocks noChangeArrowheads="1"/>
          </p:cNvSpPr>
          <p:nvPr/>
        </p:nvSpPr>
        <p:spPr bwMode="auto">
          <a:xfrm>
            <a:off x="8631238" y="7396163"/>
            <a:ext cx="8175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1667" tIns="51015" rIns="101667" bIns="51015" anchor="ctr">
            <a:spAutoFit/>
          </a:bodyPr>
          <a:lstStyle/>
          <a:p>
            <a:pPr algn="ctr">
              <a:lnSpc>
                <a:spcPct val="100000"/>
              </a:lnSpc>
              <a:buClr>
                <a:srgbClr val="FFFFFF"/>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1100" b="1">
                <a:solidFill>
                  <a:srgbClr val="FFFFFF"/>
                </a:solidFill>
                <a:latin typeface="Comic Sans MS" charset="0"/>
              </a:rPr>
              <a:t>9.65.08.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995160"/>
            <a:ext cx="10058400" cy="777240"/>
          </a:xfrm>
        </p:spPr>
        <p:txBody>
          <a:bodyPr/>
          <a:lstStyle/>
          <a:p>
            <a:pPr eaLnBrk="1" hangingPunct="1">
              <a:defRPr/>
            </a:pPr>
            <a:r>
              <a:rPr lang="en-US" sz="2700" b="1" dirty="0">
                <a:solidFill>
                  <a:srgbClr val="FFFFFF"/>
                </a:solidFill>
                <a:latin typeface="Arial" charset="0"/>
                <a:ea typeface="ＭＳ Ｐゴシック" charset="0"/>
              </a:rPr>
              <a:t>The Bible</a:t>
            </a:r>
            <a:r>
              <a:rPr lang="is-IS" sz="2700" b="1" dirty="0">
                <a:solidFill>
                  <a:srgbClr val="FFFFFF"/>
                </a:solidFill>
                <a:latin typeface="Arial" charset="0"/>
                <a:ea typeface="ＭＳ Ｐゴシック" charset="0"/>
              </a:rPr>
              <a:t>…Basically</a:t>
            </a:r>
            <a:r>
              <a:rPr lang="en-US" sz="2700" b="1" dirty="0">
                <a:solidFill>
                  <a:srgbClr val="FFFFFF"/>
                </a:solidFill>
                <a:latin typeface="Arial" charset="0"/>
                <a:ea typeface="ＭＳ Ｐゴシック" charset="0"/>
              </a:rPr>
              <a:t> link </a:t>
            </a:r>
            <a:r>
              <a:rPr lang="en-US" sz="2700" b="1" dirty="0">
                <a:solidFill>
                  <a:srgbClr val="FFFFFF"/>
                </a:solidFill>
                <a:latin typeface="Arial" charset="0"/>
                <a:ea typeface="ＭＳ Ｐゴシック" charset="0"/>
              </a:rPr>
              <a:t>at </a:t>
            </a:r>
            <a:r>
              <a:rPr lang="en-US" sz="2700" b="1" dirty="0">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00584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1870" tIns="50935" rIns="101870" bIns="5093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018824" eaLnBrk="1" hangingPunct="1">
              <a:lnSpc>
                <a:spcPct val="100000"/>
              </a:lnSpc>
              <a:buClrTx/>
              <a:buSzTx/>
            </a:pPr>
            <a:r>
              <a:rPr lang="en-US" sz="4500" b="1">
                <a:solidFill>
                  <a:srgbClr val="FFFFFF"/>
                </a:solidFill>
                <a:latin typeface="Arial" charset="0"/>
                <a:cs typeface="Arial" charset="0"/>
              </a:rPr>
              <a:t>Get this presentation for free!</a:t>
            </a:r>
            <a:endParaRPr lang="en-US" sz="16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90" y="721914"/>
            <a:ext cx="10155582" cy="640338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945" y="2518652"/>
            <a:ext cx="6768533" cy="3948073"/>
          </a:xfrm>
          <a:prstGeom prst="rect">
            <a:avLst/>
          </a:prstGeom>
        </p:spPr>
      </p:pic>
    </p:spTree>
    <p:extLst>
      <p:ext uri="{BB962C8B-B14F-4D97-AF65-F5344CB8AC3E}">
        <p14:creationId xmlns:p14="http://schemas.microsoft.com/office/powerpoint/2010/main" val="28956238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5604</TotalTime>
  <Words>15363</Words>
  <Application>Microsoft Macintosh PowerPoint</Application>
  <PresentationFormat>Custom</PresentationFormat>
  <Paragraphs>2796</Paragraphs>
  <Slides>98</Slides>
  <Notes>98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98</vt:i4>
      </vt:variant>
    </vt:vector>
  </HeadingPairs>
  <TitlesOfParts>
    <vt:vector size="114" baseType="lpstr">
      <vt:lpstr>Times New Roman</vt:lpstr>
      <vt:lpstr>ＭＳ Ｐゴシック</vt:lpstr>
      <vt:lpstr>MS Gothic</vt:lpstr>
      <vt:lpstr>Geneva</vt:lpstr>
      <vt:lpstr>Arial</vt:lpstr>
      <vt:lpstr>Comic Sans MS</vt:lpstr>
      <vt:lpstr>Helvetica</vt:lpstr>
      <vt:lpstr>Kruti Dev 010</vt:lpstr>
      <vt:lpstr>Ajay Normal</vt:lpstr>
      <vt:lpstr>Times</vt:lpstr>
      <vt:lpstr>Blank Presentation</vt:lpstr>
      <vt:lpstr>1_Blank Presentation</vt:lpstr>
      <vt:lpstr>2_Blank Presentation</vt:lpstr>
      <vt:lpstr>9_Blank Presentation</vt:lpstr>
      <vt:lpstr>3_Blank Presentation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^^izHkq ;h'kq elhg dk rS;kj fp=**</vt:lpstr>
      <vt:lpstr>izR;sd lqlekpkj ds ys[kd ds %</vt:lpstr>
      <vt:lpstr>pkj vyx &amp; vyx fp=.k</vt:lpstr>
      <vt:lpstr>lqlekpkj dk &lt;kapk rS;kj djuk</vt:lpstr>
      <vt:lpstr>lqlekpkj ds n'kZd</vt:lpstr>
      <vt:lpstr>;h'kq elhg dk fp=.k fofHkUu #iksa esa</vt:lpstr>
      <vt:lpstr>la{ksi esa lans'k</vt:lpstr>
      <vt:lpstr>,d vthc Loj okyk 'kCn</vt:lpstr>
      <vt:lpstr>la{ksi % ^^lkFk&amp;lkFk ns[kuk**</vt:lpstr>
      <vt:lpstr>;wgUuk % lans'k dks laf{kIr djuk</vt:lpstr>
      <vt:lpstr>6 GREAT TRUTHS </vt:lpstr>
      <vt:lpstr>John 1:2</vt:lpstr>
      <vt:lpstr>John 1:3</vt:lpstr>
      <vt:lpstr>John 1:4, 5, 9</vt:lpstr>
      <vt:lpstr>----- ys[ku dh rkjh[ksa</vt:lpstr>
      <vt:lpstr>vc---- fp= dks iw.kZ djsa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jkseh  lkezkT;</vt:lpstr>
      <vt:lpstr>ƒ ^^n gqd % ,d iz;ksx'kkyk**</vt:lpstr>
      <vt:lpstr>PowerPoint Presentation</vt:lpstr>
      <vt:lpstr>PowerPoint Presentation</vt:lpstr>
      <vt:lpstr>PowerPoint Presentation</vt:lpstr>
      <vt:lpstr>PowerPoint Presentation</vt:lpstr>
      <vt:lpstr>v/;;u lgk;d ¾…ˆ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731</cp:revision>
  <dcterms:modified xsi:type="dcterms:W3CDTF">2016-12-24T02:23:12Z</dcterms:modified>
</cp:coreProperties>
</file>